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EFE63-CFC7-47F5-9247-88BC4CD410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55D62E-E836-4F49-952A-A827D09DB0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3FB181-AD26-42E2-A0EE-7885105E1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D6923-2B8A-4DFA-A83C-839D48353622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637DD-A36C-401F-8401-DD7EA5DD8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FFB69-F742-4DDB-9FDF-D3BB0403E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C2D2-01A5-48FA-9F18-C8EA2F08A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4372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07DA4-3B1A-4B57-8353-F9DFDD7E6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66612E-10BE-4CE9-8845-58B3329E1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2A645D-D806-4652-BC42-7C57A5EFE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D6923-2B8A-4DFA-A83C-839D48353622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E85A3-B787-4878-AD1A-BFFD7FE28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21C3C-1484-4D15-A20A-1EA07A178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C2D2-01A5-48FA-9F18-C8EA2F08A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06837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B8493C-0462-4FA0-8C3C-C1ED07D0DD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084E7C-B812-427A-AC13-AD7D5A23AB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59EA44-905F-4662-BC68-7B6C790B4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D6923-2B8A-4DFA-A83C-839D48353622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7752D5-AC31-404B-839C-1B2CFEE48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F5E4E0-52F5-4EFE-B2E6-15A6FA1FB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C2D2-01A5-48FA-9F18-C8EA2F08A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87756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60D7E-1850-4FB5-9D98-86E7C919E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05D9C-F223-4E14-ABBE-71C37B328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A07CA-F4B0-432B-BD47-98FBCE7EA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D6923-2B8A-4DFA-A83C-839D48353622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1F8385-77E2-413C-BDC4-F4C60BE96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41D82A-AE82-41D7-A933-2D12DE70E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C2D2-01A5-48FA-9F18-C8EA2F08A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3765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345F9-3213-4048-BD43-EEC9FF6FC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580C07-8E0D-4301-B435-FA57708A8A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73339-2CB3-47A6-A160-C655A007F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D6923-2B8A-4DFA-A83C-839D48353622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4EC74-ADC8-4CC4-B839-49F4D9ADA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0410B-25C2-4307-9803-566AB0D62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C2D2-01A5-48FA-9F18-C8EA2F08A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7120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E9A9E-8B66-44B1-A70C-BDF162E92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C3B4B-CB48-4B8A-8037-7E969AE5AD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B817ED-174F-4F34-9959-6B138A0971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7DCA58-D692-45B8-9C0A-7714EB58C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D6923-2B8A-4DFA-A83C-839D48353622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DC9AF5-F699-40C2-9571-13CD11543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312336-D7C5-4D19-8E57-012FBA2F6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C2D2-01A5-48FA-9F18-C8EA2F08A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712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58122-834A-470B-8445-9FAF76FA8D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CC2A8D-27CF-4065-B410-1C0A48EC8F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E055D1-D8B3-479F-B9CC-4B508C0702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120793-8EDC-470B-A441-BB455C31C1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89A01D-7757-4118-875D-492D3F6588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F98B57-797E-48A5-924B-F71D85011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D6923-2B8A-4DFA-A83C-839D48353622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EB2EEB-3B33-4CF5-A1F0-702B69AD7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4944BF-D47E-4F67-A33F-D105E8B54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C2D2-01A5-48FA-9F18-C8EA2F08A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1089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5B0A1-B4F8-4FEE-A9F5-CD42F0B77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CD9B75-2665-4B3B-B42F-D89D9350A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D6923-2B8A-4DFA-A83C-839D48353622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F4FDFE-E76D-487D-9672-7F3C9B607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8E576A-E41F-475F-AD49-23370BD38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C2D2-01A5-48FA-9F18-C8EA2F08A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22285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85E636-11A3-4D28-A609-6E7A910B5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D6923-2B8A-4DFA-A83C-839D48353622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2826ED7-68A1-4435-9CF9-09670D555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0777D2-227A-48DB-A8C6-A42A9092C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C2D2-01A5-48FA-9F18-C8EA2F08A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5245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BB3B2-BDA9-4B6E-A2DE-8883FAC57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3DBF9-7482-48D3-A837-A2752C100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D41484-9365-4C64-A6F7-9651AB9A70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0B735E-31CA-48AC-AC3B-F7639E7BD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D6923-2B8A-4DFA-A83C-839D48353622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2FBC7-0572-4B36-B447-F21475067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1396E3-2EB8-434B-B719-0F2BADFED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C2D2-01A5-48FA-9F18-C8EA2F08A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1200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D42F6-E556-42DB-9F05-425243E6A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C553C6-1E14-486A-8DEE-61C9BC9143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E80029-9D70-4B47-BDE5-B165ADB81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680F2D-485C-4C1E-AF76-9852268A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D6923-2B8A-4DFA-A83C-839D48353622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933D56-FC34-4F65-A7C7-67590A9FB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549EE5-FEAC-4DD9-8DC9-74AB0DD25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C2D2-01A5-48FA-9F18-C8EA2F08A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4801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B7A161-0364-4643-881C-D94A0E1F4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5B34B2-98CB-45C3-9CC6-C9CFF7294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E8668-C8E0-4CF9-9393-1C0953882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D6923-2B8A-4DFA-A83C-839D48353622}" type="datetimeFigureOut">
              <a:rPr lang="en-AU" smtClean="0"/>
              <a:t>3/04/2019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E34-4A25-4409-AECF-C8446737EE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255D3F-0F8A-46DA-9AA7-37AB8B2E6F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6C2D2-01A5-48FA-9F18-C8EA2F08A96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9807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1493490" y="1484784"/>
            <a:ext cx="2730303" cy="4832092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1. MODE SELECT.</a:t>
            </a:r>
          </a:p>
          <a:p>
            <a:r>
              <a:rPr lang="en-AU" dirty="0"/>
              <a:t>Choose how motor will operate.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r>
              <a:rPr lang="en-AU" dirty="0"/>
              <a:t>For positioning:</a:t>
            </a:r>
          </a:p>
          <a:p>
            <a:pPr>
              <a:buFont typeface="Arial" pitchFamily="34" charset="0"/>
              <a:buChar char="•"/>
            </a:pPr>
            <a:r>
              <a:rPr lang="en-AU" dirty="0"/>
              <a:t> On for degrees </a:t>
            </a:r>
          </a:p>
          <a:p>
            <a:pPr>
              <a:buFont typeface="Arial" pitchFamily="34" charset="0"/>
              <a:buChar char="•"/>
            </a:pPr>
            <a:r>
              <a:rPr lang="en-AU" dirty="0"/>
              <a:t> On for rotations</a:t>
            </a:r>
          </a:p>
          <a:p>
            <a:r>
              <a:rPr lang="en-AU" dirty="0"/>
              <a:t> is recommended.</a:t>
            </a:r>
          </a:p>
          <a:p>
            <a:endParaRPr lang="en-AU" b="1" dirty="0"/>
          </a:p>
          <a:p>
            <a:r>
              <a:rPr lang="en-AU" sz="1400" b="1" dirty="0"/>
              <a:t>When “ON” mode is selected, motor will keep running until another block tells them to turn “OFF”!</a:t>
            </a:r>
          </a:p>
        </p:txBody>
      </p:sp>
      <p:pic>
        <p:nvPicPr>
          <p:cNvPr id="4" name="Picture 3" descr="Large motor block full optio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91845" y="1916832"/>
            <a:ext cx="2775809" cy="15121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43672" y="260648"/>
            <a:ext cx="6120680" cy="1077218"/>
          </a:xfrm>
          <a:prstGeom prst="rect">
            <a:avLst/>
          </a:prstGeom>
          <a:ln w="57150">
            <a:solidFill>
              <a:srgbClr val="FFC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0070C0"/>
                </a:solidFill>
              </a:rPr>
              <a:t>Large Motor Block</a:t>
            </a:r>
            <a:r>
              <a:rPr lang="en-AU" sz="4000" dirty="0"/>
              <a:t> </a:t>
            </a:r>
            <a:endParaRPr lang="en-AU" sz="3200" dirty="0"/>
          </a:p>
          <a:p>
            <a:r>
              <a:rPr lang="en-AU" sz="2400" dirty="0"/>
              <a:t>Used to run ONE large motor only.</a:t>
            </a:r>
            <a:endParaRPr lang="en-A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7896201" y="1484785"/>
            <a:ext cx="2964329" cy="1200329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5. SELECT MOTOR PORT</a:t>
            </a:r>
          </a:p>
          <a:p>
            <a:r>
              <a:rPr lang="en-AU" dirty="0"/>
              <a:t>Selects which brick port the motor is connected to  </a:t>
            </a:r>
          </a:p>
          <a:p>
            <a:r>
              <a:rPr lang="en-AU" b="1" dirty="0"/>
              <a:t>A, B, C or D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79809" y="4005064"/>
            <a:ext cx="2808312" cy="2492990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2. SET MOTOR SPEED.</a:t>
            </a:r>
          </a:p>
          <a:p>
            <a:r>
              <a:rPr lang="en-AU" dirty="0"/>
              <a:t>Enter any number from</a:t>
            </a:r>
          </a:p>
          <a:p>
            <a:r>
              <a:rPr lang="en-AU" dirty="0"/>
              <a:t> -100 to 100 using slider or keyboard.</a:t>
            </a:r>
          </a:p>
          <a:p>
            <a:r>
              <a:rPr lang="en-AU" dirty="0"/>
              <a:t>(keyboard is easier)</a:t>
            </a:r>
          </a:p>
          <a:p>
            <a:endParaRPr lang="en-AU" dirty="0"/>
          </a:p>
          <a:p>
            <a:r>
              <a:rPr lang="en-AU" sz="1600" b="1" dirty="0"/>
              <a:t>“0” = stopped</a:t>
            </a:r>
          </a:p>
          <a:p>
            <a:r>
              <a:rPr lang="en-AU" sz="1600" b="1" dirty="0"/>
              <a:t>“100” = full speed forward</a:t>
            </a:r>
          </a:p>
          <a:p>
            <a:r>
              <a:rPr lang="en-AU" sz="1600" b="1" dirty="0"/>
              <a:t>“-100” = full speed reverse</a:t>
            </a:r>
            <a:endParaRPr lang="en-A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7344139" y="4149080"/>
            <a:ext cx="3510390" cy="2339102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3. SET the number of </a:t>
            </a:r>
            <a:r>
              <a:rPr lang="en-AU" sz="2000" b="1" u="sng" dirty="0"/>
              <a:t>rotations</a:t>
            </a:r>
            <a:r>
              <a:rPr lang="en-AU" b="1" dirty="0"/>
              <a:t>, </a:t>
            </a:r>
            <a:r>
              <a:rPr lang="en-AU" sz="2000" b="1" u="sng" dirty="0"/>
              <a:t>degrees</a:t>
            </a:r>
            <a:r>
              <a:rPr lang="en-AU" b="1" dirty="0"/>
              <a:t> or </a:t>
            </a:r>
            <a:r>
              <a:rPr lang="en-AU" sz="2000" b="1" u="sng" dirty="0"/>
              <a:t>time period (secs)</a:t>
            </a:r>
            <a:r>
              <a:rPr lang="en-AU" b="1" dirty="0"/>
              <a:t> for the motor to run.</a:t>
            </a:r>
          </a:p>
          <a:p>
            <a:r>
              <a:rPr lang="en-AU" dirty="0"/>
              <a:t>This setting is dependent on the </a:t>
            </a:r>
            <a:r>
              <a:rPr lang="en-AU" b="1" dirty="0"/>
              <a:t>MODE</a:t>
            </a:r>
            <a:r>
              <a:rPr lang="en-AU" dirty="0"/>
              <a:t> selected.</a:t>
            </a:r>
          </a:p>
          <a:p>
            <a:r>
              <a:rPr lang="en-AU" dirty="0"/>
              <a:t>Use keyboard to enter data.</a:t>
            </a:r>
          </a:p>
          <a:p>
            <a:endParaRPr lang="en-AU" dirty="0"/>
          </a:p>
          <a:p>
            <a:r>
              <a:rPr lang="en-AU" sz="1600" b="1" dirty="0"/>
              <a:t>Decimals can be used here.</a:t>
            </a:r>
            <a:endParaRPr lang="en-AU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7896201" y="2852936"/>
            <a:ext cx="2964329" cy="923330"/>
          </a:xfrm>
          <a:prstGeom prst="rect">
            <a:avLst/>
          </a:prstGeom>
          <a:ln w="2857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b="1" dirty="0"/>
              <a:t>4. BRAKES </a:t>
            </a:r>
          </a:p>
          <a:p>
            <a:r>
              <a:rPr lang="en-AU" dirty="0"/>
              <a:t>           Tick = ON</a:t>
            </a:r>
          </a:p>
          <a:p>
            <a:r>
              <a:rPr lang="en-AU" b="1" dirty="0"/>
              <a:t>           </a:t>
            </a:r>
            <a:r>
              <a:rPr lang="en-AU" dirty="0"/>
              <a:t>On is recommended</a:t>
            </a:r>
          </a:p>
        </p:txBody>
      </p:sp>
      <p:pic>
        <p:nvPicPr>
          <p:cNvPr id="29" name="Picture 28" descr="Tic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74208" y="3212976"/>
            <a:ext cx="481542" cy="469900"/>
          </a:xfrm>
          <a:prstGeom prst="rect">
            <a:avLst/>
          </a:prstGeom>
        </p:spPr>
      </p:pic>
      <p:pic>
        <p:nvPicPr>
          <p:cNvPr id="30" name="Picture 29" descr="Large Motor Bett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392144" y="332656"/>
            <a:ext cx="1847416" cy="936104"/>
          </a:xfrm>
          <a:prstGeom prst="rect">
            <a:avLst/>
          </a:prstGeom>
        </p:spPr>
      </p:pic>
      <p:pic>
        <p:nvPicPr>
          <p:cNvPr id="31" name="Picture 30" descr="Motor Mode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71498" y="2492898"/>
            <a:ext cx="1702594" cy="1381125"/>
          </a:xfrm>
          <a:prstGeom prst="rect">
            <a:avLst/>
          </a:prstGeom>
        </p:spPr>
      </p:pic>
      <p:cxnSp>
        <p:nvCxnSpPr>
          <p:cNvPr id="35" name="Straight Arrow Connector 34"/>
          <p:cNvCxnSpPr/>
          <p:nvPr/>
        </p:nvCxnSpPr>
        <p:spPr>
          <a:xfrm>
            <a:off x="4223793" y="3068960"/>
            <a:ext cx="546061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5" idx="0"/>
          </p:cNvCxnSpPr>
          <p:nvPr/>
        </p:nvCxnSpPr>
        <p:spPr>
          <a:xfrm flipV="1">
            <a:off x="5783965" y="3212976"/>
            <a:ext cx="0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7188121" y="2996952"/>
            <a:ext cx="70207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7188121" y="2132856"/>
            <a:ext cx="70207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7578165" y="3717032"/>
            <a:ext cx="0" cy="43204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H="1">
            <a:off x="6252019" y="3717032"/>
            <a:ext cx="1326147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V="1">
            <a:off x="6252017" y="3212976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2429594" y="2492898"/>
            <a:ext cx="15601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400" b="1" dirty="0">
                <a:solidFill>
                  <a:srgbClr val="007033"/>
                </a:solidFill>
              </a:rPr>
              <a:t>Turns motor OFF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2429594" y="2780930"/>
            <a:ext cx="17941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b="1" dirty="0">
                <a:solidFill>
                  <a:srgbClr val="007033"/>
                </a:solidFill>
              </a:rPr>
              <a:t>Motor keeps running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Office PowerPoint</Application>
  <PresentationFormat>Widescreen</PresentationFormat>
  <Paragraphs>37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Corinna Baerhold</dc:creator>
  <cp:lastModifiedBy>Corinna Baerhold</cp:lastModifiedBy>
  <cp:revision>1</cp:revision>
  <dcterms:created xsi:type="dcterms:W3CDTF">2019-04-03T01:21:20Z</dcterms:created>
  <dcterms:modified xsi:type="dcterms:W3CDTF">2019-04-03T01:21:43Z</dcterms:modified>
</cp:coreProperties>
</file>