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FE63-CFC7-47F5-9247-88BC4CD41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5D62E-E836-4F49-952A-A827D09DB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FB181-AD26-42E2-A0EE-7885105E1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637DD-A36C-401F-8401-DD7EA5DD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FFB69-F742-4DDB-9FDF-D3BB0403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37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7DA4-3B1A-4B57-8353-F9DFDD7E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6612E-10BE-4CE9-8845-58B3329E1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A645D-D806-4652-BC42-7C57A5EF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E85A3-B787-4878-AD1A-BFFD7FE2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21C3C-1484-4D15-A20A-1EA07A17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83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8493C-0462-4FA0-8C3C-C1ED07D0D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84E7C-B812-427A-AC13-AD7D5A23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9EA44-905F-4662-BC68-7B6C790B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752D5-AC31-404B-839C-1B2CFEE4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5E4E0-52F5-4EFE-B2E6-15A6FA1F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775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0D7E-1850-4FB5-9D98-86E7C919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05D9C-F223-4E14-ABBE-71C37B328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07CA-F4B0-432B-BD47-98FBCE7E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F8385-77E2-413C-BDC4-F4C60BE9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1D82A-AE82-41D7-A933-2D12DE70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376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345F9-3213-4048-BD43-EEC9FF6F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80C07-8E0D-4301-B435-FA57708A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73339-2CB3-47A6-A160-C655A007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4EC74-ADC8-4CC4-B839-49F4D9AD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0410B-25C2-4307-9803-566AB0D6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12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E9A9E-8B66-44B1-A70C-BDF162E9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C3B4B-CB48-4B8A-8037-7E969AE5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817ED-174F-4F34-9959-6B138A097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CA58-D692-45B8-9C0A-7714EB58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C9AF5-F699-40C2-9571-13CD1154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12336-D7C5-4D19-8E57-012FBA2F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1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58122-834A-470B-8445-9FAF76FA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2A8D-27CF-4065-B410-1C0A48EC8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055D1-D8B3-479F-B9CC-4B508C070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20793-8EDC-470B-A441-BB455C31C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9A01D-7757-4118-875D-492D3F658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F98B57-797E-48A5-924B-F71D8501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B2EEB-3B33-4CF5-A1F0-702B69AD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4944BF-D47E-4F67-A33F-D105E8B5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0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B0A1-B4F8-4FEE-A9F5-CD42F0B7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D9B75-2665-4B3B-B42F-D89D9350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4FDFE-E76D-487D-9672-7F3C9B607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E576A-E41F-475F-AD49-23370BD3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28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5E636-11A3-4D28-A609-6E7A910B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26ED7-68A1-4435-9CF9-09670D55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777D2-227A-48DB-A8C6-A42A909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524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B3B2-BDA9-4B6E-A2DE-8883FAC5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3DBF9-7482-48D3-A837-A2752C100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41484-9365-4C64-A6F7-9651AB9A7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B735E-31CA-48AC-AC3B-F7639E7B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2FBC7-0572-4B36-B447-F2147506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396E3-2EB8-434B-B719-0F2BADFE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42F6-E556-42DB-9F05-425243E6A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553C6-1E14-486A-8DEE-61C9BC914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80029-9D70-4B47-BDE5-B165ADB81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80F2D-485C-4C1E-AF76-9852268A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33D56-FC34-4F65-A7C7-67590A9F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49EE5-FEAC-4DD9-8DC9-74AB0DD2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01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7A161-0364-4643-881C-D94A0E1F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B34B2-98CB-45C3-9CC6-C9CFF7294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E8668-C8E0-4CF9-9393-1C0953882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6923-2B8A-4DFA-A83C-839D48353622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E34-4A25-4409-AECF-C8446737E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55D3F-0F8A-46DA-9AA7-37AB8B2E6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C2D2-01A5-48FA-9F18-C8EA2F08A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980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493490" y="1484784"/>
            <a:ext cx="2730303" cy="483209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1. MODE SELECT.</a:t>
            </a:r>
          </a:p>
          <a:p>
            <a:r>
              <a:rPr lang="en-AU" dirty="0"/>
              <a:t>Choose how motor will operate.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For positioning: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degrees 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rotations</a:t>
            </a:r>
          </a:p>
          <a:p>
            <a:r>
              <a:rPr lang="en-AU" dirty="0"/>
              <a:t> is recommended.</a:t>
            </a:r>
          </a:p>
          <a:p>
            <a:endParaRPr lang="en-AU" b="1" dirty="0"/>
          </a:p>
          <a:p>
            <a:r>
              <a:rPr lang="en-AU" sz="1400" b="1" dirty="0"/>
              <a:t>When “ON” mode is selected, motor will keep running until another block tells them to turn “OFF”!</a:t>
            </a:r>
          </a:p>
        </p:txBody>
      </p:sp>
      <p:pic>
        <p:nvPicPr>
          <p:cNvPr id="4" name="Picture 3" descr="Large motor block full op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1845" y="1916832"/>
            <a:ext cx="2775809" cy="15121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672" y="260648"/>
            <a:ext cx="6120680" cy="1077218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Large Motor Block</a:t>
            </a:r>
            <a:r>
              <a:rPr lang="en-AU" sz="4000" dirty="0"/>
              <a:t> </a:t>
            </a:r>
            <a:endParaRPr lang="en-AU" sz="3200" dirty="0"/>
          </a:p>
          <a:p>
            <a:r>
              <a:rPr lang="en-AU" sz="2400" dirty="0"/>
              <a:t>Used to run ONE large motor only.</a:t>
            </a:r>
            <a:endParaRPr lang="en-A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96201" y="1484785"/>
            <a:ext cx="2964329" cy="120032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5. SELECT MOTOR PORT</a:t>
            </a:r>
          </a:p>
          <a:p>
            <a:r>
              <a:rPr lang="en-AU" dirty="0"/>
              <a:t>Selects which brick port the motor is connected to  </a:t>
            </a:r>
          </a:p>
          <a:p>
            <a:r>
              <a:rPr lang="en-AU" b="1" dirty="0"/>
              <a:t>A, B, C or 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9809" y="4005064"/>
            <a:ext cx="2808312" cy="249299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2. SET MOTOR SPEED.</a:t>
            </a:r>
          </a:p>
          <a:p>
            <a:r>
              <a:rPr lang="en-AU" dirty="0"/>
              <a:t>Enter any number from</a:t>
            </a:r>
          </a:p>
          <a:p>
            <a:r>
              <a:rPr lang="en-AU" dirty="0"/>
              <a:t> -100 to 100 using slider or keyboard.</a:t>
            </a:r>
          </a:p>
          <a:p>
            <a:r>
              <a:rPr lang="en-AU" dirty="0"/>
              <a:t>(keyboard is easier)</a:t>
            </a:r>
          </a:p>
          <a:p>
            <a:endParaRPr lang="en-AU" dirty="0"/>
          </a:p>
          <a:p>
            <a:r>
              <a:rPr lang="en-AU" sz="1600" b="1" dirty="0"/>
              <a:t>“0” = stopped</a:t>
            </a:r>
          </a:p>
          <a:p>
            <a:r>
              <a:rPr lang="en-AU" sz="1600" b="1" dirty="0"/>
              <a:t>“100” = full speed forward</a:t>
            </a:r>
          </a:p>
          <a:p>
            <a:r>
              <a:rPr lang="en-AU" sz="1600" b="1" dirty="0"/>
              <a:t>“-100” = full speed reverse</a:t>
            </a:r>
            <a:endParaRPr lang="en-A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44139" y="4149080"/>
            <a:ext cx="3510390" cy="233910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3. SET the number of </a:t>
            </a:r>
            <a:r>
              <a:rPr lang="en-AU" sz="2000" b="1" u="sng" dirty="0"/>
              <a:t>rotations</a:t>
            </a:r>
            <a:r>
              <a:rPr lang="en-AU" b="1" dirty="0"/>
              <a:t>, </a:t>
            </a:r>
            <a:r>
              <a:rPr lang="en-AU" sz="2000" b="1" u="sng" dirty="0"/>
              <a:t>degrees</a:t>
            </a:r>
            <a:r>
              <a:rPr lang="en-AU" b="1" dirty="0"/>
              <a:t> or </a:t>
            </a:r>
            <a:r>
              <a:rPr lang="en-AU" sz="2000" b="1" u="sng" dirty="0"/>
              <a:t>time period (secs)</a:t>
            </a:r>
            <a:r>
              <a:rPr lang="en-AU" b="1" dirty="0"/>
              <a:t> for the motor to run.</a:t>
            </a:r>
          </a:p>
          <a:p>
            <a:r>
              <a:rPr lang="en-AU" dirty="0"/>
              <a:t>This setting is dependent on the </a:t>
            </a:r>
            <a:r>
              <a:rPr lang="en-AU" b="1" dirty="0"/>
              <a:t>MODE</a:t>
            </a:r>
            <a:r>
              <a:rPr lang="en-AU" dirty="0"/>
              <a:t> selected.</a:t>
            </a:r>
          </a:p>
          <a:p>
            <a:r>
              <a:rPr lang="en-AU" dirty="0"/>
              <a:t>Use keyboard to enter data.</a:t>
            </a:r>
          </a:p>
          <a:p>
            <a:endParaRPr lang="en-AU" dirty="0"/>
          </a:p>
          <a:p>
            <a:r>
              <a:rPr lang="en-AU" sz="1600" b="1" dirty="0"/>
              <a:t>Decimals can be used here.</a:t>
            </a:r>
            <a:endParaRPr lang="en-A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96201" y="2852936"/>
            <a:ext cx="2964329" cy="92333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4. BRAKES </a:t>
            </a:r>
          </a:p>
          <a:p>
            <a:r>
              <a:rPr lang="en-AU" dirty="0"/>
              <a:t>           Tick = ON</a:t>
            </a:r>
          </a:p>
          <a:p>
            <a:r>
              <a:rPr lang="en-AU" b="1" dirty="0"/>
              <a:t>           </a:t>
            </a:r>
            <a:r>
              <a:rPr lang="en-AU" dirty="0"/>
              <a:t>On is recommended</a:t>
            </a:r>
          </a:p>
        </p:txBody>
      </p:sp>
      <p:pic>
        <p:nvPicPr>
          <p:cNvPr id="29" name="Picture 28" descr="T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4208" y="3212976"/>
            <a:ext cx="481542" cy="469900"/>
          </a:xfrm>
          <a:prstGeom prst="rect">
            <a:avLst/>
          </a:prstGeom>
        </p:spPr>
      </p:pic>
      <p:pic>
        <p:nvPicPr>
          <p:cNvPr id="30" name="Picture 29" descr="Large Motor Bet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2144" y="332656"/>
            <a:ext cx="1847416" cy="936104"/>
          </a:xfrm>
          <a:prstGeom prst="rect">
            <a:avLst/>
          </a:prstGeom>
        </p:spPr>
      </p:pic>
      <p:pic>
        <p:nvPicPr>
          <p:cNvPr id="31" name="Picture 30" descr="Motor Mod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1498" y="2492898"/>
            <a:ext cx="1702594" cy="138112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4223793" y="3068960"/>
            <a:ext cx="5460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0"/>
          </p:cNvCxnSpPr>
          <p:nvPr/>
        </p:nvCxnSpPr>
        <p:spPr>
          <a:xfrm flipV="1">
            <a:off x="5783965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188121" y="2996952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188121" y="2132856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578165" y="3717032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252019" y="3717032"/>
            <a:ext cx="13261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252017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29594" y="2492898"/>
            <a:ext cx="1560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007033"/>
                </a:solidFill>
              </a:rPr>
              <a:t>Turns motor OFF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29594" y="2780930"/>
            <a:ext cx="179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7033"/>
                </a:solidFill>
              </a:rPr>
              <a:t>Motor keeps running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2019-04-03T01:21:20Z</dcterms:created>
  <dcterms:modified xsi:type="dcterms:W3CDTF">2019-04-03T01:21:43Z</dcterms:modified>
</cp:coreProperties>
</file>