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72A0B-6C5E-4AC1-9031-E65FAF7DAB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F515F38-BF04-473C-985C-A07C48D767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7F7D0979-760E-45CF-BAD9-D56E45E6A57C}"/>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329227C9-A44A-402A-A0F9-7539DF90E09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3CD5039-6468-4357-BB7C-668A7DD2A904}"/>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1349472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10A6E-EE80-4CB3-873F-E1CFC03A8B5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C7F8617-854D-4434-BD6A-A63A48283D3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CDCF2F6-BDA3-4EC6-B814-62C879759F67}"/>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B06A8780-417F-495D-8797-2A19A7AEA4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86F0151-1BCA-4460-AB67-171DA73EF7D3}"/>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3981113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2A7EC8-B754-4D26-8DCA-2CA51FE354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013EE6D8-03AC-44CF-B558-74AA95FB1CA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5E07901-21E2-4B6C-88D5-A940278130D7}"/>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5F12DE43-916F-4691-9F85-C835850B860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F6B0DE5-ABBB-46ED-8E80-00D66B8D04AD}"/>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393347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F108D-EFFB-4BA5-8308-2C444C2B157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F48E7FA-C884-45B0-A1F6-A61ECBC785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CA7E431-C56D-4AF7-B4BB-173F72A303A2}"/>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76C79C09-775A-4DB3-B4B3-200B4F1880A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FAE1D8C-2401-4430-B3FB-5694517559DF}"/>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262114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70473-B5F6-425E-9AC6-42ACCA6A7D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17B7F0A1-2ACC-44D4-8384-CEECE7544B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522DD4-EEA1-4ACA-84E2-A039F340E169}"/>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C49C6CDA-726E-46E3-9F38-F48A2B13303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9058E99-0DE2-4982-8C76-F5A91E6E8C0E}"/>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17090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9A958-5900-4376-B8F1-D1E7EAF2547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BFE26D2-E030-4988-BB37-42C90AB1239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0E10B31-8E10-488B-9B0B-D7673D11A2C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75E32210-8FA5-4767-A1F0-CDEC18E21BB9}"/>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6" name="Footer Placeholder 5">
            <a:extLst>
              <a:ext uri="{FF2B5EF4-FFF2-40B4-BE49-F238E27FC236}">
                <a16:creationId xmlns:a16="http://schemas.microsoft.com/office/drawing/2014/main" id="{3C3587EC-294B-40F7-996C-4460DDB58DA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A871945-1754-49BC-888D-ECA87E9CB382}"/>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76621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B9A0D-88D7-475B-9CBD-B4AB5B12FC06}"/>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A869B8C-39CA-4D93-BF3F-CB58DD2FF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2A579D9-6447-4ECC-B1F6-BB1B22FEAF3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E6634328-8A07-4EBF-B458-74435BF228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1B23588-8F4B-400A-9D31-8A68D1055D3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7F2744A8-18AA-4971-990A-1A34BA5454F0}"/>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8" name="Footer Placeholder 7">
            <a:extLst>
              <a:ext uri="{FF2B5EF4-FFF2-40B4-BE49-F238E27FC236}">
                <a16:creationId xmlns:a16="http://schemas.microsoft.com/office/drawing/2014/main" id="{A45E29A7-A025-418D-B84A-C0E209373844}"/>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58F9756-7773-4D81-95F1-FA3A9BAFDF68}"/>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84522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7D569-6C3B-4904-BD88-908813F218CB}"/>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AB58462-8CF0-486F-8E87-495D6C99262E}"/>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4" name="Footer Placeholder 3">
            <a:extLst>
              <a:ext uri="{FF2B5EF4-FFF2-40B4-BE49-F238E27FC236}">
                <a16:creationId xmlns:a16="http://schemas.microsoft.com/office/drawing/2014/main" id="{6FF416EE-FC72-422F-97E9-4FEF2257B84C}"/>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961AD8A-1072-441E-93B0-FE0DBE482955}"/>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601720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2A5C5E-209F-42EF-9859-411288ECD536}"/>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3" name="Footer Placeholder 2">
            <a:extLst>
              <a:ext uri="{FF2B5EF4-FFF2-40B4-BE49-F238E27FC236}">
                <a16:creationId xmlns:a16="http://schemas.microsoft.com/office/drawing/2014/main" id="{21AD7E79-EF72-4707-AA90-CD73E432E29A}"/>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4C90166-3FA0-43B2-BD54-5C91F78D9C93}"/>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297322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00B06-D2A0-49E5-B242-F5373B4B3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78ADD573-535F-45F0-975A-3F8AD347F1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553EBAB-1A96-4EBC-8BB6-0746B8AACE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0DE806-D2FB-4811-B537-88FC5E6DC762}"/>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6" name="Footer Placeholder 5">
            <a:extLst>
              <a:ext uri="{FF2B5EF4-FFF2-40B4-BE49-F238E27FC236}">
                <a16:creationId xmlns:a16="http://schemas.microsoft.com/office/drawing/2014/main" id="{3C5548D0-5520-4946-85BC-B50588B8387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2A5D9EB-55D7-4ADC-B797-17415A4175C9}"/>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4024216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452A5-B422-481B-A7B5-F782EFB21B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DB58BBE-DD08-4F64-886D-5349DBC1C0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564648B-268F-4F26-ACC5-048DAAE2A5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5E00CF4-785A-4B3F-971E-D45379319E81}"/>
              </a:ext>
            </a:extLst>
          </p:cNvPr>
          <p:cNvSpPr>
            <a:spLocks noGrp="1"/>
          </p:cNvSpPr>
          <p:nvPr>
            <p:ph type="dt" sz="half" idx="10"/>
          </p:nvPr>
        </p:nvSpPr>
        <p:spPr/>
        <p:txBody>
          <a:bodyPr/>
          <a:lstStyle/>
          <a:p>
            <a:fld id="{B62024B2-279D-453D-8D62-C2480B75BD92}" type="datetimeFigureOut">
              <a:rPr lang="en-AU" smtClean="0"/>
              <a:t>20/05/2019</a:t>
            </a:fld>
            <a:endParaRPr lang="en-AU"/>
          </a:p>
        </p:txBody>
      </p:sp>
      <p:sp>
        <p:nvSpPr>
          <p:cNvPr id="6" name="Footer Placeholder 5">
            <a:extLst>
              <a:ext uri="{FF2B5EF4-FFF2-40B4-BE49-F238E27FC236}">
                <a16:creationId xmlns:a16="http://schemas.microsoft.com/office/drawing/2014/main" id="{F5F87510-E313-4435-A530-45324DCED2B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6B5A992-ADC9-424E-9986-8A464832D743}"/>
              </a:ext>
            </a:extLst>
          </p:cNvPr>
          <p:cNvSpPr>
            <a:spLocks noGrp="1"/>
          </p:cNvSpPr>
          <p:nvPr>
            <p:ph type="sldNum" sz="quarter" idx="12"/>
          </p:nvPr>
        </p:nvSpPr>
        <p:spPr/>
        <p:txBody>
          <a:bodyPr/>
          <a:lstStyle/>
          <a:p>
            <a:fld id="{B0A3B617-3CA6-4712-A4F3-831D77D9A5A1}" type="slidenum">
              <a:rPr lang="en-AU" smtClean="0"/>
              <a:t>‹#›</a:t>
            </a:fld>
            <a:endParaRPr lang="en-AU"/>
          </a:p>
        </p:txBody>
      </p:sp>
    </p:spTree>
    <p:extLst>
      <p:ext uri="{BB962C8B-B14F-4D97-AF65-F5344CB8AC3E}">
        <p14:creationId xmlns:p14="http://schemas.microsoft.com/office/powerpoint/2010/main" val="337705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79B82-7531-403C-BAE4-DC9EF7521A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6AE0D7A-0C30-48E4-8CFB-3B1CAF377C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B22D71D-D3BD-4126-997A-CA44E78E58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024B2-279D-453D-8D62-C2480B75BD92}" type="datetimeFigureOut">
              <a:rPr lang="en-AU" smtClean="0"/>
              <a:t>20/05/2019</a:t>
            </a:fld>
            <a:endParaRPr lang="en-AU"/>
          </a:p>
        </p:txBody>
      </p:sp>
      <p:sp>
        <p:nvSpPr>
          <p:cNvPr id="5" name="Footer Placeholder 4">
            <a:extLst>
              <a:ext uri="{FF2B5EF4-FFF2-40B4-BE49-F238E27FC236}">
                <a16:creationId xmlns:a16="http://schemas.microsoft.com/office/drawing/2014/main" id="{F1DEC1FA-74A1-4A1E-9633-777245B690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53EAFCFD-E525-4D4F-80EF-9AA58B2BB4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3B617-3CA6-4712-A4F3-831D77D9A5A1}" type="slidenum">
              <a:rPr lang="en-AU" smtClean="0"/>
              <a:t>‹#›</a:t>
            </a:fld>
            <a:endParaRPr lang="en-AU"/>
          </a:p>
        </p:txBody>
      </p:sp>
    </p:spTree>
    <p:extLst>
      <p:ext uri="{BB962C8B-B14F-4D97-AF65-F5344CB8AC3E}">
        <p14:creationId xmlns:p14="http://schemas.microsoft.com/office/powerpoint/2010/main" val="2778453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descr="Using WAIT to set ground height.JPG"/>
          <p:cNvPicPr>
            <a:picLocks noChangeAspect="1"/>
          </p:cNvPicPr>
          <p:nvPr/>
        </p:nvPicPr>
        <p:blipFill>
          <a:blip r:embed="rId2" cstate="print"/>
          <a:stretch>
            <a:fillRect/>
          </a:stretch>
        </p:blipFill>
        <p:spPr>
          <a:xfrm>
            <a:off x="3287689" y="4077073"/>
            <a:ext cx="5953125" cy="1000125"/>
          </a:xfrm>
          <a:prstGeom prst="rect">
            <a:avLst/>
          </a:prstGeom>
        </p:spPr>
      </p:pic>
      <p:sp>
        <p:nvSpPr>
          <p:cNvPr id="33" name="TextBox 32"/>
          <p:cNvSpPr txBox="1"/>
          <p:nvPr/>
        </p:nvSpPr>
        <p:spPr>
          <a:xfrm>
            <a:off x="1493490" y="1484784"/>
            <a:ext cx="8922991" cy="2308324"/>
          </a:xfrm>
          <a:prstGeom prst="rect">
            <a:avLst/>
          </a:prstGeom>
          <a:ln w="28575"/>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AU" sz="1200" b="1" dirty="0"/>
              <a:t>The WAIT block, in it’s simplest form, is used to introduce a time delay into a sequence. </a:t>
            </a:r>
          </a:p>
          <a:p>
            <a:r>
              <a:rPr lang="en-AU" sz="1200" b="1" dirty="0"/>
              <a:t>When dragged onto the program page, its default setting is “time delay”.</a:t>
            </a:r>
          </a:p>
          <a:p>
            <a:endParaRPr lang="en-AU" sz="1200" b="1" dirty="0"/>
          </a:p>
          <a:p>
            <a:r>
              <a:rPr lang="en-AU" sz="1200" b="1" dirty="0"/>
              <a:t>In the sequence (program, code, etc.) below, both the WAIT blocks have been set for 0.5 seconds.</a:t>
            </a:r>
          </a:p>
          <a:p>
            <a:endParaRPr lang="en-AU" sz="1200" b="1" dirty="0"/>
          </a:p>
          <a:p>
            <a:r>
              <a:rPr lang="en-AU" sz="1200" b="1" dirty="0"/>
              <a:t>The first WAIT block in this sequence is being used to provide a delay at the start of the sequence to allow the person to get their hand clear of the button before the robot starts to move (highly recommended).</a:t>
            </a:r>
          </a:p>
          <a:p>
            <a:endParaRPr lang="en-AU" sz="1200" b="1" dirty="0"/>
          </a:p>
          <a:p>
            <a:r>
              <a:rPr lang="en-AU" sz="1200" b="1" dirty="0"/>
              <a:t>The second WAIT block is used to allow the medium motor to relax after having been powered ON for one second (see MEDIUM MOTOR block is set to TIME, with power setting of -5 &amp; operation time of 1 second) .</a:t>
            </a:r>
          </a:p>
          <a:p>
            <a:endParaRPr lang="en-AU" sz="1200" b="1" dirty="0"/>
          </a:p>
          <a:p>
            <a:r>
              <a:rPr lang="en-AU" sz="1200" b="1" dirty="0"/>
              <a:t>This code is very useful for ensuring forks or any other attachments are fully down before raising them to a set position.</a:t>
            </a:r>
            <a:endParaRPr lang="en-AU" sz="1400" b="1" dirty="0"/>
          </a:p>
        </p:txBody>
      </p:sp>
      <p:sp>
        <p:nvSpPr>
          <p:cNvPr id="5" name="TextBox 4"/>
          <p:cNvSpPr txBox="1"/>
          <p:nvPr/>
        </p:nvSpPr>
        <p:spPr>
          <a:xfrm>
            <a:off x="1493490" y="260649"/>
            <a:ext cx="8202910" cy="1015663"/>
          </a:xfrm>
          <a:prstGeom prst="rect">
            <a:avLst/>
          </a:prstGeom>
          <a:ln w="57150">
            <a:solidFill>
              <a:srgbClr val="FFC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AU" sz="4000" b="1" dirty="0">
                <a:solidFill>
                  <a:srgbClr val="0070C0"/>
                </a:solidFill>
              </a:rPr>
              <a:t>WAIT Block (TIME Delay)</a:t>
            </a:r>
            <a:endParaRPr lang="en-AU" sz="3200" dirty="0"/>
          </a:p>
          <a:p>
            <a:r>
              <a:rPr lang="en-AU" dirty="0"/>
              <a:t>Used to create a simple delay or to wait till a sensor reading is true.</a:t>
            </a:r>
            <a:endParaRPr lang="en-AU" sz="2400" dirty="0"/>
          </a:p>
        </p:txBody>
      </p:sp>
      <p:cxnSp>
        <p:nvCxnSpPr>
          <p:cNvPr id="86" name="Straight Arrow Connector 85"/>
          <p:cNvCxnSpPr/>
          <p:nvPr/>
        </p:nvCxnSpPr>
        <p:spPr>
          <a:xfrm flipV="1">
            <a:off x="4727848" y="5013176"/>
            <a:ext cx="0" cy="43204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pic>
        <p:nvPicPr>
          <p:cNvPr id="23" name="Picture 22" descr="Wait time block.JPG"/>
          <p:cNvPicPr>
            <a:picLocks noChangeAspect="1"/>
          </p:cNvPicPr>
          <p:nvPr/>
        </p:nvPicPr>
        <p:blipFill>
          <a:blip r:embed="rId3" cstate="print"/>
          <a:stretch>
            <a:fillRect/>
          </a:stretch>
        </p:blipFill>
        <p:spPr>
          <a:xfrm>
            <a:off x="8616281" y="332657"/>
            <a:ext cx="989459" cy="873052"/>
          </a:xfrm>
          <a:prstGeom prst="rect">
            <a:avLst/>
          </a:prstGeom>
        </p:spPr>
      </p:pic>
      <p:sp>
        <p:nvSpPr>
          <p:cNvPr id="34" name="TextBox 33"/>
          <p:cNvSpPr txBox="1"/>
          <p:nvPr/>
        </p:nvSpPr>
        <p:spPr>
          <a:xfrm>
            <a:off x="1703512" y="5445225"/>
            <a:ext cx="2808312" cy="307777"/>
          </a:xfrm>
          <a:prstGeom prst="rect">
            <a:avLst/>
          </a:prstGeom>
          <a:ln w="28575"/>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AU" sz="1400" b="1" dirty="0"/>
              <a:t>WAIT block set to TIMER function.</a:t>
            </a:r>
          </a:p>
        </p:txBody>
      </p:sp>
      <p:sp>
        <p:nvSpPr>
          <p:cNvPr id="37" name="TextBox 36"/>
          <p:cNvSpPr txBox="1"/>
          <p:nvPr/>
        </p:nvSpPr>
        <p:spPr>
          <a:xfrm>
            <a:off x="4655840" y="5445224"/>
            <a:ext cx="2808312" cy="738664"/>
          </a:xfrm>
          <a:prstGeom prst="rect">
            <a:avLst/>
          </a:prstGeom>
          <a:ln w="28575"/>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AU" sz="1400" b="1" dirty="0"/>
              <a:t>Time delay is set to 0.5 seconds.</a:t>
            </a:r>
          </a:p>
          <a:p>
            <a:r>
              <a:rPr lang="en-AU" sz="1400" b="1" dirty="0"/>
              <a:t>Use keyboard to enter desired time delay.</a:t>
            </a:r>
          </a:p>
        </p:txBody>
      </p:sp>
      <p:cxnSp>
        <p:nvCxnSpPr>
          <p:cNvPr id="40" name="Straight Arrow Connector 39"/>
          <p:cNvCxnSpPr/>
          <p:nvPr/>
        </p:nvCxnSpPr>
        <p:spPr>
          <a:xfrm flipV="1">
            <a:off x="4295800" y="5013176"/>
            <a:ext cx="0" cy="43204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213</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Corinna Baerhold</dc:creator>
  <cp:lastModifiedBy>Corinna Baerhold</cp:lastModifiedBy>
  <cp:revision>1</cp:revision>
  <dcterms:created xsi:type="dcterms:W3CDTF">2019-05-20T05:41:03Z</dcterms:created>
  <dcterms:modified xsi:type="dcterms:W3CDTF">2019-05-20T05:41:27Z</dcterms:modified>
</cp:coreProperties>
</file>