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56" r:id="rId6"/>
    <p:sldId id="258" r:id="rId7"/>
    <p:sldId id="298" r:id="rId8"/>
    <p:sldId id="297" r:id="rId9"/>
    <p:sldId id="277" r:id="rId10"/>
    <p:sldId id="299" r:id="rId11"/>
    <p:sldId id="300" r:id="rId12"/>
    <p:sldId id="306" r:id="rId13"/>
    <p:sldId id="307" r:id="rId14"/>
    <p:sldId id="303" r:id="rId15"/>
    <p:sldId id="282" r:id="rId16"/>
    <p:sldId id="301" r:id="rId17"/>
    <p:sldId id="308" r:id="rId18"/>
    <p:sldId id="309" r:id="rId19"/>
    <p:sldId id="310" r:id="rId20"/>
    <p:sldId id="311" r:id="rId21"/>
    <p:sldId id="283" r:id="rId22"/>
    <p:sldId id="304" r:id="rId23"/>
    <p:sldId id="305" r:id="rId24"/>
    <p:sldId id="286" r:id="rId25"/>
    <p:sldId id="272" r:id="rId26"/>
    <p:sldId id="284" r:id="rId27"/>
    <p:sldId id="266"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7805-E865-4ECF-8ACB-D18A6AF16D8D}" v="373" dt="2023-03-15T06:33:50.855"/>
    <p1510:client id="{25035E47-6A6F-E21F-ED36-3DC1685BA54D}" v="271" dt="2023-10-12T07:49:36.828"/>
    <p1510:client id="{3C5FB64A-5707-0F6A-7AB9-2C750535937E}" v="366" dt="2023-04-12T05:51:45.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3804" autoAdjust="0"/>
  </p:normalViewPr>
  <p:slideViewPr>
    <p:cSldViewPr snapToGrid="0">
      <p:cViewPr varScale="1">
        <p:scale>
          <a:sx n="93" d="100"/>
          <a:sy n="93" d="100"/>
        </p:scale>
        <p:origin x="1914" y="72"/>
      </p:cViewPr>
      <p:guideLst/>
    </p:cSldViewPr>
  </p:slideViewPr>
  <p:notesTextViewPr>
    <p:cViewPr>
      <p:scale>
        <a:sx n="1" d="1"/>
        <a:sy n="1" d="1"/>
      </p:scale>
      <p:origin x="0" y="0"/>
    </p:cViewPr>
  </p:notesTextViewPr>
  <p:notesViewPr>
    <p:cSldViewPr snapToGrid="0">
      <p:cViewPr>
        <p:scale>
          <a:sx n="100" d="100"/>
          <a:sy n="100" d="100"/>
        </p:scale>
        <p:origin x="2908" y="-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rown" userId="S::mbrown1@slq.qld.gov.au::cde4150f-d18c-4075-8e27-67c64bf36ff6" providerId="AD" clId="Web-{04CB7805-E865-4ECF-8ACB-D18A6AF16D8D}"/>
    <pc:docChg chg="addSld delSld modSld">
      <pc:chgData name="Michelle Brown" userId="S::mbrown1@slq.qld.gov.au::cde4150f-d18c-4075-8e27-67c64bf36ff6" providerId="AD" clId="Web-{04CB7805-E865-4ECF-8ACB-D18A6AF16D8D}" dt="2023-03-15T06:33:50.855" v="355"/>
      <pc:docMkLst>
        <pc:docMk/>
      </pc:docMkLst>
      <pc:sldChg chg="addSp modSp mod setBg">
        <pc:chgData name="Michelle Brown" userId="S::mbrown1@slq.qld.gov.au::cde4150f-d18c-4075-8e27-67c64bf36ff6" providerId="AD" clId="Web-{04CB7805-E865-4ECF-8ACB-D18A6AF16D8D}" dt="2023-03-15T06:10:09.256" v="72" actId="20577"/>
        <pc:sldMkLst>
          <pc:docMk/>
          <pc:sldMk cId="109857222" sldId="256"/>
        </pc:sldMkLst>
        <pc:spChg chg="mod">
          <ac:chgData name="Michelle Brown" userId="S::mbrown1@slq.qld.gov.au::cde4150f-d18c-4075-8e27-67c64bf36ff6" providerId="AD" clId="Web-{04CB7805-E865-4ECF-8ACB-D18A6AF16D8D}" dt="2023-03-15T06:10:09.256" v="72" actId="20577"/>
          <ac:spMkLst>
            <pc:docMk/>
            <pc:sldMk cId="109857222" sldId="256"/>
            <ac:spMk id="2" creationId="{00000000-0000-0000-0000-000000000000}"/>
          </ac:spMkLst>
        </pc:spChg>
        <pc:spChg chg="mod">
          <ac:chgData name="Michelle Brown" userId="S::mbrown1@slq.qld.gov.au::cde4150f-d18c-4075-8e27-67c64bf36ff6" providerId="AD" clId="Web-{04CB7805-E865-4ECF-8ACB-D18A6AF16D8D}" dt="2023-03-15T06:07:35.595" v="55" actId="20577"/>
          <ac:spMkLst>
            <pc:docMk/>
            <pc:sldMk cId="109857222" sldId="256"/>
            <ac:spMk id="3" creationId="{00000000-0000-0000-0000-000000000000}"/>
          </ac:spMkLst>
        </pc:spChg>
        <pc:grpChg chg="add mod">
          <ac:chgData name="Michelle Brown" userId="S::mbrown1@slq.qld.gov.au::cde4150f-d18c-4075-8e27-67c64bf36ff6" providerId="AD" clId="Web-{04CB7805-E865-4ECF-8ACB-D18A6AF16D8D}" dt="2023-03-15T06:10:02.490" v="71" actId="1076"/>
          <ac:grpSpMkLst>
            <pc:docMk/>
            <pc:sldMk cId="109857222" sldId="256"/>
            <ac:grpSpMk id="6" creationId="{844D1E8B-3F4D-9E95-816A-2C0DD80EA858}"/>
          </ac:grpSpMkLst>
        </pc:grpChg>
        <pc:picChg chg="add mod">
          <ac:chgData name="Michelle Brown" userId="S::mbrown1@slq.qld.gov.au::cde4150f-d18c-4075-8e27-67c64bf36ff6" providerId="AD" clId="Web-{04CB7805-E865-4ECF-8ACB-D18A6AF16D8D}" dt="2023-03-15T06:09:06.223" v="61" actId="14100"/>
          <ac:picMkLst>
            <pc:docMk/>
            <pc:sldMk cId="109857222" sldId="256"/>
            <ac:picMk id="4" creationId="{E84C6F15-616B-620D-F162-478332D63E28}"/>
          </ac:picMkLst>
        </pc:picChg>
        <pc:picChg chg="add mod">
          <ac:chgData name="Michelle Brown" userId="S::mbrown1@slq.qld.gov.au::cde4150f-d18c-4075-8e27-67c64bf36ff6" providerId="AD" clId="Web-{04CB7805-E865-4ECF-8ACB-D18A6AF16D8D}" dt="2023-03-15T06:09:45.443" v="67" actId="1076"/>
          <ac:picMkLst>
            <pc:docMk/>
            <pc:sldMk cId="109857222" sldId="256"/>
            <ac:picMk id="5" creationId="{AE71273E-273B-4E87-9EB1-6C604B1087B8}"/>
          </ac:picMkLst>
        </pc:picChg>
      </pc:sldChg>
      <pc:sldChg chg="new del">
        <pc:chgData name="Michelle Brown" userId="S::mbrown1@slq.qld.gov.au::cde4150f-d18c-4075-8e27-67c64bf36ff6" providerId="AD" clId="Web-{04CB7805-E865-4ECF-8ACB-D18A6AF16D8D}" dt="2023-03-15T06:07:41.642" v="57"/>
        <pc:sldMkLst>
          <pc:docMk/>
          <pc:sldMk cId="1212407346" sldId="257"/>
        </pc:sldMkLst>
      </pc:sldChg>
      <pc:sldChg chg="addSp delSp modSp add del replId">
        <pc:chgData name="Michelle Brown" userId="S::mbrown1@slq.qld.gov.au::cde4150f-d18c-4075-8e27-67c64bf36ff6" providerId="AD" clId="Web-{04CB7805-E865-4ECF-8ACB-D18A6AF16D8D}" dt="2023-03-15T06:13:10.729" v="123"/>
        <pc:sldMkLst>
          <pc:docMk/>
          <pc:sldMk cId="1715930472" sldId="257"/>
        </pc:sldMkLst>
        <pc:spChg chg="mod">
          <ac:chgData name="Michelle Brown" userId="S::mbrown1@slq.qld.gov.au::cde4150f-d18c-4075-8e27-67c64bf36ff6" providerId="AD" clId="Web-{04CB7805-E865-4ECF-8ACB-D18A6AF16D8D}" dt="2023-03-15T06:11:52.493" v="111" actId="1076"/>
          <ac:spMkLst>
            <pc:docMk/>
            <pc:sldMk cId="1715930472" sldId="257"/>
            <ac:spMk id="2" creationId="{00000000-0000-0000-0000-000000000000}"/>
          </ac:spMkLst>
        </pc:spChg>
        <pc:spChg chg="del">
          <ac:chgData name="Michelle Brown" userId="S::mbrown1@slq.qld.gov.au::cde4150f-d18c-4075-8e27-67c64bf36ff6" providerId="AD" clId="Web-{04CB7805-E865-4ECF-8ACB-D18A6AF16D8D}" dt="2023-03-15T06:11:25.820" v="104"/>
          <ac:spMkLst>
            <pc:docMk/>
            <pc:sldMk cId="1715930472" sldId="257"/>
            <ac:spMk id="3" creationId="{00000000-0000-0000-0000-000000000000}"/>
          </ac:spMkLst>
        </pc:spChg>
        <pc:spChg chg="add del mod">
          <ac:chgData name="Michelle Brown" userId="S::mbrown1@slq.qld.gov.au::cde4150f-d18c-4075-8e27-67c64bf36ff6" providerId="AD" clId="Web-{04CB7805-E865-4ECF-8ACB-D18A6AF16D8D}" dt="2023-03-15T06:11:28.336" v="105"/>
          <ac:spMkLst>
            <pc:docMk/>
            <pc:sldMk cId="1715930472" sldId="257"/>
            <ac:spMk id="5" creationId="{0EFE84BE-E97D-3F99-5BC0-CC65EBDF84AC}"/>
          </ac:spMkLst>
        </pc:spChg>
        <pc:picChg chg="add mod">
          <ac:chgData name="Michelle Brown" userId="S::mbrown1@slq.qld.gov.au::cde4150f-d18c-4075-8e27-67c64bf36ff6" providerId="AD" clId="Web-{04CB7805-E865-4ECF-8ACB-D18A6AF16D8D}" dt="2023-03-15T06:12:16.306" v="116" actId="1076"/>
          <ac:picMkLst>
            <pc:docMk/>
            <pc:sldMk cId="1715930472" sldId="257"/>
            <ac:picMk id="6" creationId="{F39B3967-6D32-841C-DEE7-3712CE03636F}"/>
          </ac:picMkLst>
        </pc:picChg>
      </pc:sldChg>
      <pc:sldChg chg="addSp delSp modSp add replId">
        <pc:chgData name="Michelle Brown" userId="S::mbrown1@slq.qld.gov.au::cde4150f-d18c-4075-8e27-67c64bf36ff6" providerId="AD" clId="Web-{04CB7805-E865-4ECF-8ACB-D18A6AF16D8D}" dt="2023-03-15T06:21:28.773" v="220"/>
        <pc:sldMkLst>
          <pc:docMk/>
          <pc:sldMk cId="2275128399" sldId="258"/>
        </pc:sldMkLst>
        <pc:spChg chg="mod">
          <ac:chgData name="Michelle Brown" userId="S::mbrown1@slq.qld.gov.au::cde4150f-d18c-4075-8e27-67c64bf36ff6" providerId="AD" clId="Web-{04CB7805-E865-4ECF-8ACB-D18A6AF16D8D}" dt="2023-03-15T06:15:40.624" v="146" actId="1076"/>
          <ac:spMkLst>
            <pc:docMk/>
            <pc:sldMk cId="2275128399" sldId="258"/>
            <ac:spMk id="2" creationId="{00000000-0000-0000-0000-000000000000}"/>
          </ac:spMkLst>
        </pc:spChg>
        <pc:spChg chg="add mod ord">
          <ac:chgData name="Michelle Brown" userId="S::mbrown1@slq.qld.gov.au::cde4150f-d18c-4075-8e27-67c64bf36ff6" providerId="AD" clId="Web-{04CB7805-E865-4ECF-8ACB-D18A6AF16D8D}" dt="2023-03-15T06:21:28.773" v="220"/>
          <ac:spMkLst>
            <pc:docMk/>
            <pc:sldMk cId="2275128399" sldId="258"/>
            <ac:spMk id="4" creationId="{6CEB9728-2876-6F0A-DC39-9BE368FE0268}"/>
          </ac:spMkLst>
        </pc:spChg>
        <pc:picChg chg="add mod">
          <ac:chgData name="Michelle Brown" userId="S::mbrown1@slq.qld.gov.au::cde4150f-d18c-4075-8e27-67c64bf36ff6" providerId="AD" clId="Web-{04CB7805-E865-4ECF-8ACB-D18A6AF16D8D}" dt="2023-03-15T06:14:34.138" v="137" actId="1076"/>
          <ac:picMkLst>
            <pc:docMk/>
            <pc:sldMk cId="2275128399" sldId="258"/>
            <ac:picMk id="3" creationId="{C01F5733-01B3-AA96-074F-C362A901DDAD}"/>
          </ac:picMkLst>
        </pc:picChg>
        <pc:picChg chg="del">
          <ac:chgData name="Michelle Brown" userId="S::mbrown1@slq.qld.gov.au::cde4150f-d18c-4075-8e27-67c64bf36ff6" providerId="AD" clId="Web-{04CB7805-E865-4ECF-8ACB-D18A6AF16D8D}" dt="2023-03-15T06:12:55.807" v="121"/>
          <ac:picMkLst>
            <pc:docMk/>
            <pc:sldMk cId="2275128399" sldId="258"/>
            <ac:picMk id="6" creationId="{F39B3967-6D32-841C-DEE7-3712CE03636F}"/>
          </ac:picMkLst>
        </pc:picChg>
      </pc:sldChg>
      <pc:sldChg chg="addSp delSp modSp add mod replId setBg">
        <pc:chgData name="Michelle Brown" userId="S::mbrown1@slq.qld.gov.au::cde4150f-d18c-4075-8e27-67c64bf36ff6" providerId="AD" clId="Web-{04CB7805-E865-4ECF-8ACB-D18A6AF16D8D}" dt="2023-03-15T06:24:33.419" v="260" actId="1076"/>
        <pc:sldMkLst>
          <pc:docMk/>
          <pc:sldMk cId="821231432" sldId="259"/>
        </pc:sldMkLst>
        <pc:spChg chg="mod">
          <ac:chgData name="Michelle Brown" userId="S::mbrown1@slq.qld.gov.au::cde4150f-d18c-4075-8e27-67c64bf36ff6" providerId="AD" clId="Web-{04CB7805-E865-4ECF-8ACB-D18A6AF16D8D}" dt="2023-03-15T06:23:24.464" v="249" actId="1076"/>
          <ac:spMkLst>
            <pc:docMk/>
            <pc:sldMk cId="821231432" sldId="259"/>
            <ac:spMk id="2" creationId="{00000000-0000-0000-0000-000000000000}"/>
          </ac:spMkLst>
        </pc:spChg>
        <pc:spChg chg="del">
          <ac:chgData name="Michelle Brown" userId="S::mbrown1@slq.qld.gov.au::cde4150f-d18c-4075-8e27-67c64bf36ff6" providerId="AD" clId="Web-{04CB7805-E865-4ECF-8ACB-D18A6AF16D8D}" dt="2023-03-15T06:17:02.938" v="152"/>
          <ac:spMkLst>
            <pc:docMk/>
            <pc:sldMk cId="821231432" sldId="259"/>
            <ac:spMk id="4" creationId="{6CEB9728-2876-6F0A-DC39-9BE368FE0268}"/>
          </ac:spMkLst>
        </pc:spChg>
        <pc:spChg chg="add mod">
          <ac:chgData name="Michelle Brown" userId="S::mbrown1@slq.qld.gov.au::cde4150f-d18c-4075-8e27-67c64bf36ff6" providerId="AD" clId="Web-{04CB7805-E865-4ECF-8ACB-D18A6AF16D8D}" dt="2023-03-15T06:22:08.587" v="225" actId="1076"/>
          <ac:spMkLst>
            <pc:docMk/>
            <pc:sldMk cId="821231432" sldId="259"/>
            <ac:spMk id="5" creationId="{1B58A40C-BF76-D1EF-A7F0-3569348BC249}"/>
          </ac:spMkLst>
        </pc:spChg>
        <pc:spChg chg="add del">
          <ac:chgData name="Michelle Brown" userId="S::mbrown1@slq.qld.gov.au::cde4150f-d18c-4075-8e27-67c64bf36ff6" providerId="AD" clId="Web-{04CB7805-E865-4ECF-8ACB-D18A6AF16D8D}" dt="2023-03-15T06:21:56.696" v="223"/>
          <ac:spMkLst>
            <pc:docMk/>
            <pc:sldMk cId="821231432" sldId="259"/>
            <ac:spMk id="10" creationId="{E8A8EAB8-D2FF-444D-B34B-7D32F106AD0E}"/>
          </ac:spMkLst>
        </pc:spChg>
        <pc:picChg chg="del">
          <ac:chgData name="Michelle Brown" userId="S::mbrown1@slq.qld.gov.au::cde4150f-d18c-4075-8e27-67c64bf36ff6" providerId="AD" clId="Web-{04CB7805-E865-4ECF-8ACB-D18A6AF16D8D}" dt="2023-03-15T06:16:58.610" v="151"/>
          <ac:picMkLst>
            <pc:docMk/>
            <pc:sldMk cId="821231432" sldId="259"/>
            <ac:picMk id="3" creationId="{C01F5733-01B3-AA96-074F-C362A901DDAD}"/>
          </ac:picMkLst>
        </pc:picChg>
        <pc:cxnChg chg="add mod">
          <ac:chgData name="Michelle Brown" userId="S::mbrown1@slq.qld.gov.au::cde4150f-d18c-4075-8e27-67c64bf36ff6" providerId="AD" clId="Web-{04CB7805-E865-4ECF-8ACB-D18A6AF16D8D}" dt="2023-03-15T06:24:25.340" v="258"/>
          <ac:cxnSpMkLst>
            <pc:docMk/>
            <pc:sldMk cId="821231432" sldId="259"/>
            <ac:cxnSpMk id="6" creationId="{1CDD5A0B-FA8F-8B10-6F07-96568F732112}"/>
          </ac:cxnSpMkLst>
        </pc:cxnChg>
        <pc:cxnChg chg="add mod">
          <ac:chgData name="Michelle Brown" userId="S::mbrown1@slq.qld.gov.au::cde4150f-d18c-4075-8e27-67c64bf36ff6" providerId="AD" clId="Web-{04CB7805-E865-4ECF-8ACB-D18A6AF16D8D}" dt="2023-03-15T06:24:33.419" v="260" actId="1076"/>
          <ac:cxnSpMkLst>
            <pc:docMk/>
            <pc:sldMk cId="821231432" sldId="259"/>
            <ac:cxnSpMk id="7" creationId="{07A93B4F-B60C-D283-961C-C82E5B2DEBB7}"/>
          </ac:cxnSpMkLst>
        </pc:cxnChg>
        <pc:cxnChg chg="add del">
          <ac:chgData name="Michelle Brown" userId="S::mbrown1@slq.qld.gov.au::cde4150f-d18c-4075-8e27-67c64bf36ff6" providerId="AD" clId="Web-{04CB7805-E865-4ECF-8ACB-D18A6AF16D8D}" dt="2023-03-15T06:21:56.696" v="223"/>
          <ac:cxnSpMkLst>
            <pc:docMk/>
            <pc:sldMk cId="821231432" sldId="259"/>
            <ac:cxnSpMk id="12" creationId="{067633D1-6EE6-4118-B9F0-B363477BEE7A}"/>
          </ac:cxnSpMkLst>
        </pc:cxnChg>
        <pc:cxnChg chg="add del">
          <ac:chgData name="Michelle Brown" userId="S::mbrown1@slq.qld.gov.au::cde4150f-d18c-4075-8e27-67c64bf36ff6" providerId="AD" clId="Web-{04CB7805-E865-4ECF-8ACB-D18A6AF16D8D}" dt="2023-03-15T06:21:56.696" v="223"/>
          <ac:cxnSpMkLst>
            <pc:docMk/>
            <pc:sldMk cId="821231432" sldId="259"/>
            <ac:cxnSpMk id="14" creationId="{4AD7FFC6-42A9-49CB-B5E9-B3F6B038331B}"/>
          </ac:cxnSpMkLst>
        </pc:cxnChg>
      </pc:sldChg>
      <pc:sldChg chg="addSp delSp modSp add del mod replId setBg">
        <pc:chgData name="Michelle Brown" userId="S::mbrown1@slq.qld.gov.au::cde4150f-d18c-4075-8e27-67c64bf36ff6" providerId="AD" clId="Web-{04CB7805-E865-4ECF-8ACB-D18A6AF16D8D}" dt="2023-03-15T06:16:24.765" v="149"/>
        <pc:sldMkLst>
          <pc:docMk/>
          <pc:sldMk cId="1697127981" sldId="259"/>
        </pc:sldMkLst>
        <pc:spChg chg="mod ord">
          <ac:chgData name="Michelle Brown" userId="S::mbrown1@slq.qld.gov.au::cde4150f-d18c-4075-8e27-67c64bf36ff6" providerId="AD" clId="Web-{04CB7805-E865-4ECF-8ACB-D18A6AF16D8D}" dt="2023-03-15T06:14:09.324" v="130"/>
          <ac:spMkLst>
            <pc:docMk/>
            <pc:sldMk cId="1697127981" sldId="259"/>
            <ac:spMk id="2" creationId="{00000000-0000-0000-0000-000000000000}"/>
          </ac:spMkLst>
        </pc:spChg>
        <pc:spChg chg="add del">
          <ac:chgData name="Michelle Brown" userId="S::mbrown1@slq.qld.gov.au::cde4150f-d18c-4075-8e27-67c64bf36ff6" providerId="AD" clId="Web-{04CB7805-E865-4ECF-8ACB-D18A6AF16D8D}" dt="2023-03-15T06:13:26.386" v="126"/>
          <ac:spMkLst>
            <pc:docMk/>
            <pc:sldMk cId="1697127981" sldId="259"/>
            <ac:spMk id="8" creationId="{3C54F4CE-85F0-46ED-80DA-9518C9251AD1}"/>
          </ac:spMkLst>
        </pc:spChg>
        <pc:spChg chg="add del">
          <ac:chgData name="Michelle Brown" userId="S::mbrown1@slq.qld.gov.au::cde4150f-d18c-4075-8e27-67c64bf36ff6" providerId="AD" clId="Web-{04CB7805-E865-4ECF-8ACB-D18A6AF16D8D}" dt="2023-03-15T06:13:26.386" v="126"/>
          <ac:spMkLst>
            <pc:docMk/>
            <pc:sldMk cId="1697127981" sldId="259"/>
            <ac:spMk id="10" creationId="{F778EC6E-B783-44A8-9FF7-FEF1EE6DC000}"/>
          </ac:spMkLst>
        </pc:spChg>
        <pc:spChg chg="add del">
          <ac:chgData name="Michelle Brown" userId="S::mbrown1@slq.qld.gov.au::cde4150f-d18c-4075-8e27-67c64bf36ff6" providerId="AD" clId="Web-{04CB7805-E865-4ECF-8ACB-D18A6AF16D8D}" dt="2023-03-15T06:13:46.871" v="128"/>
          <ac:spMkLst>
            <pc:docMk/>
            <pc:sldMk cId="1697127981" sldId="259"/>
            <ac:spMk id="21" creationId="{9B37791B-B040-4694-BFDC-8DD132D86E8E}"/>
          </ac:spMkLst>
        </pc:spChg>
        <pc:spChg chg="add del">
          <ac:chgData name="Michelle Brown" userId="S::mbrown1@slq.qld.gov.au::cde4150f-d18c-4075-8e27-67c64bf36ff6" providerId="AD" clId="Web-{04CB7805-E865-4ECF-8ACB-D18A6AF16D8D}" dt="2023-03-15T06:14:09.324" v="130"/>
          <ac:spMkLst>
            <pc:docMk/>
            <pc:sldMk cId="1697127981" sldId="259"/>
            <ac:spMk id="24" creationId="{91489AF2-1C89-4FEA-AD95-4327E0D8D49A}"/>
          </ac:spMkLst>
        </pc:spChg>
        <pc:spChg chg="add del">
          <ac:chgData name="Michelle Brown" userId="S::mbrown1@slq.qld.gov.au::cde4150f-d18c-4075-8e27-67c64bf36ff6" providerId="AD" clId="Web-{04CB7805-E865-4ECF-8ACB-D18A6AF16D8D}" dt="2023-03-15T06:14:09.324" v="130"/>
          <ac:spMkLst>
            <pc:docMk/>
            <pc:sldMk cId="1697127981" sldId="259"/>
            <ac:spMk id="25" creationId="{22BA45BF-8993-4AE1-9B3A-95ACDBA6BE09}"/>
          </ac:spMkLst>
        </pc:spChg>
        <pc:spChg chg="add">
          <ac:chgData name="Michelle Brown" userId="S::mbrown1@slq.qld.gov.au::cde4150f-d18c-4075-8e27-67c64bf36ff6" providerId="AD" clId="Web-{04CB7805-E865-4ECF-8ACB-D18A6AF16D8D}" dt="2023-03-15T06:14:09.324" v="130"/>
          <ac:spMkLst>
            <pc:docMk/>
            <pc:sldMk cId="1697127981" sldId="259"/>
            <ac:spMk id="30" creationId="{9B37791B-B040-4694-BFDC-8DD132D86E8E}"/>
          </ac:spMkLst>
        </pc:spChg>
        <pc:grpChg chg="add del">
          <ac:chgData name="Michelle Brown" userId="S::mbrown1@slq.qld.gov.au::cde4150f-d18c-4075-8e27-67c64bf36ff6" providerId="AD" clId="Web-{04CB7805-E865-4ECF-8ACB-D18A6AF16D8D}" dt="2023-03-15T06:13:46.871" v="128"/>
          <ac:grpSpMkLst>
            <pc:docMk/>
            <pc:sldMk cId="1697127981" sldId="259"/>
            <ac:grpSpMk id="22" creationId="{0DBA5192-D1D6-4385-9B20-7991E99218E9}"/>
          </ac:grpSpMkLst>
        </pc:grpChg>
        <pc:grpChg chg="add">
          <ac:chgData name="Michelle Brown" userId="S::mbrown1@slq.qld.gov.au::cde4150f-d18c-4075-8e27-67c64bf36ff6" providerId="AD" clId="Web-{04CB7805-E865-4ECF-8ACB-D18A6AF16D8D}" dt="2023-03-15T06:14:09.324" v="130"/>
          <ac:grpSpMkLst>
            <pc:docMk/>
            <pc:sldMk cId="1697127981" sldId="259"/>
            <ac:grpSpMk id="32" creationId="{0DBA5192-D1D6-4385-9B20-7991E99218E9}"/>
          </ac:grpSpMkLst>
        </pc:grpChg>
        <pc:picChg chg="mod ord">
          <ac:chgData name="Michelle Brown" userId="S::mbrown1@slq.qld.gov.au::cde4150f-d18c-4075-8e27-67c64bf36ff6" providerId="AD" clId="Web-{04CB7805-E865-4ECF-8ACB-D18A6AF16D8D}" dt="2023-03-15T06:14:09.324" v="130"/>
          <ac:picMkLst>
            <pc:docMk/>
            <pc:sldMk cId="1697127981" sldId="259"/>
            <ac:picMk id="3" creationId="{C01F5733-01B3-AA96-074F-C362A901DDAD}"/>
          </ac:picMkLst>
        </pc:picChg>
      </pc:sldChg>
      <pc:sldChg chg="addSp delSp modSp add replId">
        <pc:chgData name="Michelle Brown" userId="S::mbrown1@slq.qld.gov.au::cde4150f-d18c-4075-8e27-67c64bf36ff6" providerId="AD" clId="Web-{04CB7805-E865-4ECF-8ACB-D18A6AF16D8D}" dt="2023-03-15T06:30:31.350" v="354" actId="1076"/>
        <pc:sldMkLst>
          <pc:docMk/>
          <pc:sldMk cId="821025837" sldId="260"/>
        </pc:sldMkLst>
        <pc:spChg chg="mod">
          <ac:chgData name="Michelle Brown" userId="S::mbrown1@slq.qld.gov.au::cde4150f-d18c-4075-8e27-67c64bf36ff6" providerId="AD" clId="Web-{04CB7805-E865-4ECF-8ACB-D18A6AF16D8D}" dt="2023-03-15T06:30:31.334" v="352" actId="1076"/>
          <ac:spMkLst>
            <pc:docMk/>
            <pc:sldMk cId="821025837" sldId="260"/>
            <ac:spMk id="2" creationId="{00000000-0000-0000-0000-000000000000}"/>
          </ac:spMkLst>
        </pc:spChg>
        <pc:spChg chg="add mod">
          <ac:chgData name="Michelle Brown" userId="S::mbrown1@slq.qld.gov.au::cde4150f-d18c-4075-8e27-67c64bf36ff6" providerId="AD" clId="Web-{04CB7805-E865-4ECF-8ACB-D18A6AF16D8D}" dt="2023-03-15T06:30:22.162" v="345" actId="1076"/>
          <ac:spMkLst>
            <pc:docMk/>
            <pc:sldMk cId="821025837" sldId="260"/>
            <ac:spMk id="3" creationId="{0071FB9C-E3B6-9CB6-16FD-D42B85CBED05}"/>
          </ac:spMkLst>
        </pc:spChg>
        <pc:spChg chg="add mod">
          <ac:chgData name="Michelle Brown" userId="S::mbrown1@slq.qld.gov.au::cde4150f-d18c-4075-8e27-67c64bf36ff6" providerId="AD" clId="Web-{04CB7805-E865-4ECF-8ACB-D18A6AF16D8D}" dt="2023-03-15T06:30:22.178" v="346" actId="1076"/>
          <ac:spMkLst>
            <pc:docMk/>
            <pc:sldMk cId="821025837" sldId="260"/>
            <ac:spMk id="4" creationId="{66B4C1F7-BC1B-F909-8990-238ACD6762B2}"/>
          </ac:spMkLst>
        </pc:spChg>
        <pc:spChg chg="del mod">
          <ac:chgData name="Michelle Brown" userId="S::mbrown1@slq.qld.gov.au::cde4150f-d18c-4075-8e27-67c64bf36ff6" providerId="AD" clId="Web-{04CB7805-E865-4ECF-8ACB-D18A6AF16D8D}" dt="2023-03-15T06:26:47.547" v="284"/>
          <ac:spMkLst>
            <pc:docMk/>
            <pc:sldMk cId="821025837" sldId="260"/>
            <ac:spMk id="5" creationId="{1B58A40C-BF76-D1EF-A7F0-3569348BC249}"/>
          </ac:spMkLst>
        </pc:spChg>
        <pc:spChg chg="add mod">
          <ac:chgData name="Michelle Brown" userId="S::mbrown1@slq.qld.gov.au::cde4150f-d18c-4075-8e27-67c64bf36ff6" providerId="AD" clId="Web-{04CB7805-E865-4ECF-8ACB-D18A6AF16D8D}" dt="2023-03-15T06:30:22.193" v="347" actId="1076"/>
          <ac:spMkLst>
            <pc:docMk/>
            <pc:sldMk cId="821025837" sldId="260"/>
            <ac:spMk id="8" creationId="{8D7B9A6D-9079-FCEE-4FA9-F8586A185034}"/>
          </ac:spMkLst>
        </pc:spChg>
        <pc:spChg chg="add mod">
          <ac:chgData name="Michelle Brown" userId="S::mbrown1@slq.qld.gov.au::cde4150f-d18c-4075-8e27-67c64bf36ff6" providerId="AD" clId="Web-{04CB7805-E865-4ECF-8ACB-D18A6AF16D8D}" dt="2023-03-15T06:30:22.209" v="348" actId="1076"/>
          <ac:spMkLst>
            <pc:docMk/>
            <pc:sldMk cId="821025837" sldId="260"/>
            <ac:spMk id="9" creationId="{5CD326F4-C918-BD0E-73B0-7B3AAF351CE3}"/>
          </ac:spMkLst>
        </pc:spChg>
        <pc:cxnChg chg="mod">
          <ac:chgData name="Michelle Brown" userId="S::mbrown1@slq.qld.gov.au::cde4150f-d18c-4075-8e27-67c64bf36ff6" providerId="AD" clId="Web-{04CB7805-E865-4ECF-8ACB-D18A6AF16D8D}" dt="2023-03-15T06:30:31.350" v="353" actId="1076"/>
          <ac:cxnSpMkLst>
            <pc:docMk/>
            <pc:sldMk cId="821025837" sldId="260"/>
            <ac:cxnSpMk id="6" creationId="{1CDD5A0B-FA8F-8B10-6F07-96568F732112}"/>
          </ac:cxnSpMkLst>
        </pc:cxnChg>
        <pc:cxnChg chg="mod">
          <ac:chgData name="Michelle Brown" userId="S::mbrown1@slq.qld.gov.au::cde4150f-d18c-4075-8e27-67c64bf36ff6" providerId="AD" clId="Web-{04CB7805-E865-4ECF-8ACB-D18A6AF16D8D}" dt="2023-03-15T06:30:31.350" v="354" actId="1076"/>
          <ac:cxnSpMkLst>
            <pc:docMk/>
            <pc:sldMk cId="821025837" sldId="260"/>
            <ac:cxnSpMk id="7" creationId="{07A93B4F-B60C-D283-961C-C82E5B2DEBB7}"/>
          </ac:cxnSpMkLst>
        </pc:cxnChg>
      </pc:sldChg>
      <pc:sldChg chg="add del replId">
        <pc:chgData name="Michelle Brown" userId="S::mbrown1@slq.qld.gov.au::cde4150f-d18c-4075-8e27-67c64bf36ff6" providerId="AD" clId="Web-{04CB7805-E865-4ECF-8ACB-D18A6AF16D8D}" dt="2023-03-15T06:24:43.450" v="261"/>
        <pc:sldMkLst>
          <pc:docMk/>
          <pc:sldMk cId="3766277072" sldId="260"/>
        </pc:sldMkLst>
      </pc:sldChg>
      <pc:sldChg chg="new">
        <pc:chgData name="Michelle Brown" userId="S::mbrown1@slq.qld.gov.au::cde4150f-d18c-4075-8e27-67c64bf36ff6" providerId="AD" clId="Web-{04CB7805-E865-4ECF-8ACB-D18A6AF16D8D}" dt="2023-03-15T06:33:50.855" v="355"/>
        <pc:sldMkLst>
          <pc:docMk/>
          <pc:sldMk cId="665407391" sldId="261"/>
        </pc:sldMkLst>
      </pc:sldChg>
    </pc:docChg>
  </pc:docChgLst>
  <pc:docChgLst>
    <pc:chgData name="Michelle Brown" userId="S::mbrown1@slq.qld.gov.au::cde4150f-d18c-4075-8e27-67c64bf36ff6" providerId="AD" clId="Web-{3C5FB64A-5707-0F6A-7AB9-2C750535937E}"/>
    <pc:docChg chg="addSld delSld modSld sldOrd">
      <pc:chgData name="Michelle Brown" userId="S::mbrown1@slq.qld.gov.au::cde4150f-d18c-4075-8e27-67c64bf36ff6" providerId="AD" clId="Web-{3C5FB64A-5707-0F6A-7AB9-2C750535937E}" dt="2023-04-12T05:51:45.359" v="284" actId="20577"/>
      <pc:docMkLst>
        <pc:docMk/>
      </pc:docMkLst>
      <pc:sldChg chg="modSp">
        <pc:chgData name="Michelle Brown" userId="S::mbrown1@slq.qld.gov.au::cde4150f-d18c-4075-8e27-67c64bf36ff6" providerId="AD" clId="Web-{3C5FB64A-5707-0F6A-7AB9-2C750535937E}" dt="2023-04-12T05:48:08.400" v="216" actId="1076"/>
        <pc:sldMkLst>
          <pc:docMk/>
          <pc:sldMk cId="2275128399" sldId="258"/>
        </pc:sldMkLst>
        <pc:spChg chg="mod">
          <ac:chgData name="Michelle Brown" userId="S::mbrown1@slq.qld.gov.au::cde4150f-d18c-4075-8e27-67c64bf36ff6" providerId="AD" clId="Web-{3C5FB64A-5707-0F6A-7AB9-2C750535937E}" dt="2023-04-12T05:48:08.400" v="216" actId="1076"/>
          <ac:spMkLst>
            <pc:docMk/>
            <pc:sldMk cId="2275128399" sldId="258"/>
            <ac:spMk id="2" creationId="{00000000-0000-0000-0000-000000000000}"/>
          </ac:spMkLst>
        </pc:spChg>
      </pc:sldChg>
      <pc:sldChg chg="addSp delSp modSp del mod setBg">
        <pc:chgData name="Michelle Brown" userId="S::mbrown1@slq.qld.gov.au::cde4150f-d18c-4075-8e27-67c64bf36ff6" providerId="AD" clId="Web-{3C5FB64A-5707-0F6A-7AB9-2C750535937E}" dt="2023-04-12T05:22:23.073" v="7"/>
        <pc:sldMkLst>
          <pc:docMk/>
          <pc:sldMk cId="665407391" sldId="261"/>
        </pc:sldMkLst>
        <pc:spChg chg="mod">
          <ac:chgData name="Michelle Brown" userId="S::mbrown1@slq.qld.gov.au::cde4150f-d18c-4075-8e27-67c64bf36ff6" providerId="AD" clId="Web-{3C5FB64A-5707-0F6A-7AB9-2C750535937E}" dt="2023-04-12T05:21:35.400" v="4"/>
          <ac:spMkLst>
            <pc:docMk/>
            <pc:sldMk cId="665407391" sldId="261"/>
            <ac:spMk id="2" creationId="{87F59D75-43E7-346B-F525-F9217E6D9D48}"/>
          </ac:spMkLst>
        </pc:spChg>
        <pc:spChg chg="del">
          <ac:chgData name="Michelle Brown" userId="S::mbrown1@slq.qld.gov.au::cde4150f-d18c-4075-8e27-67c64bf36ff6" providerId="AD" clId="Web-{3C5FB64A-5707-0F6A-7AB9-2C750535937E}" dt="2023-04-12T05:21:35.400" v="4"/>
          <ac:spMkLst>
            <pc:docMk/>
            <pc:sldMk cId="665407391" sldId="261"/>
            <ac:spMk id="3" creationId="{5E6EA8BF-51CA-2374-BEEC-60DA224F46FE}"/>
          </ac:spMkLst>
        </pc:spChg>
        <pc:spChg chg="add">
          <ac:chgData name="Michelle Brown" userId="S::mbrown1@slq.qld.gov.au::cde4150f-d18c-4075-8e27-67c64bf36ff6" providerId="AD" clId="Web-{3C5FB64A-5707-0F6A-7AB9-2C750535937E}" dt="2023-04-12T05:21:35.400" v="4"/>
          <ac:spMkLst>
            <pc:docMk/>
            <pc:sldMk cId="665407391" sldId="261"/>
            <ac:spMk id="10" creationId="{A3363022-C969-41E9-8EB2-E4C94908C1FA}"/>
          </ac:spMkLst>
        </pc:spChg>
        <pc:spChg chg="add">
          <ac:chgData name="Michelle Brown" userId="S::mbrown1@slq.qld.gov.au::cde4150f-d18c-4075-8e27-67c64bf36ff6" providerId="AD" clId="Web-{3C5FB64A-5707-0F6A-7AB9-2C750535937E}" dt="2023-04-12T05:21:35.400" v="4"/>
          <ac:spMkLst>
            <pc:docMk/>
            <pc:sldMk cId="665407391" sldId="261"/>
            <ac:spMk id="12" creationId="{8D1AD6B3-BE88-4CEB-BA17-790657CC4729}"/>
          </ac:spMkLst>
        </pc:spChg>
        <pc:grpChg chg="add">
          <ac:chgData name="Michelle Brown" userId="S::mbrown1@slq.qld.gov.au::cde4150f-d18c-4075-8e27-67c64bf36ff6" providerId="AD" clId="Web-{3C5FB64A-5707-0F6A-7AB9-2C750535937E}" dt="2023-04-12T05:21:35.400" v="4"/>
          <ac:grpSpMkLst>
            <pc:docMk/>
            <pc:sldMk cId="665407391" sldId="261"/>
            <ac:grpSpMk id="14" creationId="{89D1390B-7E13-4B4F-9CB2-391063412E54}"/>
          </ac:grpSpMkLst>
        </pc:grpChg>
        <pc:picChg chg="add">
          <ac:chgData name="Michelle Brown" userId="S::mbrown1@slq.qld.gov.au::cde4150f-d18c-4075-8e27-67c64bf36ff6" providerId="AD" clId="Web-{3C5FB64A-5707-0F6A-7AB9-2C750535937E}" dt="2023-04-12T05:21:35.400" v="4"/>
          <ac:picMkLst>
            <pc:docMk/>
            <pc:sldMk cId="665407391" sldId="261"/>
            <ac:picMk id="7" creationId="{1DE81C29-92AF-89C9-ACBD-88AAD4D0F7ED}"/>
          </ac:picMkLst>
        </pc:picChg>
      </pc:sldChg>
      <pc:sldChg chg="addSp delSp modSp new mod setBg">
        <pc:chgData name="Michelle Brown" userId="S::mbrown1@slq.qld.gov.au::cde4150f-d18c-4075-8e27-67c64bf36ff6" providerId="AD" clId="Web-{3C5FB64A-5707-0F6A-7AB9-2C750535937E}" dt="2023-04-12T05:36:52.161" v="97" actId="1076"/>
        <pc:sldMkLst>
          <pc:docMk/>
          <pc:sldMk cId="775865659" sldId="261"/>
        </pc:sldMkLst>
        <pc:spChg chg="del">
          <ac:chgData name="Michelle Brown" userId="S::mbrown1@slq.qld.gov.au::cde4150f-d18c-4075-8e27-67c64bf36ff6" providerId="AD" clId="Web-{3C5FB64A-5707-0F6A-7AB9-2C750535937E}" dt="2023-04-12T05:22:46.871" v="11"/>
          <ac:spMkLst>
            <pc:docMk/>
            <pc:sldMk cId="775865659" sldId="261"/>
            <ac:spMk id="2" creationId="{5EF9AAAC-F061-572D-07FC-ADFD72DECA16}"/>
          </ac:spMkLst>
        </pc:spChg>
        <pc:spChg chg="del">
          <ac:chgData name="Michelle Brown" userId="S::mbrown1@slq.qld.gov.au::cde4150f-d18c-4075-8e27-67c64bf36ff6" providerId="AD" clId="Web-{3C5FB64A-5707-0F6A-7AB9-2C750535937E}" dt="2023-04-12T05:22:46.199" v="10"/>
          <ac:spMkLst>
            <pc:docMk/>
            <pc:sldMk cId="775865659" sldId="261"/>
            <ac:spMk id="3" creationId="{531454F7-8BF9-DF50-2134-3F2B062A8DE1}"/>
          </ac:spMkLst>
        </pc:spChg>
        <pc:spChg chg="add mod">
          <ac:chgData name="Michelle Brown" userId="S::mbrown1@slq.qld.gov.au::cde4150f-d18c-4075-8e27-67c64bf36ff6" providerId="AD" clId="Web-{3C5FB64A-5707-0F6A-7AB9-2C750535937E}" dt="2023-04-12T05:36:07.051" v="82" actId="1076"/>
          <ac:spMkLst>
            <pc:docMk/>
            <pc:sldMk cId="775865659" sldId="261"/>
            <ac:spMk id="6" creationId="{F1B51183-00B5-8B6F-1323-195D0AA4CE91}"/>
          </ac:spMkLst>
        </pc:spChg>
        <pc:spChg chg="add mod">
          <ac:chgData name="Michelle Brown" userId="S::mbrown1@slq.qld.gov.au::cde4150f-d18c-4075-8e27-67c64bf36ff6" providerId="AD" clId="Web-{3C5FB64A-5707-0F6A-7AB9-2C750535937E}" dt="2023-04-12T05:36:52.161" v="97" actId="1076"/>
          <ac:spMkLst>
            <pc:docMk/>
            <pc:sldMk cId="775865659" sldId="261"/>
            <ac:spMk id="10" creationId="{91CAC37E-30B7-4C96-A1EE-4DBAE09005EB}"/>
          </ac:spMkLst>
        </pc:spChg>
        <pc:picChg chg="add mod">
          <ac:chgData name="Michelle Brown" userId="S::mbrown1@slq.qld.gov.au::cde4150f-d18c-4075-8e27-67c64bf36ff6" providerId="AD" clId="Web-{3C5FB64A-5707-0F6A-7AB9-2C750535937E}" dt="2023-04-12T05:36:07.035" v="81" actId="1076"/>
          <ac:picMkLst>
            <pc:docMk/>
            <pc:sldMk cId="775865659" sldId="261"/>
            <ac:picMk id="4" creationId="{9184501A-7D1F-A458-FC9A-EFDE47FDE900}"/>
          </ac:picMkLst>
        </pc:picChg>
        <pc:cxnChg chg="add mod">
          <ac:chgData name="Michelle Brown" userId="S::mbrown1@slq.qld.gov.au::cde4150f-d18c-4075-8e27-67c64bf36ff6" providerId="AD" clId="Web-{3C5FB64A-5707-0F6A-7AB9-2C750535937E}" dt="2023-04-12T05:36:07.051" v="83" actId="1076"/>
          <ac:cxnSpMkLst>
            <pc:docMk/>
            <pc:sldMk cId="775865659" sldId="261"/>
            <ac:cxnSpMk id="8" creationId="{8B25D155-EECB-8349-7045-BEFBA5AAF0E3}"/>
          </ac:cxnSpMkLst>
        </pc:cxnChg>
      </pc:sldChg>
      <pc:sldChg chg="addSp delSp modSp add replId">
        <pc:chgData name="Michelle Brown" userId="S::mbrown1@slq.qld.gov.au::cde4150f-d18c-4075-8e27-67c64bf36ff6" providerId="AD" clId="Web-{3C5FB64A-5707-0F6A-7AB9-2C750535937E}" dt="2023-04-12T05:37:31.944" v="113" actId="1076"/>
        <pc:sldMkLst>
          <pc:docMk/>
          <pc:sldMk cId="225687673" sldId="262"/>
        </pc:sldMkLst>
        <pc:spChg chg="mod">
          <ac:chgData name="Michelle Brown" userId="S::mbrown1@slq.qld.gov.au::cde4150f-d18c-4075-8e27-67c64bf36ff6" providerId="AD" clId="Web-{3C5FB64A-5707-0F6A-7AB9-2C750535937E}" dt="2023-04-12T05:33:11.764" v="58" actId="1076"/>
          <ac:spMkLst>
            <pc:docMk/>
            <pc:sldMk cId="225687673" sldId="262"/>
            <ac:spMk id="6" creationId="{F1B51183-00B5-8B6F-1323-195D0AA4CE91}"/>
          </ac:spMkLst>
        </pc:spChg>
        <pc:spChg chg="mod">
          <ac:chgData name="Michelle Brown" userId="S::mbrown1@slq.qld.gov.au::cde4150f-d18c-4075-8e27-67c64bf36ff6" providerId="AD" clId="Web-{3C5FB64A-5707-0F6A-7AB9-2C750535937E}" dt="2023-04-12T05:37:31.944" v="113" actId="1076"/>
          <ac:spMkLst>
            <pc:docMk/>
            <pc:sldMk cId="225687673" sldId="262"/>
            <ac:spMk id="10" creationId="{91CAC37E-30B7-4C96-A1EE-4DBAE09005EB}"/>
          </ac:spMkLst>
        </pc:spChg>
        <pc:picChg chg="add mod">
          <ac:chgData name="Michelle Brown" userId="S::mbrown1@slq.qld.gov.au::cde4150f-d18c-4075-8e27-67c64bf36ff6" providerId="AD" clId="Web-{3C5FB64A-5707-0F6A-7AB9-2C750535937E}" dt="2023-04-12T05:35:40.675" v="78" actId="1076"/>
          <ac:picMkLst>
            <pc:docMk/>
            <pc:sldMk cId="225687673" sldId="262"/>
            <ac:picMk id="2" creationId="{4849EA83-5ED5-813D-7FFD-390057B18C1B}"/>
          </ac:picMkLst>
        </pc:picChg>
        <pc:picChg chg="del">
          <ac:chgData name="Michelle Brown" userId="S::mbrown1@slq.qld.gov.au::cde4150f-d18c-4075-8e27-67c64bf36ff6" providerId="AD" clId="Web-{3C5FB64A-5707-0F6A-7AB9-2C750535937E}" dt="2023-04-12T05:32:25.028" v="42"/>
          <ac:picMkLst>
            <pc:docMk/>
            <pc:sldMk cId="225687673" sldId="262"/>
            <ac:picMk id="4" creationId="{9184501A-7D1F-A458-FC9A-EFDE47FDE900}"/>
          </ac:picMkLst>
        </pc:picChg>
        <pc:cxnChg chg="mod">
          <ac:chgData name="Michelle Brown" userId="S::mbrown1@slq.qld.gov.au::cde4150f-d18c-4075-8e27-67c64bf36ff6" providerId="AD" clId="Web-{3C5FB64A-5707-0F6A-7AB9-2C750535937E}" dt="2023-04-12T05:33:30.437" v="62" actId="14100"/>
          <ac:cxnSpMkLst>
            <pc:docMk/>
            <pc:sldMk cId="225687673" sldId="262"/>
            <ac:cxnSpMk id="8" creationId="{8B25D155-EECB-8349-7045-BEFBA5AAF0E3}"/>
          </ac:cxnSpMkLst>
        </pc:cxnChg>
      </pc:sldChg>
      <pc:sldChg chg="addSp delSp modSp new mod ord setBg">
        <pc:chgData name="Michelle Brown" userId="S::mbrown1@slq.qld.gov.au::cde4150f-d18c-4075-8e27-67c64bf36ff6" providerId="AD" clId="Web-{3C5FB64A-5707-0F6A-7AB9-2C750535937E}" dt="2023-04-12T05:38:55.930" v="127" actId="1076"/>
        <pc:sldMkLst>
          <pc:docMk/>
          <pc:sldMk cId="3774961007" sldId="263"/>
        </pc:sldMkLst>
        <pc:spChg chg="del">
          <ac:chgData name="Michelle Brown" userId="S::mbrown1@slq.qld.gov.au::cde4150f-d18c-4075-8e27-67c64bf36ff6" providerId="AD" clId="Web-{3C5FB64A-5707-0F6A-7AB9-2C750535937E}" dt="2023-04-12T05:38:09.820" v="117"/>
          <ac:spMkLst>
            <pc:docMk/>
            <pc:sldMk cId="3774961007" sldId="263"/>
            <ac:spMk id="2" creationId="{B2F57C25-C983-BCD8-BBC0-E71C2410F399}"/>
          </ac:spMkLst>
        </pc:spChg>
        <pc:spChg chg="del mod">
          <ac:chgData name="Michelle Brown" userId="S::mbrown1@slq.qld.gov.au::cde4150f-d18c-4075-8e27-67c64bf36ff6" providerId="AD" clId="Web-{3C5FB64A-5707-0F6A-7AB9-2C750535937E}" dt="2023-04-12T05:38:15.992" v="118"/>
          <ac:spMkLst>
            <pc:docMk/>
            <pc:sldMk cId="3774961007" sldId="263"/>
            <ac:spMk id="3" creationId="{9A2E3804-BAE5-A69B-E767-36CAFC06AD26}"/>
          </ac:spMkLst>
        </pc:spChg>
        <pc:spChg chg="add mod">
          <ac:chgData name="Michelle Brown" userId="S::mbrown1@slq.qld.gov.au::cde4150f-d18c-4075-8e27-67c64bf36ff6" providerId="AD" clId="Web-{3C5FB64A-5707-0F6A-7AB9-2C750535937E}" dt="2023-04-12T05:38:55.930" v="127" actId="1076"/>
          <ac:spMkLst>
            <pc:docMk/>
            <pc:sldMk cId="3774961007" sldId="263"/>
            <ac:spMk id="4" creationId="{AF83C78A-4B1C-AC94-4C46-54C169159054}"/>
          </ac:spMkLst>
        </pc:spChg>
      </pc:sldChg>
      <pc:sldChg chg="addSp modSp add del mod replId setBg">
        <pc:chgData name="Michelle Brown" userId="S::mbrown1@slq.qld.gov.au::cde4150f-d18c-4075-8e27-67c64bf36ff6" providerId="AD" clId="Web-{3C5FB64A-5707-0F6A-7AB9-2C750535937E}" dt="2023-04-12T05:41:51.529" v="154"/>
        <pc:sldMkLst>
          <pc:docMk/>
          <pc:sldMk cId="3298778526" sldId="264"/>
        </pc:sldMkLst>
        <pc:spChg chg="add mod ord">
          <ac:chgData name="Michelle Brown" userId="S::mbrown1@slq.qld.gov.au::cde4150f-d18c-4075-8e27-67c64bf36ff6" providerId="AD" clId="Web-{3C5FB64A-5707-0F6A-7AB9-2C750535937E}" dt="2023-04-12T05:41:42.185" v="153" actId="1076"/>
          <ac:spMkLst>
            <pc:docMk/>
            <pc:sldMk cId="3298778526" sldId="264"/>
            <ac:spMk id="2" creationId="{FCCD7BAD-46F5-B5F3-05A3-67BAEB1AC2EF}"/>
          </ac:spMkLst>
        </pc:spChg>
        <pc:spChg chg="mod">
          <ac:chgData name="Michelle Brown" userId="S::mbrown1@slq.qld.gov.au::cde4150f-d18c-4075-8e27-67c64bf36ff6" providerId="AD" clId="Web-{3C5FB64A-5707-0F6A-7AB9-2C750535937E}" dt="2023-04-12T05:40:32.871" v="144" actId="20577"/>
          <ac:spMkLst>
            <pc:docMk/>
            <pc:sldMk cId="3298778526" sldId="264"/>
            <ac:spMk id="4" creationId="{AF83C78A-4B1C-AC94-4C46-54C169159054}"/>
          </ac:spMkLst>
        </pc:spChg>
        <pc:spChg chg="add ord">
          <ac:chgData name="Michelle Brown" userId="S::mbrown1@slq.qld.gov.au::cde4150f-d18c-4075-8e27-67c64bf36ff6" providerId="AD" clId="Web-{3C5FB64A-5707-0F6A-7AB9-2C750535937E}" dt="2023-04-12T05:41:28.591" v="149"/>
          <ac:spMkLst>
            <pc:docMk/>
            <pc:sldMk cId="3298778526" sldId="264"/>
            <ac:spMk id="9" creationId="{C3896A03-3945-419A-B66B-4EE266EDD152}"/>
          </ac:spMkLst>
        </pc:spChg>
        <pc:spChg chg="add">
          <ac:chgData name="Michelle Brown" userId="S::mbrown1@slq.qld.gov.au::cde4150f-d18c-4075-8e27-67c64bf36ff6" providerId="AD" clId="Web-{3C5FB64A-5707-0F6A-7AB9-2C750535937E}" dt="2023-04-12T05:40:00.526" v="140"/>
          <ac:spMkLst>
            <pc:docMk/>
            <pc:sldMk cId="3298778526" sldId="264"/>
            <ac:spMk id="11" creationId="{B34F5AD2-EDBD-4BBD-A55C-EAFFD0C7097A}"/>
          </ac:spMkLst>
        </pc:spChg>
      </pc:sldChg>
      <pc:sldChg chg="addSp delSp modSp new">
        <pc:chgData name="Michelle Brown" userId="S::mbrown1@slq.qld.gov.au::cde4150f-d18c-4075-8e27-67c64bf36ff6" providerId="AD" clId="Web-{3C5FB64A-5707-0F6A-7AB9-2C750535937E}" dt="2023-04-12T05:51:45.359" v="284" actId="20577"/>
        <pc:sldMkLst>
          <pc:docMk/>
          <pc:sldMk cId="3563087611" sldId="264"/>
        </pc:sldMkLst>
        <pc:spChg chg="mod">
          <ac:chgData name="Michelle Brown" userId="S::mbrown1@slq.qld.gov.au::cde4150f-d18c-4075-8e27-67c64bf36ff6" providerId="AD" clId="Web-{3C5FB64A-5707-0F6A-7AB9-2C750535937E}" dt="2023-04-12T05:45:44.302" v="203" actId="1076"/>
          <ac:spMkLst>
            <pc:docMk/>
            <pc:sldMk cId="3563087611" sldId="264"/>
            <ac:spMk id="2" creationId="{7932A565-8840-104B-0504-E71EF6150F8B}"/>
          </ac:spMkLst>
        </pc:spChg>
        <pc:spChg chg="del">
          <ac:chgData name="Michelle Brown" userId="S::mbrown1@slq.qld.gov.au::cde4150f-d18c-4075-8e27-67c64bf36ff6" providerId="AD" clId="Web-{3C5FB64A-5707-0F6A-7AB9-2C750535937E}" dt="2023-04-12T05:42:07.061" v="156"/>
          <ac:spMkLst>
            <pc:docMk/>
            <pc:sldMk cId="3563087611" sldId="264"/>
            <ac:spMk id="3" creationId="{44A22B19-AF34-9452-F83A-6F7B3D0F7FD9}"/>
          </ac:spMkLst>
        </pc:spChg>
        <pc:spChg chg="add mod ord">
          <ac:chgData name="Michelle Brown" userId="S::mbrown1@slq.qld.gov.au::cde4150f-d18c-4075-8e27-67c64bf36ff6" providerId="AD" clId="Web-{3C5FB64A-5707-0F6A-7AB9-2C750535937E}" dt="2023-04-12T05:42:59.578" v="171" actId="1076"/>
          <ac:spMkLst>
            <pc:docMk/>
            <pc:sldMk cId="3563087611" sldId="264"/>
            <ac:spMk id="4" creationId="{1FA9C647-0212-BECC-5565-94F3A6A8FE08}"/>
          </ac:spMkLst>
        </pc:spChg>
        <pc:spChg chg="add mod">
          <ac:chgData name="Michelle Brown" userId="S::mbrown1@slq.qld.gov.au::cde4150f-d18c-4075-8e27-67c64bf36ff6" providerId="AD" clId="Web-{3C5FB64A-5707-0F6A-7AB9-2C750535937E}" dt="2023-04-12T05:51:45.359" v="284" actId="20577"/>
          <ac:spMkLst>
            <pc:docMk/>
            <pc:sldMk cId="3563087611" sldId="264"/>
            <ac:spMk id="5" creationId="{C30FE097-6DD2-F3CC-202E-917202BABB8D}"/>
          </ac:spMkLst>
        </pc:spChg>
        <pc:spChg chg="add mod">
          <ac:chgData name="Michelle Brown" userId="S::mbrown1@slq.qld.gov.au::cde4150f-d18c-4075-8e27-67c64bf36ff6" providerId="AD" clId="Web-{3C5FB64A-5707-0F6A-7AB9-2C750535937E}" dt="2023-04-12T05:47:28.820" v="214" actId="1076"/>
          <ac:spMkLst>
            <pc:docMk/>
            <pc:sldMk cId="3563087611" sldId="264"/>
            <ac:spMk id="7" creationId="{426FBB41-1F2B-03EC-8EFB-EEDB2E9A6416}"/>
          </ac:spMkLst>
        </pc:spChg>
        <pc:picChg chg="add mod">
          <ac:chgData name="Michelle Brown" userId="S::mbrown1@slq.qld.gov.au::cde4150f-d18c-4075-8e27-67c64bf36ff6" providerId="AD" clId="Web-{3C5FB64A-5707-0F6A-7AB9-2C750535937E}" dt="2023-04-12T05:46:15.678" v="207" actId="1076"/>
          <ac:picMkLst>
            <pc:docMk/>
            <pc:sldMk cId="3563087611" sldId="264"/>
            <ac:picMk id="6" creationId="{E3427886-039D-1752-637A-546E3B84CE55}"/>
          </ac:picMkLst>
        </pc:picChg>
      </pc:sldChg>
    </pc:docChg>
  </pc:docChgLst>
  <pc:docChgLst>
    <pc:chgData name="Michelle Brown" userId="S::mbrown1@slq.qld.gov.au::cde4150f-d18c-4075-8e27-67c64bf36ff6" providerId="AD" clId="Web-{25035E47-6A6F-E21F-ED36-3DC1685BA54D}"/>
    <pc:docChg chg="addSld delSld modSld sldOrd">
      <pc:chgData name="Michelle Brown" userId="S::mbrown1@slq.qld.gov.au::cde4150f-d18c-4075-8e27-67c64bf36ff6" providerId="AD" clId="Web-{25035E47-6A6F-E21F-ED36-3DC1685BA54D}" dt="2023-10-12T07:49:36.828" v="174"/>
      <pc:docMkLst>
        <pc:docMk/>
      </pc:docMkLst>
      <pc:sldChg chg="modSp">
        <pc:chgData name="Michelle Brown" userId="S::mbrown1@slq.qld.gov.au::cde4150f-d18c-4075-8e27-67c64bf36ff6" providerId="AD" clId="Web-{25035E47-6A6F-E21F-ED36-3DC1685BA54D}" dt="2023-10-12T07:45:27.072" v="172" actId="1076"/>
        <pc:sldMkLst>
          <pc:docMk/>
          <pc:sldMk cId="821231432" sldId="259"/>
        </pc:sldMkLst>
        <pc:spChg chg="mod">
          <ac:chgData name="Michelle Brown" userId="S::mbrown1@slq.qld.gov.au::cde4150f-d18c-4075-8e27-67c64bf36ff6" providerId="AD" clId="Web-{25035E47-6A6F-E21F-ED36-3DC1685BA54D}" dt="2023-10-12T07:45:27.072" v="172" actId="1076"/>
          <ac:spMkLst>
            <pc:docMk/>
            <pc:sldMk cId="821231432" sldId="259"/>
            <ac:spMk id="5" creationId="{1B58A40C-BF76-D1EF-A7F0-3569348BC249}"/>
          </ac:spMkLst>
        </pc:spChg>
      </pc:sldChg>
      <pc:sldChg chg="modSp del">
        <pc:chgData name="Michelle Brown" userId="S::mbrown1@slq.qld.gov.au::cde4150f-d18c-4075-8e27-67c64bf36ff6" providerId="AD" clId="Web-{25035E47-6A6F-E21F-ED36-3DC1685BA54D}" dt="2023-10-12T07:43:36.742" v="133"/>
        <pc:sldMkLst>
          <pc:docMk/>
          <pc:sldMk cId="821025837" sldId="260"/>
        </pc:sldMkLst>
        <pc:spChg chg="mod">
          <ac:chgData name="Michelle Brown" userId="S::mbrown1@slq.qld.gov.au::cde4150f-d18c-4075-8e27-67c64bf36ff6" providerId="AD" clId="Web-{25035E47-6A6F-E21F-ED36-3DC1685BA54D}" dt="2023-10-12T07:39:58.331" v="30" actId="20577"/>
          <ac:spMkLst>
            <pc:docMk/>
            <pc:sldMk cId="821025837" sldId="260"/>
            <ac:spMk id="3" creationId="{0071FB9C-E3B6-9CB6-16FD-D42B85CBED05}"/>
          </ac:spMkLst>
        </pc:spChg>
        <pc:spChg chg="mod">
          <ac:chgData name="Michelle Brown" userId="S::mbrown1@slq.qld.gov.au::cde4150f-d18c-4075-8e27-67c64bf36ff6" providerId="AD" clId="Web-{25035E47-6A6F-E21F-ED36-3DC1685BA54D}" dt="2023-10-12T07:40:00.253" v="32" actId="20577"/>
          <ac:spMkLst>
            <pc:docMk/>
            <pc:sldMk cId="821025837" sldId="260"/>
            <ac:spMk id="4" creationId="{66B4C1F7-BC1B-F909-8990-238ACD6762B2}"/>
          </ac:spMkLst>
        </pc:spChg>
        <pc:spChg chg="mod">
          <ac:chgData name="Michelle Brown" userId="S::mbrown1@slq.qld.gov.au::cde4150f-d18c-4075-8e27-67c64bf36ff6" providerId="AD" clId="Web-{25035E47-6A6F-E21F-ED36-3DC1685BA54D}" dt="2023-10-12T07:40:03.237" v="34" actId="20577"/>
          <ac:spMkLst>
            <pc:docMk/>
            <pc:sldMk cId="821025837" sldId="260"/>
            <ac:spMk id="8" creationId="{8D7B9A6D-9079-FCEE-4FA9-F8586A185034}"/>
          </ac:spMkLst>
        </pc:spChg>
        <pc:spChg chg="mod">
          <ac:chgData name="Michelle Brown" userId="S::mbrown1@slq.qld.gov.au::cde4150f-d18c-4075-8e27-67c64bf36ff6" providerId="AD" clId="Web-{25035E47-6A6F-E21F-ED36-3DC1685BA54D}" dt="2023-10-12T07:40:07.409" v="36" actId="20577"/>
          <ac:spMkLst>
            <pc:docMk/>
            <pc:sldMk cId="821025837" sldId="260"/>
            <ac:spMk id="9" creationId="{5CD326F4-C918-BD0E-73B0-7B3AAF351CE3}"/>
          </ac:spMkLst>
        </pc:spChg>
      </pc:sldChg>
      <pc:sldChg chg="modSp">
        <pc:chgData name="Michelle Brown" userId="S::mbrown1@slq.qld.gov.au::cde4150f-d18c-4075-8e27-67c64bf36ff6" providerId="AD" clId="Web-{25035E47-6A6F-E21F-ED36-3DC1685BA54D}" dt="2023-10-12T07:41:15.567" v="112" actId="1076"/>
        <pc:sldMkLst>
          <pc:docMk/>
          <pc:sldMk cId="775865659" sldId="261"/>
        </pc:sldMkLst>
        <pc:spChg chg="mod">
          <ac:chgData name="Michelle Brown" userId="S::mbrown1@slq.qld.gov.au::cde4150f-d18c-4075-8e27-67c64bf36ff6" providerId="AD" clId="Web-{25035E47-6A6F-E21F-ED36-3DC1685BA54D}" dt="2023-10-12T07:41:15.567" v="112" actId="1076"/>
          <ac:spMkLst>
            <pc:docMk/>
            <pc:sldMk cId="775865659" sldId="261"/>
            <ac:spMk id="10" creationId="{91CAC37E-30B7-4C96-A1EE-4DBAE09005EB}"/>
          </ac:spMkLst>
        </pc:spChg>
      </pc:sldChg>
      <pc:sldChg chg="modSp">
        <pc:chgData name="Michelle Brown" userId="S::mbrown1@slq.qld.gov.au::cde4150f-d18c-4075-8e27-67c64bf36ff6" providerId="AD" clId="Web-{25035E47-6A6F-E21F-ED36-3DC1685BA54D}" dt="2023-10-12T07:41:39.442" v="117" actId="20577"/>
        <pc:sldMkLst>
          <pc:docMk/>
          <pc:sldMk cId="225687673" sldId="262"/>
        </pc:sldMkLst>
        <pc:spChg chg="mod">
          <ac:chgData name="Michelle Brown" userId="S::mbrown1@slq.qld.gov.au::cde4150f-d18c-4075-8e27-67c64bf36ff6" providerId="AD" clId="Web-{25035E47-6A6F-E21F-ED36-3DC1685BA54D}" dt="2023-10-12T07:41:39.442" v="117" actId="20577"/>
          <ac:spMkLst>
            <pc:docMk/>
            <pc:sldMk cId="225687673" sldId="262"/>
            <ac:spMk id="10" creationId="{91CAC37E-30B7-4C96-A1EE-4DBAE09005EB}"/>
          </ac:spMkLst>
        </pc:spChg>
      </pc:sldChg>
      <pc:sldChg chg="addSp delSp modSp">
        <pc:chgData name="Michelle Brown" userId="S::mbrown1@slq.qld.gov.au::cde4150f-d18c-4075-8e27-67c64bf36ff6" providerId="AD" clId="Web-{25035E47-6A6F-E21F-ED36-3DC1685BA54D}" dt="2023-10-12T07:36:33.982" v="9" actId="20577"/>
        <pc:sldMkLst>
          <pc:docMk/>
          <pc:sldMk cId="3774961007" sldId="263"/>
        </pc:sldMkLst>
        <pc:spChg chg="add mod">
          <ac:chgData name="Michelle Brown" userId="S::mbrown1@slq.qld.gov.au::cde4150f-d18c-4075-8e27-67c64bf36ff6" providerId="AD" clId="Web-{25035E47-6A6F-E21F-ED36-3DC1685BA54D}" dt="2023-10-12T07:36:33.982" v="9" actId="20577"/>
          <ac:spMkLst>
            <pc:docMk/>
            <pc:sldMk cId="3774961007" sldId="263"/>
            <ac:spMk id="2" creationId="{F7B1A90B-1F4B-63B8-BBFA-DC749A3C8E1D}"/>
          </ac:spMkLst>
        </pc:spChg>
        <pc:spChg chg="add">
          <ac:chgData name="Michelle Brown" userId="S::mbrown1@slq.qld.gov.au::cde4150f-d18c-4075-8e27-67c64bf36ff6" providerId="AD" clId="Web-{25035E47-6A6F-E21F-ED36-3DC1685BA54D}" dt="2023-10-12T07:36:18.920" v="1"/>
          <ac:spMkLst>
            <pc:docMk/>
            <pc:sldMk cId="3774961007" sldId="263"/>
            <ac:spMk id="3" creationId="{EFAA6BDE-EE35-C68D-CEE9-9C618D8B7557}"/>
          </ac:spMkLst>
        </pc:spChg>
        <pc:spChg chg="del">
          <ac:chgData name="Michelle Brown" userId="S::mbrown1@slq.qld.gov.au::cde4150f-d18c-4075-8e27-67c64bf36ff6" providerId="AD" clId="Web-{25035E47-6A6F-E21F-ED36-3DC1685BA54D}" dt="2023-10-12T07:36:14.794" v="0"/>
          <ac:spMkLst>
            <pc:docMk/>
            <pc:sldMk cId="3774961007" sldId="263"/>
            <ac:spMk id="4" creationId="{AF83C78A-4B1C-AC94-4C46-54C169159054}"/>
          </ac:spMkLst>
        </pc:spChg>
        <pc:picChg chg="add">
          <ac:chgData name="Michelle Brown" userId="S::mbrown1@slq.qld.gov.au::cde4150f-d18c-4075-8e27-67c64bf36ff6" providerId="AD" clId="Web-{25035E47-6A6F-E21F-ED36-3DC1685BA54D}" dt="2023-10-12T07:36:18.920" v="1"/>
          <ac:picMkLst>
            <pc:docMk/>
            <pc:sldMk cId="3774961007" sldId="263"/>
            <ac:picMk id="6" creationId="{E4493E63-EE2F-B629-105C-5C1BABDABD38}"/>
          </ac:picMkLst>
        </pc:picChg>
        <pc:cxnChg chg="add">
          <ac:chgData name="Michelle Brown" userId="S::mbrown1@slq.qld.gov.au::cde4150f-d18c-4075-8e27-67c64bf36ff6" providerId="AD" clId="Web-{25035E47-6A6F-E21F-ED36-3DC1685BA54D}" dt="2023-10-12T07:36:18.920" v="1"/>
          <ac:cxnSpMkLst>
            <pc:docMk/>
            <pc:sldMk cId="3774961007" sldId="263"/>
            <ac:cxnSpMk id="5" creationId="{DF8D0F29-7822-381D-A8F1-D6969610C44F}"/>
          </ac:cxnSpMkLst>
        </pc:cxnChg>
      </pc:sldChg>
      <pc:sldChg chg="modSp ord">
        <pc:chgData name="Michelle Brown" userId="S::mbrown1@slq.qld.gov.au::cde4150f-d18c-4075-8e27-67c64bf36ff6" providerId="AD" clId="Web-{25035E47-6A6F-E21F-ED36-3DC1685BA54D}" dt="2023-10-12T07:43:12.194" v="132" actId="1076"/>
        <pc:sldMkLst>
          <pc:docMk/>
          <pc:sldMk cId="3563087611" sldId="264"/>
        </pc:sldMkLst>
        <pc:spChg chg="mod">
          <ac:chgData name="Michelle Brown" userId="S::mbrown1@slq.qld.gov.au::cde4150f-d18c-4075-8e27-67c64bf36ff6" providerId="AD" clId="Web-{25035E47-6A6F-E21F-ED36-3DC1685BA54D}" dt="2023-10-12T07:43:12.194" v="132" actId="1076"/>
          <ac:spMkLst>
            <pc:docMk/>
            <pc:sldMk cId="3563087611" sldId="264"/>
            <ac:spMk id="2" creationId="{7932A565-8840-104B-0504-E71EF6150F8B}"/>
          </ac:spMkLst>
        </pc:spChg>
        <pc:picChg chg="mod">
          <ac:chgData name="Michelle Brown" userId="S::mbrown1@slq.qld.gov.au::cde4150f-d18c-4075-8e27-67c64bf36ff6" providerId="AD" clId="Web-{25035E47-6A6F-E21F-ED36-3DC1685BA54D}" dt="2023-10-12T07:42:58.194" v="127" actId="14100"/>
          <ac:picMkLst>
            <pc:docMk/>
            <pc:sldMk cId="3563087611" sldId="264"/>
            <ac:picMk id="6" creationId="{E3427886-039D-1752-637A-546E3B84CE55}"/>
          </ac:picMkLst>
        </pc:picChg>
      </pc:sldChg>
      <pc:sldChg chg="add ord">
        <pc:chgData name="Michelle Brown" userId="S::mbrown1@slq.qld.gov.au::cde4150f-d18c-4075-8e27-67c64bf36ff6" providerId="AD" clId="Web-{25035E47-6A6F-E21F-ED36-3DC1685BA54D}" dt="2023-10-12T07:42:01.443" v="120"/>
        <pc:sldMkLst>
          <pc:docMk/>
          <pc:sldMk cId="3672552816" sldId="265"/>
        </pc:sldMkLst>
      </pc:sldChg>
      <pc:sldChg chg="add">
        <pc:chgData name="Michelle Brown" userId="S::mbrown1@slq.qld.gov.au::cde4150f-d18c-4075-8e27-67c64bf36ff6" providerId="AD" clId="Web-{25035E47-6A6F-E21F-ED36-3DC1685BA54D}" dt="2023-10-12T07:49:36.828" v="174"/>
        <pc:sldMkLst>
          <pc:docMk/>
          <pc:sldMk cId="946860200" sldId="266"/>
        </pc:sldMkLst>
      </pc:sldChg>
      <pc:sldChg chg="add del ord">
        <pc:chgData name="Michelle Brown" userId="S::mbrown1@slq.qld.gov.au::cde4150f-d18c-4075-8e27-67c64bf36ff6" providerId="AD" clId="Web-{25035E47-6A6F-E21F-ED36-3DC1685BA54D}" dt="2023-10-12T07:49:35.234" v="173"/>
        <pc:sldMkLst>
          <pc:docMk/>
          <pc:sldMk cId="2819659707"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C4BA50-A111-7842-2E1E-D07D2129FD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E3F9DA2-ED99-B602-FEA6-5F2A242CF8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81C73-BA46-443D-88AB-37F31CDD26A6}" type="datetimeFigureOut">
              <a:rPr lang="en-AU" smtClean="0"/>
              <a:t>10/03/2024</a:t>
            </a:fld>
            <a:endParaRPr lang="en-AU"/>
          </a:p>
        </p:txBody>
      </p:sp>
      <p:sp>
        <p:nvSpPr>
          <p:cNvPr id="4" name="Footer Placeholder 3">
            <a:extLst>
              <a:ext uri="{FF2B5EF4-FFF2-40B4-BE49-F238E27FC236}">
                <a16:creationId xmlns:a16="http://schemas.microsoft.com/office/drawing/2014/main" id="{E4C2E009-4B1D-3E60-8E7D-47106C56D1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DE91E52-C17C-3688-D723-3A4950773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D6319-6ADC-4CB9-94A2-28B56DFFDA11}" type="slidenum">
              <a:rPr lang="en-AU" smtClean="0"/>
              <a:t>‹Nr.›</a:t>
            </a:fld>
            <a:endParaRPr lang="en-AU"/>
          </a:p>
        </p:txBody>
      </p:sp>
    </p:spTree>
    <p:extLst>
      <p:ext uri="{BB962C8B-B14F-4D97-AF65-F5344CB8AC3E}">
        <p14:creationId xmlns:p14="http://schemas.microsoft.com/office/powerpoint/2010/main" val="33823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F76-EBE9-4F75-AC17-3EAE61C06857}" type="datetimeFigureOut">
              <a:rPr lang="en-AU" smtClean="0"/>
              <a:t>10/03/2024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8A2BA-1AC3-4FE8-9895-0C64DB0C5A5E}" type="slidenum">
              <a:rPr lang="en-AU" smtClean="0"/>
              <a:t>‹Nr.›</a:t>
            </a:fld>
            <a:endParaRPr lang="en-AU"/>
          </a:p>
        </p:txBody>
      </p:sp>
    </p:spTree>
    <p:extLst>
      <p:ext uri="{BB962C8B-B14F-4D97-AF65-F5344CB8AC3E}">
        <p14:creationId xmlns:p14="http://schemas.microsoft.com/office/powerpoint/2010/main" val="216702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F8A2BA-1AC3-4FE8-9895-0C64DB0C5A5E}" type="slidenum">
              <a:rPr lang="en-AU" smtClean="0"/>
              <a:t>1</a:t>
            </a:fld>
            <a:endParaRPr lang="en-AU"/>
          </a:p>
        </p:txBody>
      </p:sp>
    </p:spTree>
    <p:extLst>
      <p:ext uri="{BB962C8B-B14F-4D97-AF65-F5344CB8AC3E}">
        <p14:creationId xmlns:p14="http://schemas.microsoft.com/office/powerpoint/2010/main" val="393925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10</a:t>
            </a:fld>
            <a:endParaRPr lang="en-AU"/>
          </a:p>
        </p:txBody>
      </p:sp>
    </p:spTree>
    <p:extLst>
      <p:ext uri="{BB962C8B-B14F-4D97-AF65-F5344CB8AC3E}">
        <p14:creationId xmlns:p14="http://schemas.microsoft.com/office/powerpoint/2010/main" val="223674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11</a:t>
            </a:fld>
            <a:endParaRPr lang="en-AU"/>
          </a:p>
        </p:txBody>
      </p:sp>
    </p:spTree>
    <p:extLst>
      <p:ext uri="{BB962C8B-B14F-4D97-AF65-F5344CB8AC3E}">
        <p14:creationId xmlns:p14="http://schemas.microsoft.com/office/powerpoint/2010/main" val="425105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12</a:t>
            </a:fld>
            <a:endParaRPr lang="en-AU"/>
          </a:p>
        </p:txBody>
      </p:sp>
    </p:spTree>
    <p:extLst>
      <p:ext uri="{BB962C8B-B14F-4D97-AF65-F5344CB8AC3E}">
        <p14:creationId xmlns:p14="http://schemas.microsoft.com/office/powerpoint/2010/main" val="379826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13</a:t>
            </a:fld>
            <a:endParaRPr lang="en-AU"/>
          </a:p>
        </p:txBody>
      </p:sp>
    </p:spTree>
    <p:extLst>
      <p:ext uri="{BB962C8B-B14F-4D97-AF65-F5344CB8AC3E}">
        <p14:creationId xmlns:p14="http://schemas.microsoft.com/office/powerpoint/2010/main" val="46749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14</a:t>
            </a:fld>
            <a:endParaRPr lang="en-AU"/>
          </a:p>
        </p:txBody>
      </p:sp>
    </p:spTree>
    <p:extLst>
      <p:ext uri="{BB962C8B-B14F-4D97-AF65-F5344CB8AC3E}">
        <p14:creationId xmlns:p14="http://schemas.microsoft.com/office/powerpoint/2010/main" val="368309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15</a:t>
            </a:fld>
            <a:endParaRPr lang="en-AU"/>
          </a:p>
        </p:txBody>
      </p:sp>
    </p:spTree>
    <p:extLst>
      <p:ext uri="{BB962C8B-B14F-4D97-AF65-F5344CB8AC3E}">
        <p14:creationId xmlns:p14="http://schemas.microsoft.com/office/powerpoint/2010/main" val="366096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16</a:t>
            </a:fld>
            <a:endParaRPr lang="en-AU"/>
          </a:p>
        </p:txBody>
      </p:sp>
    </p:spTree>
    <p:extLst>
      <p:ext uri="{BB962C8B-B14F-4D97-AF65-F5344CB8AC3E}">
        <p14:creationId xmlns:p14="http://schemas.microsoft.com/office/powerpoint/2010/main" val="421923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17</a:t>
            </a:fld>
            <a:endParaRPr lang="en-AU"/>
          </a:p>
        </p:txBody>
      </p:sp>
    </p:spTree>
    <p:extLst>
      <p:ext uri="{BB962C8B-B14F-4D97-AF65-F5344CB8AC3E}">
        <p14:creationId xmlns:p14="http://schemas.microsoft.com/office/powerpoint/2010/main" val="277738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18</a:t>
            </a:fld>
            <a:endParaRPr lang="en-AU"/>
          </a:p>
        </p:txBody>
      </p:sp>
    </p:spTree>
    <p:extLst>
      <p:ext uri="{BB962C8B-B14F-4D97-AF65-F5344CB8AC3E}">
        <p14:creationId xmlns:p14="http://schemas.microsoft.com/office/powerpoint/2010/main" val="3594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19</a:t>
            </a:fld>
            <a:endParaRPr lang="en-AU"/>
          </a:p>
        </p:txBody>
      </p:sp>
    </p:spTree>
    <p:extLst>
      <p:ext uri="{BB962C8B-B14F-4D97-AF65-F5344CB8AC3E}">
        <p14:creationId xmlns:p14="http://schemas.microsoft.com/office/powerpoint/2010/main" val="258818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a:t>
            </a:fld>
            <a:endParaRPr lang="en-AU"/>
          </a:p>
        </p:txBody>
      </p:sp>
    </p:spTree>
    <p:extLst>
      <p:ext uri="{BB962C8B-B14F-4D97-AF65-F5344CB8AC3E}">
        <p14:creationId xmlns:p14="http://schemas.microsoft.com/office/powerpoint/2010/main" val="240547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F8A2BA-1AC3-4FE8-9895-0C64DB0C5A5E}" type="slidenum">
              <a:rPr lang="en-AU" smtClean="0"/>
              <a:t>20</a:t>
            </a:fld>
            <a:endParaRPr lang="en-AU"/>
          </a:p>
        </p:txBody>
      </p:sp>
    </p:spTree>
    <p:extLst>
      <p:ext uri="{BB962C8B-B14F-4D97-AF65-F5344CB8AC3E}">
        <p14:creationId xmlns:p14="http://schemas.microsoft.com/office/powerpoint/2010/main" val="3463597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21</a:t>
            </a:fld>
            <a:endParaRPr lang="en-AU"/>
          </a:p>
        </p:txBody>
      </p:sp>
    </p:spTree>
    <p:extLst>
      <p:ext uri="{BB962C8B-B14F-4D97-AF65-F5344CB8AC3E}">
        <p14:creationId xmlns:p14="http://schemas.microsoft.com/office/powerpoint/2010/main" val="407171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22</a:t>
            </a:fld>
            <a:endParaRPr lang="en-AU"/>
          </a:p>
        </p:txBody>
      </p:sp>
    </p:spTree>
    <p:extLst>
      <p:ext uri="{BB962C8B-B14F-4D97-AF65-F5344CB8AC3E}">
        <p14:creationId xmlns:p14="http://schemas.microsoft.com/office/powerpoint/2010/main" val="301841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23</a:t>
            </a:fld>
            <a:endParaRPr lang="en-AU"/>
          </a:p>
        </p:txBody>
      </p:sp>
    </p:spTree>
    <p:extLst>
      <p:ext uri="{BB962C8B-B14F-4D97-AF65-F5344CB8AC3E}">
        <p14:creationId xmlns:p14="http://schemas.microsoft.com/office/powerpoint/2010/main" val="85535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24</a:t>
            </a:fld>
            <a:endParaRPr lang="en-AU"/>
          </a:p>
        </p:txBody>
      </p:sp>
    </p:spTree>
    <p:extLst>
      <p:ext uri="{BB962C8B-B14F-4D97-AF65-F5344CB8AC3E}">
        <p14:creationId xmlns:p14="http://schemas.microsoft.com/office/powerpoint/2010/main" val="63701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3</a:t>
            </a:fld>
            <a:endParaRPr lang="en-AU"/>
          </a:p>
        </p:txBody>
      </p:sp>
    </p:spTree>
    <p:extLst>
      <p:ext uri="{BB962C8B-B14F-4D97-AF65-F5344CB8AC3E}">
        <p14:creationId xmlns:p14="http://schemas.microsoft.com/office/powerpoint/2010/main" val="372412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4</a:t>
            </a:fld>
            <a:endParaRPr lang="en-AU"/>
          </a:p>
        </p:txBody>
      </p:sp>
    </p:spTree>
    <p:extLst>
      <p:ext uri="{BB962C8B-B14F-4D97-AF65-F5344CB8AC3E}">
        <p14:creationId xmlns:p14="http://schemas.microsoft.com/office/powerpoint/2010/main" val="79432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5</a:t>
            </a:fld>
            <a:endParaRPr lang="en-AU"/>
          </a:p>
        </p:txBody>
      </p:sp>
    </p:spTree>
    <p:extLst>
      <p:ext uri="{BB962C8B-B14F-4D97-AF65-F5344CB8AC3E}">
        <p14:creationId xmlns:p14="http://schemas.microsoft.com/office/powerpoint/2010/main" val="147687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6</a:t>
            </a:fld>
            <a:endParaRPr lang="en-AU"/>
          </a:p>
        </p:txBody>
      </p:sp>
    </p:spTree>
    <p:extLst>
      <p:ext uri="{BB962C8B-B14F-4D97-AF65-F5344CB8AC3E}">
        <p14:creationId xmlns:p14="http://schemas.microsoft.com/office/powerpoint/2010/main" val="400837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7</a:t>
            </a:fld>
            <a:endParaRPr lang="en-AU"/>
          </a:p>
        </p:txBody>
      </p:sp>
    </p:spTree>
    <p:extLst>
      <p:ext uri="{BB962C8B-B14F-4D97-AF65-F5344CB8AC3E}">
        <p14:creationId xmlns:p14="http://schemas.microsoft.com/office/powerpoint/2010/main" val="166070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8</a:t>
            </a:fld>
            <a:endParaRPr lang="en-AU"/>
          </a:p>
        </p:txBody>
      </p:sp>
    </p:spTree>
    <p:extLst>
      <p:ext uri="{BB962C8B-B14F-4D97-AF65-F5344CB8AC3E}">
        <p14:creationId xmlns:p14="http://schemas.microsoft.com/office/powerpoint/2010/main" val="230755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9</a:t>
            </a:fld>
            <a:endParaRPr lang="en-AU"/>
          </a:p>
        </p:txBody>
      </p:sp>
    </p:spTree>
    <p:extLst>
      <p:ext uri="{BB962C8B-B14F-4D97-AF65-F5344CB8AC3E}">
        <p14:creationId xmlns:p14="http://schemas.microsoft.com/office/powerpoint/2010/main" val="357266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2" y="0"/>
            <a:ext cx="60198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el 7">
            <a:extLst>
              <a:ext uri="{FF2B5EF4-FFF2-40B4-BE49-F238E27FC236}">
                <a16:creationId xmlns:a16="http://schemas.microsoft.com/office/drawing/2014/main" id="{C633927B-E4C4-457C-0ED1-FDE9D8C46FAA}"/>
              </a:ext>
            </a:extLst>
          </p:cNvPr>
          <p:cNvSpPr>
            <a:spLocks noGrp="1"/>
          </p:cNvSpPr>
          <p:nvPr>
            <p:ph type="title"/>
          </p:nvPr>
        </p:nvSpPr>
        <p:spPr/>
        <p:txBody>
          <a:bodyPr/>
          <a:lstStyle/>
          <a:p>
            <a:r>
              <a:rPr lang="de-DE"/>
              <a:t>Mastertitelformat bearbeiten</a:t>
            </a:r>
            <a:endParaRPr lang="en-AU"/>
          </a:p>
        </p:txBody>
      </p:sp>
    </p:spTree>
    <p:extLst>
      <p:ext uri="{BB962C8B-B14F-4D97-AF65-F5344CB8AC3E}">
        <p14:creationId xmlns:p14="http://schemas.microsoft.com/office/powerpoint/2010/main" val="120309203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03065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20appliedcreativity@slq.qld.gov.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658553"/>
            <a:ext cx="9144000" cy="1655762"/>
          </a:xfrm>
        </p:spPr>
        <p:txBody>
          <a:bodyPr vert="horz" lIns="91440" tIns="45720" rIns="91440" bIns="45720" rtlCol="0" anchor="t">
            <a:normAutofit fontScale="92500" lnSpcReduction="20000"/>
          </a:bodyPr>
          <a:lstStyle/>
          <a:p>
            <a:r>
              <a:rPr lang="en-US" sz="4000" dirty="0">
                <a:solidFill>
                  <a:schemeClr val="bg1"/>
                </a:solidFill>
                <a:latin typeface="Arial"/>
                <a:cs typeface="Calibri"/>
              </a:rPr>
              <a:t>Art of Projection </a:t>
            </a:r>
          </a:p>
          <a:p>
            <a:r>
              <a:rPr lang="en-US" sz="4000" dirty="0">
                <a:solidFill>
                  <a:schemeClr val="bg1"/>
                </a:solidFill>
                <a:latin typeface="Arial"/>
                <a:cs typeface="Calibri"/>
              </a:rPr>
              <a:t>Session Three: Map the Edge</a:t>
            </a:r>
            <a:endParaRPr lang="en-US" sz="4000" dirty="0">
              <a:solidFill>
                <a:schemeClr val="bg1"/>
              </a:solidFill>
              <a:latin typeface="Calibri" panose="020F0502020204030204"/>
              <a:cs typeface="Calibri"/>
            </a:endParaRPr>
          </a:p>
          <a:p>
            <a:r>
              <a:rPr lang="en-US" sz="1800" dirty="0">
                <a:solidFill>
                  <a:schemeClr val="bg1"/>
                </a:solidFill>
                <a:latin typeface="Arial"/>
                <a:cs typeface="Calibri"/>
              </a:rPr>
              <a:t>Dr Waldemar Jenek </a:t>
            </a:r>
          </a:p>
          <a:p>
            <a:fld id="{46FE4EA9-A3C8-435F-BEEF-D9F80AE6E0FE}" type="datetime1">
              <a:rPr lang="de-DE" sz="1800" smtClean="0">
                <a:solidFill>
                  <a:schemeClr val="bg1"/>
                </a:solidFill>
                <a:latin typeface="Arial"/>
                <a:cs typeface="Calibri"/>
              </a:rPr>
              <a:t>10.03.2024</a:t>
            </a:fld>
            <a:endParaRPr lang="en-US" sz="1800" dirty="0">
              <a:solidFill>
                <a:schemeClr val="bg1"/>
              </a:solidFill>
              <a:latin typeface="Arial"/>
              <a:cs typeface="Calibri"/>
            </a:endParaRPr>
          </a:p>
        </p:txBody>
      </p:sp>
      <p:grpSp>
        <p:nvGrpSpPr>
          <p:cNvPr id="6" name="Group 5">
            <a:extLst>
              <a:ext uri="{FF2B5EF4-FFF2-40B4-BE49-F238E27FC236}">
                <a16:creationId xmlns:a16="http://schemas.microsoft.com/office/drawing/2014/main" id="{844D1E8B-3F4D-9E95-816A-2C0DD80EA858}"/>
              </a:ext>
            </a:extLst>
          </p:cNvPr>
          <p:cNvGrpSpPr/>
          <p:nvPr/>
        </p:nvGrpSpPr>
        <p:grpSpPr>
          <a:xfrm>
            <a:off x="9530168" y="6085041"/>
            <a:ext cx="2275690" cy="358506"/>
            <a:chOff x="1227641" y="5912072"/>
            <a:chExt cx="3668794" cy="573548"/>
          </a:xfrm>
        </p:grpSpPr>
        <p:pic>
          <p:nvPicPr>
            <p:cNvPr id="4" name="Picture 4" descr="Graphical user interface, application&#10;&#10;Description automatically generated">
              <a:extLst>
                <a:ext uri="{FF2B5EF4-FFF2-40B4-BE49-F238E27FC236}">
                  <a16:creationId xmlns:a16="http://schemas.microsoft.com/office/drawing/2014/main" id="{E84C6F15-616B-620D-F162-478332D63E28}"/>
                </a:ext>
              </a:extLst>
            </p:cNvPr>
            <p:cNvPicPr>
              <a:picLocks noChangeAspect="1"/>
            </p:cNvPicPr>
            <p:nvPr/>
          </p:nvPicPr>
          <p:blipFill>
            <a:blip r:embed="rId3"/>
            <a:stretch>
              <a:fillRect/>
            </a:stretch>
          </p:blipFill>
          <p:spPr>
            <a:xfrm>
              <a:off x="1227641" y="5917487"/>
              <a:ext cx="1752133" cy="564404"/>
            </a:xfrm>
            <a:prstGeom prst="rect">
              <a:avLst/>
            </a:prstGeom>
          </p:spPr>
        </p:pic>
        <p:pic>
          <p:nvPicPr>
            <p:cNvPr id="5" name="Picture 5">
              <a:extLst>
                <a:ext uri="{FF2B5EF4-FFF2-40B4-BE49-F238E27FC236}">
                  <a16:creationId xmlns:a16="http://schemas.microsoft.com/office/drawing/2014/main" id="{AE71273E-273B-4E87-9EB1-6C604B1087B8}"/>
                </a:ext>
              </a:extLst>
            </p:cNvPr>
            <p:cNvPicPr>
              <a:picLocks noChangeAspect="1"/>
            </p:cNvPicPr>
            <p:nvPr/>
          </p:nvPicPr>
          <p:blipFill>
            <a:blip r:embed="rId4"/>
            <a:stretch>
              <a:fillRect/>
            </a:stretch>
          </p:blipFill>
          <p:spPr>
            <a:xfrm>
              <a:off x="3106903" y="5912072"/>
              <a:ext cx="1789532" cy="573548"/>
            </a:xfrm>
            <a:prstGeom prst="rect">
              <a:avLst/>
            </a:prstGeom>
          </p:spPr>
        </p:pic>
      </p:grpSp>
      <p:pic>
        <p:nvPicPr>
          <p:cNvPr id="8" name="Grafik 7" descr="Ein Bild, das Screenshot, Person, Spiegel, Halten enthält.&#10;&#10;Automatisch generierte Beschreibung">
            <a:extLst>
              <a:ext uri="{FF2B5EF4-FFF2-40B4-BE49-F238E27FC236}">
                <a16:creationId xmlns:a16="http://schemas.microsoft.com/office/drawing/2014/main" id="{BFBB8877-F602-E64B-1296-EB0020D57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556" y="543685"/>
            <a:ext cx="5790888" cy="3740639"/>
          </a:xfrm>
          <a:prstGeom prst="rect">
            <a:avLst/>
          </a:prstGeom>
        </p:spPr>
      </p:pic>
      <p:sp>
        <p:nvSpPr>
          <p:cNvPr id="13" name="Textfeld 12">
            <a:extLst>
              <a:ext uri="{FF2B5EF4-FFF2-40B4-BE49-F238E27FC236}">
                <a16:creationId xmlns:a16="http://schemas.microsoft.com/office/drawing/2014/main" id="{3412874E-A15A-03F0-1D8E-F4E205C95748}"/>
              </a:ext>
            </a:extLst>
          </p:cNvPr>
          <p:cNvSpPr txBox="1"/>
          <p:nvPr/>
        </p:nvSpPr>
        <p:spPr>
          <a:xfrm>
            <a:off x="2893732" y="4084269"/>
            <a:ext cx="6097712" cy="200055"/>
          </a:xfrm>
          <a:prstGeom prst="rect">
            <a:avLst/>
          </a:prstGeom>
          <a:noFill/>
        </p:spPr>
        <p:txBody>
          <a:bodyPr wrap="square">
            <a:spAutoFit/>
          </a:bodyPr>
          <a:lstStyle/>
          <a:p>
            <a:pPr algn="r"/>
            <a:r>
              <a:rPr lang="en-AU" sz="700" dirty="0">
                <a:solidFill>
                  <a:schemeClr val="bg1"/>
                </a:solidFill>
              </a:rPr>
              <a:t>Modern Home Cinema By Tomasz </a:t>
            </a:r>
            <a:r>
              <a:rPr lang="en-AU" sz="700" dirty="0" err="1">
                <a:solidFill>
                  <a:schemeClr val="bg1"/>
                </a:solidFill>
              </a:rPr>
              <a:t>Zajda</a:t>
            </a:r>
            <a:r>
              <a:rPr lang="en-AU" sz="700" dirty="0">
                <a:solidFill>
                  <a:schemeClr val="bg1"/>
                </a:solidFill>
              </a:rPr>
              <a: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Repeat: Basic Editing Techniques: Cutting, Splicing, and Layering</a:t>
            </a:r>
          </a:p>
          <a:p>
            <a:pPr>
              <a:buFont typeface="Arial" panose="020B0604020202020204" pitchFamily="34" charset="0"/>
              <a:buChar char="•"/>
            </a:pPr>
            <a:r>
              <a:rPr lang="en-US" dirty="0"/>
              <a:t>Preparing Videos for Projection Mapping</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sz="4400" dirty="0"/>
              <a:t>Video Editing for Mapping</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AD68327B-01E4-61EF-EDBC-DF89645B2186}"/>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216912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15-30 Minutes Break</a:t>
            </a: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Interactive Q&amp;A Segment</a:t>
            </a:r>
          </a:p>
        </p:txBody>
      </p:sp>
      <p:sp>
        <p:nvSpPr>
          <p:cNvPr id="5" name="Inhaltsplatzhalter 4">
            <a:extLst>
              <a:ext uri="{FF2B5EF4-FFF2-40B4-BE49-F238E27FC236}">
                <a16:creationId xmlns:a16="http://schemas.microsoft.com/office/drawing/2014/main" id="{C6237A5E-DA53-2DAB-AEAE-ADE7D6F89D4E}"/>
              </a:ext>
            </a:extLst>
          </p:cNvPr>
          <p:cNvSpPr>
            <a:spLocks noGrp="1"/>
          </p:cNvSpPr>
          <p:nvPr>
            <p:ph sz="half" idx="2"/>
          </p:nvPr>
        </p:nvSpPr>
        <p:spPr/>
        <p:txBody>
          <a:bodyPr/>
          <a:lstStyle/>
          <a:p>
            <a:endParaRPr lang="en-AU"/>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Break Time</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Tree>
    <p:extLst>
      <p:ext uri="{BB962C8B-B14F-4D97-AF65-F5344CB8AC3E}">
        <p14:creationId xmlns:p14="http://schemas.microsoft.com/office/powerpoint/2010/main" val="164720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err="1"/>
              <a:t>TouchDesigner</a:t>
            </a:r>
            <a:r>
              <a:rPr lang="en-US" dirty="0"/>
              <a:t> Interface and Features</a:t>
            </a:r>
          </a:p>
          <a:p>
            <a:pPr>
              <a:buFont typeface="Arial" panose="020B0604020202020204" pitchFamily="34" charset="0"/>
              <a:buChar char="•"/>
            </a:pPr>
            <a:r>
              <a:rPr lang="en-US" dirty="0"/>
              <a:t>Mouse Navigation</a:t>
            </a:r>
          </a:p>
          <a:p>
            <a:pPr>
              <a:buFont typeface="Arial" panose="020B0604020202020204" pitchFamily="34" charset="0"/>
              <a:buChar char="•"/>
            </a:pPr>
            <a:r>
              <a:rPr lang="en-US" dirty="0"/>
              <a:t>Networks/ Network area</a:t>
            </a:r>
          </a:p>
          <a:p>
            <a:pPr>
              <a:buFont typeface="Arial" panose="020B0604020202020204" pitchFamily="34" charset="0"/>
              <a:buChar char="•"/>
            </a:pPr>
            <a:r>
              <a:rPr lang="en-US" dirty="0"/>
              <a:t>Path</a:t>
            </a:r>
          </a:p>
          <a:p>
            <a:pPr>
              <a:buFont typeface="Arial" panose="020B0604020202020204" pitchFamily="34" charset="0"/>
              <a:buChar char="•"/>
            </a:pPr>
            <a:r>
              <a:rPr lang="en-US" dirty="0"/>
              <a:t>Operators</a:t>
            </a:r>
          </a:p>
          <a:p>
            <a:pPr>
              <a:buFont typeface="Arial" panose="020B0604020202020204" pitchFamily="34" charset="0"/>
              <a:buChar char="•"/>
            </a:pPr>
            <a:r>
              <a:rPr lang="en-US" dirty="0"/>
              <a:t>Short cut (I Inside Operator and U outside operator)</a:t>
            </a:r>
          </a:p>
          <a:p>
            <a:pPr>
              <a:buFont typeface="Arial" panose="020B0604020202020204" pitchFamily="34" charset="0"/>
              <a:buChar char="•"/>
            </a:pPr>
            <a:r>
              <a:rPr lang="en-US" dirty="0"/>
              <a:t>H Home to find networks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Introduction to </a:t>
            </a:r>
            <a:r>
              <a:rPr lang="en-US" dirty="0" err="1"/>
              <a:t>TouchDesigner</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A64B92C6-3FEF-6180-57EC-D3BE3D8FC8A5}"/>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3110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77500" lnSpcReduction="20000"/>
          </a:bodyPr>
          <a:lstStyle/>
          <a:p>
            <a:pPr>
              <a:buFont typeface="Arial" panose="020B0604020202020204" pitchFamily="34" charset="0"/>
              <a:buChar char="•"/>
            </a:pPr>
            <a:r>
              <a:rPr lang="en-US" dirty="0"/>
              <a:t>Data Travels from left to right</a:t>
            </a:r>
          </a:p>
          <a:p>
            <a:pPr>
              <a:buFont typeface="Arial" panose="020B0604020202020204" pitchFamily="34" charset="0"/>
              <a:buChar char="•"/>
            </a:pPr>
            <a:r>
              <a:rPr lang="en-US" dirty="0"/>
              <a:t>Connect and disconnected operators</a:t>
            </a:r>
          </a:p>
          <a:p>
            <a:pPr>
              <a:buFont typeface="Arial" panose="020B0604020202020204" pitchFamily="34" charset="0"/>
              <a:buChar char="•"/>
            </a:pPr>
            <a:r>
              <a:rPr lang="en-US" dirty="0"/>
              <a:t>Dynamic wires</a:t>
            </a:r>
          </a:p>
          <a:p>
            <a:pPr>
              <a:buFont typeface="Arial" panose="020B0604020202020204" pitchFamily="34" charset="0"/>
              <a:buChar char="•"/>
            </a:pPr>
            <a:r>
              <a:rPr lang="en-US" dirty="0"/>
              <a:t>Different operators</a:t>
            </a:r>
          </a:p>
          <a:p>
            <a:pPr>
              <a:buFont typeface="Arial" panose="020B0604020202020204" pitchFamily="34" charset="0"/>
              <a:buChar char="•"/>
            </a:pPr>
            <a:r>
              <a:rPr lang="en-US" dirty="0"/>
              <a:t>Top= Textures, Images, videos</a:t>
            </a:r>
          </a:p>
          <a:p>
            <a:pPr>
              <a:buFont typeface="Arial" panose="020B0604020202020204" pitchFamily="34" charset="0"/>
              <a:buChar char="•"/>
            </a:pPr>
            <a:r>
              <a:rPr lang="en-US" dirty="0"/>
              <a:t>Chop: </a:t>
            </a:r>
            <a:r>
              <a:rPr lang="en-US" dirty="0" err="1"/>
              <a:t>Nummeric</a:t>
            </a:r>
            <a:r>
              <a:rPr lang="en-US" dirty="0"/>
              <a:t> Data Channels Operators</a:t>
            </a:r>
          </a:p>
          <a:p>
            <a:pPr>
              <a:buFont typeface="Arial" panose="020B0604020202020204" pitchFamily="34" charset="0"/>
              <a:buChar char="•"/>
            </a:pPr>
            <a:r>
              <a:rPr lang="en-US" dirty="0"/>
              <a:t>DAT: Data Operators for Tables, API,</a:t>
            </a:r>
          </a:p>
          <a:p>
            <a:pPr>
              <a:buFont typeface="Arial" panose="020B0604020202020204" pitchFamily="34" charset="0"/>
              <a:buChar char="•"/>
            </a:pPr>
            <a:r>
              <a:rPr lang="en-US" dirty="0"/>
              <a:t>SOP: Surface Operators 3d Geometry</a:t>
            </a:r>
          </a:p>
          <a:p>
            <a:pPr>
              <a:buFont typeface="Arial" panose="020B0604020202020204" pitchFamily="34" charset="0"/>
              <a:buChar char="•"/>
            </a:pPr>
            <a:r>
              <a:rPr lang="en-US" dirty="0"/>
              <a:t>COMP: Component Operators</a:t>
            </a:r>
          </a:p>
          <a:p>
            <a:pPr>
              <a:buFont typeface="Arial" panose="020B0604020202020204" pitchFamily="34" charset="0"/>
              <a:buChar char="•"/>
            </a:pPr>
            <a:r>
              <a:rPr lang="en-US" dirty="0"/>
              <a:t>Mats: Materials operators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Introduction to </a:t>
            </a:r>
            <a:r>
              <a:rPr lang="en-US" dirty="0" err="1"/>
              <a:t>TouchDesigner</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A64B92C6-3FEF-6180-57EC-D3BE3D8FC8A5}"/>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345333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Numbers</a:t>
            </a:r>
          </a:p>
          <a:p>
            <a:pPr>
              <a:buFont typeface="Arial" panose="020B0604020202020204" pitchFamily="34" charset="0"/>
              <a:buChar char="•"/>
            </a:pPr>
            <a:r>
              <a:rPr lang="en-US" dirty="0"/>
              <a:t>P-key Parameter Window</a:t>
            </a:r>
          </a:p>
          <a:p>
            <a:pPr>
              <a:buFont typeface="Arial" panose="020B0604020202020204" pitchFamily="34" charset="0"/>
              <a:buChar char="•"/>
            </a:pPr>
            <a:r>
              <a:rPr lang="en-US" dirty="0"/>
              <a:t>Video example and Parameters Speed/Play</a:t>
            </a:r>
          </a:p>
          <a:p>
            <a:pPr>
              <a:buFont typeface="Arial" panose="020B0604020202020204" pitchFamily="34" charset="0"/>
              <a:buChar char="•"/>
            </a:pPr>
            <a:r>
              <a:rPr lang="en-US" dirty="0"/>
              <a:t>Info Window, right click/info</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Parameters</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4" name="Inhaltsplatzhalter 3">
            <a:extLst>
              <a:ext uri="{FF2B5EF4-FFF2-40B4-BE49-F238E27FC236}">
                <a16:creationId xmlns:a16="http://schemas.microsoft.com/office/drawing/2014/main" id="{323EC6B6-FB2A-2581-3BB9-F8BD6BCE9EE1}"/>
              </a:ext>
            </a:extLst>
          </p:cNvPr>
          <p:cNvPicPr>
            <a:picLocks noGrp="1" noChangeAspect="1"/>
          </p:cNvPicPr>
          <p:nvPr>
            <p:ph sz="half" idx="2"/>
          </p:nvPr>
        </p:nvPicPr>
        <p:blipFill>
          <a:blip r:embed="rId3"/>
          <a:stretch>
            <a:fillRect/>
          </a:stretch>
        </p:blipFill>
        <p:spPr>
          <a:xfrm>
            <a:off x="6096000" y="1811723"/>
            <a:ext cx="6019800" cy="2378792"/>
          </a:xfrm>
        </p:spPr>
      </p:pic>
      <p:pic>
        <p:nvPicPr>
          <p:cNvPr id="6" name="Grafik 5" descr="Ein Bild, das Text, Elektronik, Display, Screenshot enthält.&#10;&#10;Automatisch generierte Beschreibung">
            <a:extLst>
              <a:ext uri="{FF2B5EF4-FFF2-40B4-BE49-F238E27FC236}">
                <a16:creationId xmlns:a16="http://schemas.microsoft.com/office/drawing/2014/main" id="{1949B458-3FAE-A35F-C740-307034DF3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742" y="4386106"/>
            <a:ext cx="2406774" cy="2197213"/>
          </a:xfrm>
          <a:prstGeom prst="rect">
            <a:avLst/>
          </a:prstGeom>
        </p:spPr>
      </p:pic>
    </p:spTree>
    <p:extLst>
      <p:ext uri="{BB962C8B-B14F-4D97-AF65-F5344CB8AC3E}">
        <p14:creationId xmlns:p14="http://schemas.microsoft.com/office/powerpoint/2010/main" val="237994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marL="0" indent="0">
              <a:buNone/>
            </a:pPr>
            <a:r>
              <a:rPr lang="en-US" dirty="0"/>
              <a:t>Timeline</a:t>
            </a:r>
          </a:p>
          <a:p>
            <a:pPr marL="0" indent="0">
              <a:buNone/>
            </a:pPr>
            <a:r>
              <a:rPr lang="en-US" dirty="0"/>
              <a:t>FPS: Frames per Second</a:t>
            </a:r>
          </a:p>
          <a:p>
            <a:pPr marL="0" indent="0">
              <a:buNone/>
            </a:pPr>
            <a:r>
              <a:rPr lang="en-US" dirty="0"/>
              <a:t>Pane Layout Alt z or Alt [</a:t>
            </a:r>
          </a:p>
          <a:p>
            <a:pPr marL="0" indent="0">
              <a:buNone/>
            </a:pPr>
            <a:r>
              <a:rPr lang="en-US" dirty="0"/>
              <a:t>Find Help</a:t>
            </a:r>
          </a:p>
          <a:p>
            <a:pPr marL="0" indent="0">
              <a:buNone/>
            </a:pPr>
            <a:r>
              <a:rPr lang="en-US" dirty="0"/>
              <a:t>Help/Snippets</a:t>
            </a:r>
          </a:p>
          <a:p>
            <a:pPr marL="0" indent="0">
              <a:buNone/>
            </a:pPr>
            <a:endParaRPr lang="en-US"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User Interface</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9" name="Inhaltsplatzhalter 8">
            <a:extLst>
              <a:ext uri="{FF2B5EF4-FFF2-40B4-BE49-F238E27FC236}">
                <a16:creationId xmlns:a16="http://schemas.microsoft.com/office/drawing/2014/main" id="{12212EE5-8268-728B-5352-EFEB49896F56}"/>
              </a:ext>
            </a:extLst>
          </p:cNvPr>
          <p:cNvPicPr>
            <a:picLocks noGrp="1" noChangeAspect="1"/>
          </p:cNvPicPr>
          <p:nvPr>
            <p:ph sz="half" idx="2"/>
          </p:nvPr>
        </p:nvPicPr>
        <p:blipFill>
          <a:blip r:embed="rId3"/>
          <a:stretch>
            <a:fillRect/>
          </a:stretch>
        </p:blipFill>
        <p:spPr>
          <a:xfrm>
            <a:off x="7123830" y="0"/>
            <a:ext cx="4116540" cy="6858000"/>
          </a:xfrm>
        </p:spPr>
      </p:pic>
    </p:spTree>
    <p:extLst>
      <p:ext uri="{BB962C8B-B14F-4D97-AF65-F5344CB8AC3E}">
        <p14:creationId xmlns:p14="http://schemas.microsoft.com/office/powerpoint/2010/main" val="179795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marL="0" indent="0">
              <a:buNone/>
            </a:pPr>
            <a:r>
              <a:rPr lang="en-US" dirty="0"/>
              <a:t>Help/Snippets</a:t>
            </a:r>
          </a:p>
          <a:p>
            <a:pPr marL="0" indent="0">
              <a:buNone/>
            </a:pPr>
            <a:r>
              <a:rPr lang="en-US" dirty="0"/>
              <a:t>Smaller packages</a:t>
            </a:r>
          </a:p>
          <a:p>
            <a:pPr marL="0" indent="0">
              <a:buNone/>
            </a:pPr>
            <a:r>
              <a:rPr lang="en-US" dirty="0"/>
              <a:t>constant</a:t>
            </a:r>
          </a:p>
          <a:p>
            <a:pPr marL="0" indent="0">
              <a:buNone/>
            </a:pPr>
            <a:endParaRPr lang="en-US"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Example Networks</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2" name="Inhaltsplatzhalter 11">
            <a:extLst>
              <a:ext uri="{FF2B5EF4-FFF2-40B4-BE49-F238E27FC236}">
                <a16:creationId xmlns:a16="http://schemas.microsoft.com/office/drawing/2014/main" id="{8D9CC0DF-5883-1A81-7E96-2233894CADA4}"/>
              </a:ext>
            </a:extLst>
          </p:cNvPr>
          <p:cNvPicPr>
            <a:picLocks noGrp="1" noChangeAspect="1"/>
          </p:cNvPicPr>
          <p:nvPr>
            <p:ph sz="half" idx="2"/>
          </p:nvPr>
        </p:nvPicPr>
        <p:blipFill>
          <a:blip r:embed="rId3"/>
          <a:stretch>
            <a:fillRect/>
          </a:stretch>
        </p:blipFill>
        <p:spPr>
          <a:xfrm>
            <a:off x="6172200" y="1832947"/>
            <a:ext cx="6019800" cy="3192105"/>
          </a:xfrm>
        </p:spPr>
      </p:pic>
    </p:spTree>
    <p:extLst>
      <p:ext uri="{BB962C8B-B14F-4D97-AF65-F5344CB8AC3E}">
        <p14:creationId xmlns:p14="http://schemas.microsoft.com/office/powerpoint/2010/main" val="425387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Creating Your Projection Mapping Content</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Step-by-Step Guidance</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Tips for Refining Designs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Hands-On: Practice and Experimentation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2ED69B47-9104-40C8-FF09-427BA81707F2}"/>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382001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Projector Setup Techniques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Aligning Projectors with Surfaces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Using Cardboard Cubes as Projection Surfaces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Setting Up the Projection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2ED69B47-9104-40C8-FF09-427BA81707F2}"/>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252152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Presentation of Participant Works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Group Discussion and constructive Feedback</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Showcase and Feedback</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2ED69B47-9104-40C8-FF09-427BA81707F2}"/>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369611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B9728-2876-6F0A-DC39-9BE368FE0268}"/>
              </a:ext>
            </a:extLst>
          </p:cNvPr>
          <p:cNvSpPr/>
          <p:nvPr/>
        </p:nvSpPr>
        <p:spPr>
          <a:xfrm>
            <a:off x="0" y="-9525"/>
            <a:ext cx="4886325" cy="68675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7360" y="1715461"/>
            <a:ext cx="5062625" cy="3369317"/>
          </a:xfrm>
        </p:spPr>
        <p:txBody>
          <a:bodyPr vert="horz" lIns="91440" tIns="45720" rIns="91440" bIns="45720" rtlCol="0" anchor="t">
            <a:normAutofit fontScale="90000"/>
          </a:bodyPr>
          <a:lstStyle/>
          <a:p>
            <a:pPr algn="r"/>
            <a:r>
              <a:rPr lang="en-US" sz="3200" dirty="0">
                <a:solidFill>
                  <a:schemeClr val="bg1"/>
                </a:solidFill>
                <a:latin typeface="Arial"/>
                <a:cs typeface="Arial"/>
              </a:rPr>
              <a:t>Acknowledgement of Country</a:t>
            </a:r>
            <a:br>
              <a:rPr lang="en-US" sz="3200" dirty="0">
                <a:latin typeface="Arial"/>
                <a:cs typeface="Arial"/>
              </a:rPr>
            </a:br>
            <a:endParaRPr lang="en-US" sz="4000" dirty="0">
              <a:solidFill>
                <a:schemeClr val="bg1"/>
              </a:solidFill>
              <a:latin typeface="Arial"/>
              <a:cs typeface="Arial"/>
            </a:endParaRPr>
          </a:p>
          <a:p>
            <a:r>
              <a:rPr lang="en-US" sz="2000" dirty="0">
                <a:solidFill>
                  <a:schemeClr val="bg1"/>
                </a:solidFill>
                <a:latin typeface="Arial"/>
                <a:ea typeface="+mj-lt"/>
                <a:cs typeface="+mj-lt"/>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sz="2000">
              <a:solidFill>
                <a:schemeClr val="bg1"/>
              </a:solidFill>
              <a:latin typeface="Arial"/>
              <a:cs typeface="Calibri Light"/>
            </a:endParaRPr>
          </a:p>
          <a:p>
            <a:pPr algn="r"/>
            <a:endParaRPr lang="en-US" sz="2000" dirty="0">
              <a:solidFill>
                <a:schemeClr val="bg1"/>
              </a:solidFill>
              <a:latin typeface="Arial"/>
              <a:cs typeface="Calibri Light"/>
            </a:endParaRPr>
          </a:p>
        </p:txBody>
      </p:sp>
      <p:pic>
        <p:nvPicPr>
          <p:cNvPr id="3" name="Picture 3" descr="A picture containing text, weapon&#10;&#10;Description automatically generated">
            <a:extLst>
              <a:ext uri="{FF2B5EF4-FFF2-40B4-BE49-F238E27FC236}">
                <a16:creationId xmlns:a16="http://schemas.microsoft.com/office/drawing/2014/main" id="{C01F5733-01B3-AA96-074F-C362A901DDAD}"/>
              </a:ext>
            </a:extLst>
          </p:cNvPr>
          <p:cNvPicPr>
            <a:picLocks noChangeAspect="1"/>
          </p:cNvPicPr>
          <p:nvPr/>
        </p:nvPicPr>
        <p:blipFill>
          <a:blip r:embed="rId3"/>
          <a:stretch>
            <a:fillRect/>
          </a:stretch>
        </p:blipFill>
        <p:spPr>
          <a:xfrm>
            <a:off x="1766888" y="1481137"/>
            <a:ext cx="1162050" cy="3400425"/>
          </a:xfrm>
          <a:prstGeom prst="rect">
            <a:avLst/>
          </a:prstGeom>
        </p:spPr>
      </p:pic>
    </p:spTree>
    <p:extLst>
      <p:ext uri="{BB962C8B-B14F-4D97-AF65-F5344CB8AC3E}">
        <p14:creationId xmlns:p14="http://schemas.microsoft.com/office/powerpoint/2010/main" val="227512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Recap of Key Learnings from Session three</a:t>
            </a: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How to Further Explore Projection Mapping</a:t>
            </a: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Feedback Collection and Closing Remarks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Wrap-Up</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5" name="Inhaltsplatzhalter 4">
            <a:extLst>
              <a:ext uri="{FF2B5EF4-FFF2-40B4-BE49-F238E27FC236}">
                <a16:creationId xmlns:a16="http://schemas.microsoft.com/office/drawing/2014/main" id="{8337642C-87D2-716C-ECBD-731D13964143}"/>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94481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B32A1F-0045-DE59-A36D-9D00913345FA}"/>
              </a:ext>
            </a:extLst>
          </p:cNvPr>
          <p:cNvSpPr>
            <a:spLocks noGrp="1"/>
          </p:cNvSpPr>
          <p:nvPr>
            <p:ph type="title"/>
          </p:nvPr>
        </p:nvSpPr>
        <p:spPr>
          <a:xfrm>
            <a:off x="838200" y="365125"/>
            <a:ext cx="10515600" cy="1325563"/>
          </a:xfrm>
        </p:spPr>
        <p:txBody>
          <a:bodyPr/>
          <a:lstStyle/>
          <a:p>
            <a:r>
              <a:rPr lang="en-US" dirty="0"/>
              <a:t>Q&amp;A Session</a:t>
            </a:r>
            <a:endParaRPr lang="en-AU" dirty="0"/>
          </a:p>
        </p:txBody>
      </p:sp>
      <p:sp>
        <p:nvSpPr>
          <p:cNvPr id="10" name="Content Placeholder 9">
            <a:extLst>
              <a:ext uri="{FF2B5EF4-FFF2-40B4-BE49-F238E27FC236}">
                <a16:creationId xmlns:a16="http://schemas.microsoft.com/office/drawing/2014/main" id="{6BCD5BA5-E5B2-8AE4-2579-C6146E5FD62B}"/>
              </a:ext>
            </a:extLst>
          </p:cNvPr>
          <p:cNvSpPr>
            <a:spLocks noGrp="1"/>
          </p:cNvSpPr>
          <p:nvPr>
            <p:ph sz="half" idx="1"/>
          </p:nvPr>
        </p:nvSpPr>
        <p:spPr/>
        <p:txBody>
          <a:bodyPr/>
          <a:lstStyle/>
          <a:p>
            <a:pPr>
              <a:buFont typeface="Arial" panose="020B0604020202020204" pitchFamily="34" charset="0"/>
              <a:buChar char="•"/>
            </a:pPr>
            <a:r>
              <a:rPr lang="en-US" dirty="0"/>
              <a:t> additional resources</a:t>
            </a:r>
            <a:endParaRPr lang="en-AU" dirty="0"/>
          </a:p>
        </p:txBody>
      </p:sp>
      <p:sp>
        <p:nvSpPr>
          <p:cNvPr id="11" name="Content Placeholder 10">
            <a:extLst>
              <a:ext uri="{FF2B5EF4-FFF2-40B4-BE49-F238E27FC236}">
                <a16:creationId xmlns:a16="http://schemas.microsoft.com/office/drawing/2014/main" id="{538CC880-B7F0-9781-F6E7-EFB3B22DCB84}"/>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59205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B32A1F-0045-DE59-A36D-9D00913345FA}"/>
              </a:ext>
            </a:extLst>
          </p:cNvPr>
          <p:cNvSpPr>
            <a:spLocks noGrp="1"/>
          </p:cNvSpPr>
          <p:nvPr>
            <p:ph type="title"/>
          </p:nvPr>
        </p:nvSpPr>
        <p:spPr/>
        <p:txBody>
          <a:bodyPr/>
          <a:lstStyle/>
          <a:p>
            <a:r>
              <a:rPr lang="en-US" dirty="0"/>
              <a:t>Images</a:t>
            </a:r>
            <a:endParaRPr lang="en-AU" dirty="0"/>
          </a:p>
        </p:txBody>
      </p:sp>
      <p:sp>
        <p:nvSpPr>
          <p:cNvPr id="10" name="Content Placeholder 9">
            <a:extLst>
              <a:ext uri="{FF2B5EF4-FFF2-40B4-BE49-F238E27FC236}">
                <a16:creationId xmlns:a16="http://schemas.microsoft.com/office/drawing/2014/main" id="{6BCD5BA5-E5B2-8AE4-2579-C6146E5FD62B}"/>
              </a:ext>
            </a:extLst>
          </p:cNvPr>
          <p:cNvSpPr>
            <a:spLocks noGrp="1"/>
          </p:cNvSpPr>
          <p:nvPr>
            <p:ph sz="half" idx="1"/>
          </p:nvPr>
        </p:nvSpPr>
        <p:spPr/>
        <p:txBody>
          <a:bodyPr>
            <a:normAutofit/>
          </a:bodyPr>
          <a:lstStyle/>
          <a:p>
            <a:endParaRPr lang="en-US" dirty="0"/>
          </a:p>
          <a:p>
            <a:endParaRPr lang="es-ES" dirty="0"/>
          </a:p>
          <a:p>
            <a:endParaRPr lang="es-ES" dirty="0"/>
          </a:p>
          <a:p>
            <a:pPr marL="0" indent="0">
              <a:buNone/>
            </a:pPr>
            <a:endParaRPr lang="en-US" dirty="0"/>
          </a:p>
          <a:p>
            <a:endParaRPr lang="en-US" sz="2800" dirty="0"/>
          </a:p>
        </p:txBody>
      </p:sp>
    </p:spTree>
    <p:extLst>
      <p:ext uri="{BB962C8B-B14F-4D97-AF65-F5344CB8AC3E}">
        <p14:creationId xmlns:p14="http://schemas.microsoft.com/office/powerpoint/2010/main" val="244521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EC54EA-6E78-2348-70BF-0EF7B430C15D}"/>
              </a:ext>
            </a:extLst>
          </p:cNvPr>
          <p:cNvSpPr txBox="1">
            <a:spLocks/>
          </p:cNvSpPr>
          <p:nvPr/>
        </p:nvSpPr>
        <p:spPr>
          <a:xfrm>
            <a:off x="3549706" y="1261255"/>
            <a:ext cx="5099281" cy="12202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a:solidFill>
                  <a:schemeClr val="bg1"/>
                </a:solidFill>
                <a:latin typeface="Arial"/>
                <a:cs typeface="Arial"/>
              </a:rPr>
              <a:t>THANKS FOR ATTENDING</a:t>
            </a:r>
          </a:p>
        </p:txBody>
      </p:sp>
      <p:cxnSp>
        <p:nvCxnSpPr>
          <p:cNvPr id="10" name="Straight Arrow Connector 9">
            <a:extLst>
              <a:ext uri="{FF2B5EF4-FFF2-40B4-BE49-F238E27FC236}">
                <a16:creationId xmlns:a16="http://schemas.microsoft.com/office/drawing/2014/main" id="{84062338-B26A-FDF9-63EB-4C3A8FC8500E}"/>
              </a:ext>
            </a:extLst>
          </p:cNvPr>
          <p:cNvCxnSpPr>
            <a:cxnSpLocks/>
          </p:cNvCxnSpPr>
          <p:nvPr/>
        </p:nvCxnSpPr>
        <p:spPr>
          <a:xfrm flipV="1">
            <a:off x="4922287" y="2292206"/>
            <a:ext cx="2345269" cy="4508"/>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78D5F04-D24E-E896-9C9C-92CEE826E861}"/>
              </a:ext>
            </a:extLst>
          </p:cNvPr>
          <p:cNvSpPr txBox="1"/>
          <p:nvPr/>
        </p:nvSpPr>
        <p:spPr>
          <a:xfrm>
            <a:off x="1853373" y="2550903"/>
            <a:ext cx="848525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Arial"/>
                <a:cs typeface="Arial"/>
              </a:rPr>
              <a:t>Please complete our survey that will be sent out via Eventbrite.</a:t>
            </a:r>
            <a:endParaRPr lang="en-US" dirty="0">
              <a:solidFill>
                <a:srgbClr val="000000"/>
              </a:solidFill>
              <a:latin typeface="Calibri" panose="020F0502020204030204"/>
              <a:cs typeface="Calibri" panose="020F0502020204030204"/>
            </a:endParaRPr>
          </a:p>
          <a:p>
            <a:pPr algn="ctr"/>
            <a:endParaRPr lang="en-US" sz="2800" dirty="0">
              <a:solidFill>
                <a:srgbClr val="FFFFFF"/>
              </a:solidFill>
              <a:latin typeface="Arial"/>
              <a:cs typeface="Arial"/>
            </a:endParaRPr>
          </a:p>
          <a:p>
            <a:pPr algn="ctr"/>
            <a:r>
              <a:rPr lang="en-US" sz="2800" dirty="0">
                <a:solidFill>
                  <a:srgbClr val="FFFFFF"/>
                </a:solidFill>
                <a:latin typeface="Arial"/>
                <a:cs typeface="Arial"/>
              </a:rPr>
              <a:t>Tag us on socials @</a:t>
            </a:r>
            <a:r>
              <a:rPr lang="en-US" sz="2800" dirty="0">
                <a:solidFill>
                  <a:srgbClr val="FFFFFF"/>
                </a:solidFill>
                <a:ea typeface="+mn-lt"/>
                <a:cs typeface="+mn-lt"/>
              </a:rPr>
              <a:t>statelibraryqld</a:t>
            </a:r>
          </a:p>
          <a:p>
            <a:pPr algn="ctr"/>
            <a:endParaRPr lang="en-US" sz="2800">
              <a:solidFill>
                <a:srgbClr val="FFFFFF"/>
              </a:solidFill>
              <a:latin typeface="Arial"/>
              <a:cs typeface="Arial"/>
            </a:endParaRPr>
          </a:p>
          <a:p>
            <a:pPr algn="ctr"/>
            <a:r>
              <a:rPr lang="en-US" sz="2800" dirty="0">
                <a:solidFill>
                  <a:srgbClr val="FFFFFF"/>
                </a:solidFill>
                <a:latin typeface="Arial"/>
                <a:cs typeface="Arial"/>
              </a:rPr>
              <a:t>Contact us on </a:t>
            </a:r>
            <a:r>
              <a:rPr lang="en-US" sz="2800" dirty="0">
                <a:solidFill>
                  <a:srgbClr val="FFFFFF"/>
                </a:solidFill>
                <a:latin typeface="Arial"/>
                <a:cs typeface="Arial"/>
                <a:hlinkClick r:id="rId3"/>
              </a:rPr>
              <a:t>appliedcreativity@slq.qld.gov.au</a:t>
            </a:r>
          </a:p>
        </p:txBody>
      </p:sp>
      <p:pic>
        <p:nvPicPr>
          <p:cNvPr id="3" name="Graphic 3" descr="Envelope with solid fill">
            <a:extLst>
              <a:ext uri="{FF2B5EF4-FFF2-40B4-BE49-F238E27FC236}">
                <a16:creationId xmlns:a16="http://schemas.microsoft.com/office/drawing/2014/main" id="{E6385D8F-6A0C-FE13-C841-428123452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293855"/>
            <a:ext cx="914400" cy="914400"/>
          </a:xfrm>
          <a:prstGeom prst="rect">
            <a:avLst/>
          </a:prstGeom>
        </p:spPr>
      </p:pic>
    </p:spTree>
    <p:extLst>
      <p:ext uri="{BB962C8B-B14F-4D97-AF65-F5344CB8AC3E}">
        <p14:creationId xmlns:p14="http://schemas.microsoft.com/office/powerpoint/2010/main" val="94686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black background with white text&#10;&#10;Description automatically generated">
            <a:extLst>
              <a:ext uri="{FF2B5EF4-FFF2-40B4-BE49-F238E27FC236}">
                <a16:creationId xmlns:a16="http://schemas.microsoft.com/office/drawing/2014/main" id="{A76F1C1D-FEFA-0231-2974-007008689492}"/>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67255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a:lstStyle/>
          <a:p>
            <a:r>
              <a:rPr lang="en-US" dirty="0"/>
              <a:t>Session Overview</a:t>
            </a:r>
            <a:endParaRPr lang="en-AU" dirty="0"/>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lnSpcReduction="10000"/>
          </a:bodyPr>
          <a:lstStyle/>
          <a:p>
            <a:pPr marL="0" indent="0">
              <a:lnSpc>
                <a:spcPct val="150000"/>
              </a:lnSpc>
              <a:buNone/>
            </a:pPr>
            <a:r>
              <a:rPr lang="en-US" sz="2800" b="1" dirty="0">
                <a:latin typeface="Arial"/>
                <a:ea typeface="+mn-lt"/>
                <a:cs typeface="Arial"/>
              </a:rPr>
              <a:t>Welcome</a:t>
            </a:r>
          </a:p>
          <a:p>
            <a:pPr>
              <a:lnSpc>
                <a:spcPct val="150000"/>
              </a:lnSpc>
            </a:pPr>
            <a:r>
              <a:rPr lang="en-US" sz="2800" dirty="0">
                <a:latin typeface="Arial"/>
                <a:ea typeface="+mn-lt"/>
                <a:cs typeface="Arial"/>
              </a:rPr>
              <a:t>Check in and get set up on a computer</a:t>
            </a:r>
          </a:p>
          <a:p>
            <a:pPr>
              <a:lnSpc>
                <a:spcPct val="150000"/>
              </a:lnSpc>
            </a:pPr>
            <a:r>
              <a:rPr lang="en-US" dirty="0"/>
              <a:t>Brief recap of Session Two</a:t>
            </a:r>
            <a:endParaRPr lang="en-US" sz="2800" dirty="0">
              <a:latin typeface="Arial"/>
              <a:ea typeface="+mn-lt"/>
              <a:cs typeface="Arial"/>
            </a:endParaRPr>
          </a:p>
          <a:p>
            <a:pPr marL="0" indent="0">
              <a:lnSpc>
                <a:spcPct val="150000"/>
              </a:lnSpc>
              <a:buNone/>
            </a:pPr>
            <a:r>
              <a:rPr lang="en-US" sz="2800" b="1" dirty="0">
                <a:latin typeface="Arial"/>
                <a:ea typeface="+mn-lt"/>
                <a:cs typeface="Arial"/>
              </a:rPr>
              <a:t>Overview of workshop</a:t>
            </a:r>
          </a:p>
          <a:p>
            <a:pPr>
              <a:lnSpc>
                <a:spcPct val="150000"/>
              </a:lnSpc>
            </a:pPr>
            <a:r>
              <a:rPr lang="en-US" sz="2800" dirty="0">
                <a:latin typeface="Arial"/>
                <a:ea typeface="+mn-lt"/>
                <a:cs typeface="Arial"/>
              </a:rPr>
              <a:t>Today’s Goals and Timeline</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E252B4F5-07E7-2978-767B-0C028677C5A5}"/>
              </a:ext>
            </a:extLst>
          </p:cNvPr>
          <p:cNvSpPr>
            <a:spLocks noGrp="1"/>
          </p:cNvSpPr>
          <p:nvPr>
            <p:ph sz="half" idx="2"/>
          </p:nvPr>
        </p:nvSpPr>
        <p:spPr/>
        <p:txBody>
          <a:bodyPr/>
          <a:lstStyle/>
          <a:p>
            <a:pPr>
              <a:spcBef>
                <a:spcPts val="0"/>
              </a:spcBef>
              <a:spcAft>
                <a:spcPts val="0"/>
              </a:spcAft>
              <a:buFont typeface="Arial" panose="020B0604020202020204" pitchFamily="34" charset="0"/>
              <a:buChar char="•"/>
            </a:pPr>
            <a:endParaRPr lang="en-AU" dirty="0"/>
          </a:p>
        </p:txBody>
      </p:sp>
      <p:pic>
        <p:nvPicPr>
          <p:cNvPr id="2" name="Inhaltsplatzhalter 3" descr="Ein Bild, das Gerät, Elektronisches Gerät, Handy, tragbares Kommunikationsgerät enthält.&#10;&#10;Automatisch generierte Beschreibung">
            <a:extLst>
              <a:ext uri="{FF2B5EF4-FFF2-40B4-BE49-F238E27FC236}">
                <a16:creationId xmlns:a16="http://schemas.microsoft.com/office/drawing/2014/main" id="{9301B3DB-765F-1C32-B485-33A9643A8DF1}"/>
              </a:ext>
            </a:extLst>
          </p:cNvPr>
          <p:cNvPicPr>
            <a:picLocks noChangeAspect="1"/>
          </p:cNvPicPr>
          <p:nvPr/>
        </p:nvPicPr>
        <p:blipFill rotWithShape="1">
          <a:blip r:embed="rId3">
            <a:extLst>
              <a:ext uri="{28A0092B-C50C-407E-A947-70E740481C1C}">
                <a14:useLocalDpi xmlns:a14="http://schemas.microsoft.com/office/drawing/2010/main" val="0"/>
              </a:ext>
            </a:extLst>
          </a:blip>
          <a:srcRect l="33302" r="8202"/>
          <a:stretch/>
        </p:blipFill>
        <p:spPr>
          <a:xfrm>
            <a:off x="6172200" y="0"/>
            <a:ext cx="6019800" cy="6858000"/>
          </a:xfrm>
          <a:prstGeom prst="rect">
            <a:avLst/>
          </a:prstGeom>
        </p:spPr>
      </p:pic>
      <p:sp>
        <p:nvSpPr>
          <p:cNvPr id="4" name="Textfeld 4">
            <a:extLst>
              <a:ext uri="{FF2B5EF4-FFF2-40B4-BE49-F238E27FC236}">
                <a16:creationId xmlns:a16="http://schemas.microsoft.com/office/drawing/2014/main" id="{365845A2-D293-E92F-77C8-B655F668B9F1}"/>
              </a:ext>
            </a:extLst>
          </p:cNvPr>
          <p:cNvSpPr txBox="1"/>
          <p:nvPr/>
        </p:nvSpPr>
        <p:spPr>
          <a:xfrm>
            <a:off x="4943707" y="6556137"/>
            <a:ext cx="724829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00" dirty="0"/>
              <a:t>Image by Viktor </a:t>
            </a:r>
            <a:r>
              <a:rPr lang="en-AU" sz="1000" dirty="0" err="1"/>
              <a:t>Kosilov</a:t>
            </a:r>
            <a:r>
              <a:rPr lang="en-AU" sz="1000" dirty="0"/>
              <a:t> from </a:t>
            </a:r>
            <a:r>
              <a:rPr lang="en-AU" sz="1000" dirty="0" err="1"/>
              <a:t>Pixabay</a:t>
            </a:r>
            <a:endParaRPr lang="en-AU" sz="1100" dirty="0"/>
          </a:p>
        </p:txBody>
      </p:sp>
    </p:spTree>
    <p:extLst>
      <p:ext uri="{BB962C8B-B14F-4D97-AF65-F5344CB8AC3E}">
        <p14:creationId xmlns:p14="http://schemas.microsoft.com/office/powerpoint/2010/main" val="325547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Equipment</a:t>
            </a:r>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vert="horz" lIns="91440" tIns="45720" rIns="91440" bIns="45720" rtlCol="0">
            <a:normAutofit/>
          </a:bodyPr>
          <a:lstStyle/>
          <a:p>
            <a:r>
              <a:rPr lang="en-US" sz="2000" dirty="0"/>
              <a:t>Computer with Premiere Pro and </a:t>
            </a:r>
            <a:r>
              <a:rPr lang="en-US" sz="2000" dirty="0" err="1"/>
              <a:t>TouchDesigner</a:t>
            </a:r>
            <a:endParaRPr lang="en-US" sz="2000" dirty="0"/>
          </a:p>
          <a:p>
            <a:r>
              <a:rPr lang="en-AU" sz="1800" kern="100" dirty="0">
                <a:effectLst/>
                <a:ea typeface="Aptos" panose="020B0004020202020204" pitchFamily="34" charset="0"/>
                <a:cs typeface="Times New Roman" panose="02020603050405020304" pitchFamily="18" charset="0"/>
              </a:rPr>
              <a:t>SLQ collection items for mapping content, </a:t>
            </a:r>
          </a:p>
          <a:p>
            <a:r>
              <a:rPr lang="en-AU" sz="1800" kern="100" dirty="0">
                <a:effectLst/>
                <a:ea typeface="Aptos" panose="020B0004020202020204" pitchFamily="34" charset="0"/>
                <a:cs typeface="Times New Roman" panose="02020603050405020304" pitchFamily="18" charset="0"/>
              </a:rPr>
              <a:t>Projectors</a:t>
            </a:r>
          </a:p>
          <a:p>
            <a:r>
              <a:rPr lang="en-AU" sz="1800" kern="100" dirty="0">
                <a:ea typeface="Aptos" panose="020B0004020202020204" pitchFamily="34" charset="0"/>
                <a:cs typeface="Times New Roman" panose="02020603050405020304" pitchFamily="18" charset="0"/>
              </a:rPr>
              <a:t>P</a:t>
            </a:r>
            <a:r>
              <a:rPr lang="en-AU" sz="1800" kern="100" dirty="0">
                <a:effectLst/>
                <a:ea typeface="Aptos" panose="020B0004020202020204" pitchFamily="34" charset="0"/>
                <a:cs typeface="Times New Roman" panose="02020603050405020304" pitchFamily="18" charset="0"/>
              </a:rPr>
              <a:t>ortable projection surfaces (cardboard cubes).</a:t>
            </a:r>
          </a:p>
          <a:p>
            <a:endParaRPr lang="en-US" sz="2000"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8368B0F9-1A49-3B48-CDE1-9310D55DECBE}"/>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62140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a:lstStyle/>
          <a:p>
            <a:r>
              <a:rPr lang="en-US" dirty="0"/>
              <a:t>Health &amp; Safety</a:t>
            </a:r>
            <a:endParaRPr lang="en-AU" dirty="0"/>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92500" lnSpcReduction="20000"/>
          </a:bodyPr>
          <a:lstStyle/>
          <a:p>
            <a:pPr>
              <a:lnSpc>
                <a:spcPct val="150000"/>
              </a:lnSpc>
            </a:pPr>
            <a:r>
              <a:rPr lang="en-US" sz="2800" dirty="0">
                <a:latin typeface="Arial"/>
                <a:ea typeface="+mn-lt"/>
                <a:cs typeface="Arial"/>
              </a:rPr>
              <a:t>For all workshops at The Edge we like to </a:t>
            </a:r>
            <a:r>
              <a:rPr lang="en-US" sz="2800" dirty="0" err="1">
                <a:latin typeface="Arial"/>
                <a:ea typeface="+mn-lt"/>
                <a:cs typeface="Arial"/>
              </a:rPr>
              <a:t>familiarise</a:t>
            </a:r>
            <a:r>
              <a:rPr lang="en-US" sz="2800" dirty="0">
                <a:latin typeface="Arial"/>
                <a:ea typeface="+mn-lt"/>
                <a:cs typeface="Arial"/>
              </a:rPr>
              <a:t> participants with:</a:t>
            </a:r>
          </a:p>
          <a:p>
            <a:pPr>
              <a:lnSpc>
                <a:spcPct val="150000"/>
              </a:lnSpc>
            </a:pPr>
            <a:r>
              <a:rPr lang="en-US" sz="2800" dirty="0">
                <a:latin typeface="Arial"/>
                <a:ea typeface="+mn-lt"/>
                <a:cs typeface="Arial"/>
              </a:rPr>
              <a:t>Exit points</a:t>
            </a:r>
          </a:p>
          <a:p>
            <a:pPr>
              <a:lnSpc>
                <a:spcPct val="150000"/>
              </a:lnSpc>
            </a:pPr>
            <a:r>
              <a:rPr lang="en-US" sz="2800" dirty="0">
                <a:latin typeface="Arial"/>
                <a:ea typeface="+mn-lt"/>
                <a:cs typeface="Arial"/>
              </a:rPr>
              <a:t>Lab Risk Assessments</a:t>
            </a:r>
          </a:p>
          <a:p>
            <a:pPr>
              <a:lnSpc>
                <a:spcPct val="150000"/>
              </a:lnSpc>
            </a:pPr>
            <a:r>
              <a:rPr lang="en-US" sz="2800" dirty="0">
                <a:latin typeface="Arial"/>
                <a:ea typeface="+mn-lt"/>
                <a:cs typeface="Arial"/>
              </a:rPr>
              <a:t>Safe operating procedures (SOP)</a:t>
            </a:r>
          </a:p>
          <a:p>
            <a:pPr marL="0" indent="0" fontAlgn="base">
              <a:spcBef>
                <a:spcPct val="0"/>
              </a:spcBef>
              <a:spcAft>
                <a:spcPts val="600"/>
              </a:spcAft>
              <a:buNone/>
            </a:pPr>
            <a:endParaRPr kumimoji="0" lang="en-US" altLang="en-US" sz="2800" b="0" i="0" u="none" strike="noStrike" cap="none" normalizeH="0" baseline="0" dirty="0">
              <a:ln>
                <a:noFill/>
              </a:ln>
              <a:effectLst/>
            </a:endParaRPr>
          </a:p>
        </p:txBody>
      </p:sp>
      <p:pic>
        <p:nvPicPr>
          <p:cNvPr id="4" name="Content Placeholder 3">
            <a:extLst>
              <a:ext uri="{FF2B5EF4-FFF2-40B4-BE49-F238E27FC236}">
                <a16:creationId xmlns:a16="http://schemas.microsoft.com/office/drawing/2014/main" id="{D30FF2D0-3430-99B7-7820-00C528BA9B0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23" r="13965"/>
          <a:stretch/>
        </p:blipFill>
        <p:spPr>
          <a:xfrm>
            <a:off x="6172200" y="-61472"/>
            <a:ext cx="6019800" cy="6919472"/>
          </a:xfrm>
          <a:prstGeom prst="rect">
            <a:avLst/>
          </a:prstGeom>
        </p:spPr>
      </p:pic>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Tree>
    <p:extLst>
      <p:ext uri="{BB962C8B-B14F-4D97-AF65-F5344CB8AC3E}">
        <p14:creationId xmlns:p14="http://schemas.microsoft.com/office/powerpoint/2010/main" val="238078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054355E-009A-22C1-9720-0C5C2210DB3D}"/>
              </a:ext>
            </a:extLst>
          </p:cNvPr>
          <p:cNvSpPr>
            <a:spLocks noGrp="1"/>
          </p:cNvSpPr>
          <p:nvPr>
            <p:ph sz="half" idx="1"/>
          </p:nvPr>
        </p:nvSpPr>
        <p:spPr/>
        <p:txBody>
          <a:bodyPr>
            <a:normAutofit/>
          </a:bodyPr>
          <a:lstStyle/>
          <a:p>
            <a:r>
              <a:rPr lang="en-US" sz="2800" dirty="0"/>
              <a:t>Basic understanding of projection mapping.</a:t>
            </a:r>
          </a:p>
          <a:p>
            <a:r>
              <a:rPr lang="en-US" sz="2800" dirty="0"/>
              <a:t>Ability to use SLQ collection items creatively in digital art.</a:t>
            </a:r>
          </a:p>
          <a:p>
            <a:r>
              <a:rPr lang="en-US" sz="2800" dirty="0"/>
              <a:t>Skills in video editing and using </a:t>
            </a:r>
            <a:r>
              <a:rPr lang="en-US" sz="2800" dirty="0" err="1"/>
              <a:t>TouchDesigner</a:t>
            </a:r>
            <a:r>
              <a:rPr lang="en-US" sz="2800" dirty="0"/>
              <a:t> for projection mapping.</a:t>
            </a:r>
          </a:p>
          <a:p>
            <a:r>
              <a:rPr lang="en-US" sz="2800" dirty="0"/>
              <a:t>Experience in setting up and executing a projection mapping display</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Objectives</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4" name="Inhaltsplatzhalter 3">
            <a:extLst>
              <a:ext uri="{FF2B5EF4-FFF2-40B4-BE49-F238E27FC236}">
                <a16:creationId xmlns:a16="http://schemas.microsoft.com/office/drawing/2014/main" id="{40A74E66-7E73-89E0-06CB-ECAB69B3937F}"/>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37392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lstStyle/>
          <a:p>
            <a:r>
              <a:rPr lang="en-US" dirty="0"/>
              <a:t>Technology that turns objects into display surfaces for video projection. </a:t>
            </a:r>
          </a:p>
          <a:p>
            <a:r>
              <a:rPr lang="en-US" dirty="0"/>
              <a:t>Often used on irregularly shaped surfaces like buildings, stages, or indoor objects.</a:t>
            </a:r>
          </a:p>
          <a:p>
            <a:r>
              <a:rPr lang="en-US" dirty="0"/>
              <a:t>Adds extra dimensions, optical illusions, and notions of movement.</a:t>
            </a:r>
          </a:p>
          <a:p>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What is Projection Mapping?</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09F98064-F4E7-F4AD-A5C9-40F4821057F3}"/>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18228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lstStyle/>
          <a:p>
            <a:r>
              <a:rPr lang="en-US" dirty="0"/>
              <a:t>Utilizes specialized software to fit images onto the surface of objects.</a:t>
            </a:r>
          </a:p>
          <a:p>
            <a:r>
              <a:rPr lang="en-US" dirty="0"/>
              <a:t>Can warp and align projected images to fit perfectly on irregular shapes.</a:t>
            </a:r>
          </a:p>
          <a:p>
            <a:r>
              <a:rPr lang="en-US" dirty="0"/>
              <a:t>Employs projectors to display light onto 3D objects, turning them into interactive displays.</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What is Projection Mapping?</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09F98064-F4E7-F4AD-A5C9-40F4821057F3}"/>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244123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lstStyle/>
          <a:p>
            <a:pPr>
              <a:buFont typeface="Arial" panose="020B0604020202020204" pitchFamily="34" charset="0"/>
              <a:buChar char="•"/>
            </a:pPr>
            <a:r>
              <a:rPr lang="en-US" dirty="0"/>
              <a:t>Used in advertising, public art, entertainment, and live concerts.</a:t>
            </a:r>
          </a:p>
          <a:p>
            <a:pPr>
              <a:buFont typeface="Arial" panose="020B0604020202020204" pitchFamily="34" charset="0"/>
              <a:buChar char="•"/>
            </a:pPr>
            <a:r>
              <a:rPr lang="en-US" dirty="0"/>
              <a:t>Transforms static objects into dynamic visual displays.</a:t>
            </a:r>
          </a:p>
          <a:p>
            <a:pPr>
              <a:buFont typeface="Arial" panose="020B0604020202020204" pitchFamily="34" charset="0"/>
              <a:buChar char="•"/>
            </a:pPr>
            <a:r>
              <a:rPr lang="en-US" dirty="0"/>
              <a:t>Engages audiences with immersive and artistic experiences.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What is Projection Mapping?</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09F98064-F4E7-F4AD-A5C9-40F4821057F3}"/>
              </a:ext>
            </a:extLst>
          </p:cNvPr>
          <p:cNvSpPr>
            <a:spLocks noGrp="1"/>
          </p:cNvSpPr>
          <p:nvPr>
            <p:ph sz="half" idx="2"/>
          </p:nvPr>
        </p:nvSpPr>
        <p:spPr/>
        <p:txBody>
          <a:bodyPr/>
          <a:lstStyle/>
          <a:p>
            <a:endParaRPr lang="en-AU" dirty="0"/>
          </a:p>
        </p:txBody>
      </p:sp>
    </p:spTree>
    <p:extLst>
      <p:ext uri="{BB962C8B-B14F-4D97-AF65-F5344CB8AC3E}">
        <p14:creationId xmlns:p14="http://schemas.microsoft.com/office/powerpoint/2010/main" val="570822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7e1e201ab244161abc6269085bafd9b xmlns="64cbdf78-7192-46f9-b3e6-158edc1eabaa">
      <Terms xmlns="http://schemas.microsoft.com/office/infopath/2007/PartnerControls"/>
    </k7e1e201ab244161abc6269085bafd9b>
    <kedf3583308f4f33b0e4aeec01c5a75e xmlns="64cbdf78-7192-46f9-b3e6-158edc1eabaa">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d84c0e14-715f-4888-93aa-770533540b30</TermId>
        </TermInfo>
      </Terms>
    </kedf3583308f4f33b0e4aeec01c5a75e>
    <SLQ_x0020_RecFind_x0020_Number xmlns="64cbdf78-7192-46f9-b3e6-158edc1eabaa" xsi:nil="true"/>
    <ea08aa40c9ba47c59c795f3744242dc8 xmlns="64cbdf78-7192-46f9-b3e6-158edc1eabaa">
      <Terms xmlns="http://schemas.microsoft.com/office/infopath/2007/PartnerControls"/>
    </ea08aa40c9ba47c59c795f3744242dc8>
    <l6001d7ba62247e8aa4d8d222ca9f490 xmlns="64cbdf78-7192-46f9-b3e6-158edc1eabaa">
      <Terms xmlns="http://schemas.microsoft.com/office/infopath/2007/PartnerControls"/>
    </l6001d7ba62247e8aa4d8d222ca9f490>
    <od6f14f1f45b4e8ca99ee1b0fe3b24bd xmlns="64cbdf78-7192-46f9-b3e6-158edc1eabaa">
      <Terms xmlns="http://schemas.microsoft.com/office/infopath/2007/PartnerControls"/>
    </od6f14f1f45b4e8ca99ee1b0fe3b24bd>
    <d2d91528ce6544f4ae800da16cf32132 xmlns="64cbdf78-7192-46f9-b3e6-158edc1eabaa">
      <Terms xmlns="http://schemas.microsoft.com/office/infopath/2007/PartnerControls"/>
    </d2d91528ce6544f4ae800da16cf32132>
    <SLQ_x0020_Document_x0020_Date xmlns="64cbdf78-7192-46f9-b3e6-158edc1eabaa">2023-10-12T07:50:26+00:00</SLQ_x0020_Document_x0020_Date>
    <TaxCatchAll xmlns="64cbdf78-7192-46f9-b3e6-158edc1eabaa">
      <Value>86</Value>
      <Value>1</Value>
    </TaxCatchAll>
    <bf18ecc5a4454bc092414554a75d21d8 xmlns="64cbdf78-7192-46f9-b3e6-158edc1eabaa">
      <Terms xmlns="http://schemas.microsoft.com/office/infopath/2007/PartnerControls"/>
    </bf18ecc5a4454bc092414554a75d21d8>
    <fb02aa3e9147428392385507a26bc5a3 xmlns="64cbdf78-7192-46f9-b3e6-158edc1eabaa">
      <Terms xmlns="http://schemas.microsoft.com/office/infopath/2007/PartnerControls"/>
    </fb02aa3e9147428392385507a26bc5a3>
    <occc0f38b01848c9a253cf1a050e6bc8 xmlns="64cbdf78-7192-46f9-b3e6-158edc1eabaa">
      <Terms xmlns="http://schemas.microsoft.com/office/infopath/2007/PartnerControls">
        <TermInfo xmlns="http://schemas.microsoft.com/office/infopath/2007/PartnerControls">
          <TermName xmlns="http://schemas.microsoft.com/office/infopath/2007/PartnerControls">Applied Creativity</TermName>
          <TermId xmlns="http://schemas.microsoft.com/office/infopath/2007/PartnerControls">bf229fa7-e85d-4c90-b5d2-c634ac0b62a0</TermId>
        </TermInfo>
      </Terms>
    </occc0f38b01848c9a253cf1a050e6bc8>
  </documentManagement>
</p:properties>
</file>

<file path=customXml/item2.xml><?xml version="1.0" encoding="utf-8"?>
<ct:contentTypeSchema xmlns:ct="http://schemas.microsoft.com/office/2006/metadata/contentType" xmlns:ma="http://schemas.microsoft.com/office/2006/metadata/properties/metaAttributes" ct:_="" ma:_="" ma:contentTypeName="SL Standard Document" ma:contentTypeID="0x010100575D39318B31CB4291041CD638C8170700FB3E7531CF1510408D026C3C655523C8" ma:contentTypeVersion="39" ma:contentTypeDescription="Content type used for all standard State Library document libraries to apply standard global metadata. PUBLISHED 22/12/2020 v8 - Added BCS fields. " ma:contentTypeScope="" ma:versionID="253208589ae9c194758415c906c50bfc">
  <xsd:schema xmlns:xsd="http://www.w3.org/2001/XMLSchema" xmlns:xs="http://www.w3.org/2001/XMLSchema" xmlns:p="http://schemas.microsoft.com/office/2006/metadata/properties" xmlns:ns2="64cbdf78-7192-46f9-b3e6-158edc1eabaa" targetNamespace="http://schemas.microsoft.com/office/2006/metadata/properties" ma:root="true" ma:fieldsID="66c7399a227db04177f8f83fb3965c21" ns2:_="">
    <xsd:import namespace="64cbdf78-7192-46f9-b3e6-158edc1eabaa"/>
    <xsd:element name="properties">
      <xsd:complexType>
        <xsd:sequence>
          <xsd:element name="documentManagement">
            <xsd:complexType>
              <xsd:all>
                <xsd:element ref="ns2:SLQ_x0020_Document_x0020_Date" minOccurs="0"/>
                <xsd:element ref="ns2:SLQ_x0020_RecFind_x0020_Number" minOccurs="0"/>
                <xsd:element ref="ns2:kedf3583308f4f33b0e4aeec01c5a75e" minOccurs="0"/>
                <xsd:element ref="ns2:d2d91528ce6544f4ae800da16cf32132" minOccurs="0"/>
                <xsd:element ref="ns2:l6001d7ba62247e8aa4d8d222ca9f490" minOccurs="0"/>
                <xsd:element ref="ns2:ea08aa40c9ba47c59c795f3744242dc8" minOccurs="0"/>
                <xsd:element ref="ns2:bf18ecc5a4454bc092414554a75d21d8" minOccurs="0"/>
                <xsd:element ref="ns2:occc0f38b01848c9a253cf1a050e6bc8" minOccurs="0"/>
                <xsd:element ref="ns2:k7e1e201ab244161abc6269085bafd9b" minOccurs="0"/>
                <xsd:element ref="ns2:TaxCatchAll" minOccurs="0"/>
                <xsd:element ref="ns2:od6f14f1f45b4e8ca99ee1b0fe3b24bd" minOccurs="0"/>
                <xsd:element ref="ns2:TaxCatchAllLabel" minOccurs="0"/>
                <xsd:element ref="ns2:fb02aa3e9147428392385507a26bc5a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SLQ_x0020_Document_x0020_Date" ma:index="6" nillable="true" ma:displayName="SL Document Date" ma:default="[today]" ma:format="DateOnly" ma:internalName="SLQ_x0020_Document_x0020_Date" ma:readOnly="false">
      <xsd:simpleType>
        <xsd:restriction base="dms:DateTime"/>
      </xsd:simpleType>
    </xsd:element>
    <xsd:element name="SLQ_x0020_RecFind_x0020_Number" ma:index="12" nillable="true" ma:displayName="OLD SL File Number" ma:description="Add reference number from RecFind." ma:internalName="SLQ_x0020_RecFind_x0020_Number" ma:readOnly="false">
      <xsd:simpleType>
        <xsd:restriction base="dms:Text">
          <xsd:maxLength value="255"/>
        </xsd:restriction>
      </xsd:simpleType>
    </xsd:element>
    <xsd:element name="kedf3583308f4f33b0e4aeec01c5a75e" ma:index="14" nillable="true" ma:taxonomy="true" ma:internalName="kedf3583308f4f33b0e4aeec01c5a75e" ma:taxonomyFieldName="SLQDocumentState" ma:displayName="SL Document State" ma:indexed="true" ma:readOnly="false" ma:default="1;#Working document|d84c0e14-715f-4888-93aa-770533540b30" ma:fieldId="{4edf3583-308f-4f33-b0e4-aeec01c5a75e}" ma:sspId="6887afb6-b740-45b6-9c28-fce5107743be" ma:termSetId="948039a9-34c2-4124-9f55-7b2a8ee25618" ma:anchorId="00000000-0000-0000-0000-000000000000" ma:open="false" ma:isKeyword="false">
      <xsd:complexType>
        <xsd:sequence>
          <xsd:element ref="pc:Terms" minOccurs="0" maxOccurs="1"/>
        </xsd:sequence>
      </xsd:complexType>
    </xsd:element>
    <xsd:element name="d2d91528ce6544f4ae800da16cf32132" ma:index="18" nillable="true" ma:taxonomy="true" ma:internalName="d2d91528ce6544f4ae800da16cf32132" ma:taxonomyFieldName="SL_x0020_Business_x0020_activity" ma:displayName="SL Business Activity" ma:indexed="true" ma:readOnly="false" ma:default="" ma:fieldId="{d2d91528-ce65-44f4-ae80-0da16cf32132}" ma:sspId="6887afb6-b740-45b6-9c28-fce5107743be" ma:termSetId="ea5127ab-08ee-427a-8c10-4b08a478659c" ma:anchorId="00000000-0000-0000-0000-000000000000" ma:open="false" ma:isKeyword="false">
      <xsd:complexType>
        <xsd:sequence>
          <xsd:element ref="pc:Terms" minOccurs="0" maxOccurs="1"/>
        </xsd:sequence>
      </xsd:complexType>
    </xsd:element>
    <xsd:element name="l6001d7ba62247e8aa4d8d222ca9f490" ma:index="20" nillable="true" ma:taxonomy="true" ma:internalName="l6001d7ba62247e8aa4d8d222ca9f490" ma:taxonomyFieldName="SLLGA" ma:displayName="SL LGA" ma:readOnly="false" ma:default="" ma:fieldId="{56001d7b-a622-47e8-aa4d-8d222ca9f490}" ma:sspId="6887afb6-b740-45b6-9c28-fce5107743be" ma:termSetId="2c9fe274-f951-4349-8f27-7e2792e3f9d9" ma:anchorId="00000000-0000-0000-0000-000000000000" ma:open="false" ma:isKeyword="false">
      <xsd:complexType>
        <xsd:sequence>
          <xsd:element ref="pc:Terms" minOccurs="0" maxOccurs="1"/>
        </xsd:sequence>
      </xsd:complexType>
    </xsd:element>
    <xsd:element name="ea08aa40c9ba47c59c795f3744242dc8" ma:index="21" nillable="true" ma:taxonomy="true" ma:internalName="ea08aa40c9ba47c59c795f3744242dc8" ma:taxonomyFieldName="SLQDocumentType" ma:displayName="SL Document Type" ma:indexed="true" ma:readOnly="false" ma:default="" ma:fieldId="{ea08aa40-c9ba-47c5-9c79-5f3744242dc8}" ma:sspId="6887afb6-b740-45b6-9c28-fce5107743be" ma:termSetId="77d3674c-8bd6-4ef2-8e65-2c4074c778de" ma:anchorId="00000000-0000-0000-0000-000000000000" ma:open="false" ma:isKeyword="false">
      <xsd:complexType>
        <xsd:sequence>
          <xsd:element ref="pc:Terms" minOccurs="0" maxOccurs="1"/>
        </xsd:sequence>
      </xsd:complexType>
    </xsd:element>
    <xsd:element name="bf18ecc5a4454bc092414554a75d21d8" ma:index="22" nillable="true" ma:taxonomy="true" ma:internalName="bf18ecc5a4454bc092414554a75d21d8" ma:taxonomyFieldName="SLPublicPrograms" ma:displayName="SL Public Programs" ma:readOnly="false" ma:default="" ma:fieldId="{bf18ecc5-a445-4bc0-9241-4554a75d21d8}" ma:sspId="6887afb6-b740-45b6-9c28-fce5107743be" ma:termSetId="0f1ffbfd-20b5-4cf4-a352-8823bea94a49" ma:anchorId="00000000-0000-0000-0000-000000000000" ma:open="false" ma:isKeyword="false">
      <xsd:complexType>
        <xsd:sequence>
          <xsd:element ref="pc:Terms" minOccurs="0" maxOccurs="1"/>
        </xsd:sequence>
      </xsd:complexType>
    </xsd:element>
    <xsd:element name="occc0f38b01848c9a253cf1a050e6bc8" ma:index="23" nillable="true" ma:taxonomy="true" ma:internalName="occc0f38b01848c9a253cf1a050e6bc8" ma:taxonomyFieldName="SLQDepartment" ma:displayName="SL Business Unit" ma:indexed="true" ma:readOnly="false" ma:default="1;#Applied Creativity|bf229fa7-e85d-4c90-b5d2-c634ac0b62a0" ma:fieldId="{8ccc0f38-b018-48c9-a253-cf1a050e6bc8}" ma:sspId="6887afb6-b740-45b6-9c28-fce5107743be" ma:termSetId="7c68e54b-06a1-47a1-9983-7ca67375b0b3" ma:anchorId="00000000-0000-0000-0000-000000000000" ma:open="false" ma:isKeyword="false">
      <xsd:complexType>
        <xsd:sequence>
          <xsd:element ref="pc:Terms" minOccurs="0" maxOccurs="1"/>
        </xsd:sequence>
      </xsd:complexType>
    </xsd:element>
    <xsd:element name="k7e1e201ab244161abc6269085bafd9b" ma:index="24" nillable="true" ma:taxonomy="true" ma:internalName="k7e1e201ab244161abc6269085bafd9b" ma:taxonomyFieldName="SLBCSActivity" ma:displayName="SL BCS Activity" ma:default="" ma:fieldId="{47e1e201-ab24-4161-abc6-269085bafd9b}" ma:sspId="6887afb6-b740-45b6-9c28-fce5107743be" ma:termSetId="3702cc5e-d392-4191-9b2e-e255a00e8409"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od6f14f1f45b4e8ca99ee1b0fe3b24bd" ma:index="26" nillable="true" ma:taxonomy="true" ma:internalName="od6f14f1f45b4e8ca99ee1b0fe3b24bd" ma:taxonomyFieldName="SLBCSDescriptor" ma:displayName="SL BCS Descriptor" ma:readOnly="false" ma:default="" ma:fieldId="{8d6f14f1-f45b-4e8c-a99e-e1b0fe3b24bd}" ma:sspId="6887afb6-b740-45b6-9c28-fce5107743be" ma:termSetId="8e9ca365-31b9-4ea1-a361-eb0f388d69a4"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0ecf8679-5993-4226-811e-6a186527aa0f}" ma:internalName="TaxCatchAllLabel" ma:readOnly="true" ma:showField="CatchAllDataLabel"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fb02aa3e9147428392385507a26bc5a3" ma:index="28" nillable="true" ma:taxonomy="true" ma:internalName="fb02aa3e9147428392385507a26bc5a3" ma:taxonomyFieldName="SLFileNumber" ma:displayName="SL File Number" ma:readOnly="false" ma:default="" ma:fieldId="{fb02aa3e-9147-4283-9238-5507a26bc5a3}" ma:sspId="6887afb6-b740-45b6-9c28-fce5107743be" ma:termSetId="13c9f52b-1534-452b-bcbc-141a7c63d2f6"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887afb6-b740-45b6-9c28-fce5107743be" ContentTypeId="0x010100575D39318B31CB4291041CD638C81707" PreviousValue="false" LastSyncTimeStamp="2021-01-05T10:12:39.213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DEE16-F88C-46A6-9C7F-D6293E5ABBED}">
  <ds:schemaRefs>
    <ds:schemaRef ds:uri="http://schemas.microsoft.com/office/2006/metadata/properties"/>
    <ds:schemaRef ds:uri="http://schemas.microsoft.com/office/infopath/2007/PartnerControls"/>
    <ds:schemaRef ds:uri="64cbdf78-7192-46f9-b3e6-158edc1eabaa"/>
  </ds:schemaRefs>
</ds:datastoreItem>
</file>

<file path=customXml/itemProps2.xml><?xml version="1.0" encoding="utf-8"?>
<ds:datastoreItem xmlns:ds="http://schemas.openxmlformats.org/officeDocument/2006/customXml" ds:itemID="{A57C5409-004B-438F-B524-E8EA9B9EE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bdf78-7192-46f9-b3e6-158edc1ea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EF9BA6-48D4-4913-B4EC-4B8C0CA4EC31}">
  <ds:schemaRefs>
    <ds:schemaRef ds:uri="Microsoft.SharePoint.Taxonomy.ContentTypeSync"/>
  </ds:schemaRefs>
</ds:datastoreItem>
</file>

<file path=customXml/itemProps4.xml><?xml version="1.0" encoding="utf-8"?>
<ds:datastoreItem xmlns:ds="http://schemas.openxmlformats.org/officeDocument/2006/customXml" ds:itemID="{1B67268E-68D9-4CDF-BEDE-12B93C217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489</TotalTime>
  <Words>600</Words>
  <Application>Microsoft Office PowerPoint</Application>
  <PresentationFormat>Breitbild</PresentationFormat>
  <Paragraphs>132</Paragraphs>
  <Slides>24</Slides>
  <Notes>24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Aptos</vt:lpstr>
      <vt:lpstr>Arial</vt:lpstr>
      <vt:lpstr>Calibri</vt:lpstr>
      <vt:lpstr>office theme</vt:lpstr>
      <vt:lpstr>PowerPoint-Präsentation</vt:lpstr>
      <vt:lpstr>Acknowledgement of Country  We acknowledge Aboriginal and Torres Strait Islander peoples and their continuing connection to land and as custodians of stories for millennia. We respectfully acknowledge the land on which we all meet today, and pay our respects to elders past, present and emerging. </vt:lpstr>
      <vt:lpstr>Session Overview</vt:lpstr>
      <vt:lpstr>Equipment</vt:lpstr>
      <vt:lpstr>Health &amp; Safety</vt:lpstr>
      <vt:lpstr>Objectives</vt:lpstr>
      <vt:lpstr>What is Projection Mapping?</vt:lpstr>
      <vt:lpstr>What is Projection Mapping?</vt:lpstr>
      <vt:lpstr>What is Projection Mapping?</vt:lpstr>
      <vt:lpstr>Video Editing for Mapping</vt:lpstr>
      <vt:lpstr>Break Time</vt:lpstr>
      <vt:lpstr>Introduction to TouchDesigner</vt:lpstr>
      <vt:lpstr>Introduction to TouchDesigner</vt:lpstr>
      <vt:lpstr>Parameters</vt:lpstr>
      <vt:lpstr>User Interface</vt:lpstr>
      <vt:lpstr>Example Networks</vt:lpstr>
      <vt:lpstr>Hands-On: Practice and Experimentation</vt:lpstr>
      <vt:lpstr>Setting Up the Projection</vt:lpstr>
      <vt:lpstr>Showcase and Feedback</vt:lpstr>
      <vt:lpstr>Wrap-Up</vt:lpstr>
      <vt:lpstr>Q&amp;A Session</vt:lpstr>
      <vt:lpstr>Images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image here</dc:title>
  <dc:creator/>
  <cp:lastModifiedBy>Waldemar Jenek</cp:lastModifiedBy>
  <cp:revision>339</cp:revision>
  <dcterms:created xsi:type="dcterms:W3CDTF">2023-03-15T05:58:28Z</dcterms:created>
  <dcterms:modified xsi:type="dcterms:W3CDTF">2024-03-10T05:15:45Z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0x010100575D39318B31CB4291041CD638C8170700FB3E7531CF1510408D026C3C655523C8</vt:lpwstr>
  </property>
  <property fmtid="{D5CDD505-2E9C-101B-9397-08002B2CF9AE}" pid="4" name="_SourceUrl">
    <vt:lpwstr/>
  </property>
  <property fmtid="{D5CDD505-2E9C-101B-9397-08002B2CF9AE}" pid="5" name="SLFileNumber">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SLPublicPrograms">
    <vt:lpwstr/>
  </property>
  <property fmtid="{D5CDD505-2E9C-101B-9397-08002B2CF9AE}" pid="10" name="SLLGA">
    <vt:lpwstr/>
  </property>
  <property fmtid="{D5CDD505-2E9C-101B-9397-08002B2CF9AE}" pid="11" name="SLQDocumentState">
    <vt:lpwstr>1;#Working document|d84c0e14-715f-4888-93aa-770533540b30</vt:lpwstr>
  </property>
  <property fmtid="{D5CDD505-2E9C-101B-9397-08002B2CF9AE}" pid="12" name="SharedWithUsers">
    <vt:lpwstr/>
  </property>
  <property fmtid="{D5CDD505-2E9C-101B-9397-08002B2CF9AE}" pid="13" name="lcf76f155ced4ddcb4097134ff3c332f">
    <vt:lpwstr/>
  </property>
  <property fmtid="{D5CDD505-2E9C-101B-9397-08002B2CF9AE}" pid="14" name="SL Business activity">
    <vt:lpwstr/>
  </property>
  <property fmtid="{D5CDD505-2E9C-101B-9397-08002B2CF9AE}" pid="15" name="SLQDepartment">
    <vt:lpwstr>86;#Applied Creativity|bf229fa7-e85d-4c90-b5d2-c634ac0b62a0</vt:lpwstr>
  </property>
  <property fmtid="{D5CDD505-2E9C-101B-9397-08002B2CF9AE}" pid="16" name="SLQDocumentType">
    <vt:lpwstr/>
  </property>
  <property fmtid="{D5CDD505-2E9C-101B-9397-08002B2CF9AE}" pid="17" name="SLBCSActivity">
    <vt:lpwstr/>
  </property>
  <property fmtid="{D5CDD505-2E9C-101B-9397-08002B2CF9AE}" pid="18" name="SLBCSDescriptor">
    <vt:lpwstr/>
  </property>
  <property fmtid="{D5CDD505-2E9C-101B-9397-08002B2CF9AE}" pid="19" name="_activity">
    <vt:lpwstr>{"FileActivityType":"9","FileActivityTimeStamp":"2023-04-12T05:30:33.000Z","FileActivityUsersOnPage":[{"DisplayName":"Michelle Brown","Id":"mbrown1@slq.qld.gov.au"}],"FileActivityNavigationId":null}</vt:lpwstr>
  </property>
  <property fmtid="{D5CDD505-2E9C-101B-9397-08002B2CF9AE}" pid="20" name="TriggerFlowInfo">
    <vt:lpwstr/>
  </property>
</Properties>
</file>