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 id="2147483704" r:id="rId6"/>
  </p:sldMasterIdLst>
  <p:notesMasterIdLst>
    <p:notesMasterId r:id="rId29"/>
  </p:notesMasterIdLst>
  <p:sldIdLst>
    <p:sldId id="264" r:id="rId7"/>
    <p:sldId id="261" r:id="rId8"/>
    <p:sldId id="268" r:id="rId9"/>
    <p:sldId id="272" r:id="rId10"/>
    <p:sldId id="262" r:id="rId11"/>
    <p:sldId id="263" r:id="rId12"/>
    <p:sldId id="260" r:id="rId13"/>
    <p:sldId id="277" r:id="rId14"/>
    <p:sldId id="275" r:id="rId15"/>
    <p:sldId id="278" r:id="rId16"/>
    <p:sldId id="279" r:id="rId17"/>
    <p:sldId id="280" r:id="rId18"/>
    <p:sldId id="284" r:id="rId19"/>
    <p:sldId id="283" r:id="rId20"/>
    <p:sldId id="285" r:id="rId21"/>
    <p:sldId id="281" r:id="rId22"/>
    <p:sldId id="286" r:id="rId23"/>
    <p:sldId id="287" r:id="rId24"/>
    <p:sldId id="282" r:id="rId25"/>
    <p:sldId id="288" r:id="rId26"/>
    <p:sldId id="270"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D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06F63-D23D-F599-6253-87A96A588C47}" v="2349" dt="2025-11-12T01:36:44.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2"/>
    <p:restoredTop sz="94699"/>
  </p:normalViewPr>
  <p:slideViewPr>
    <p:cSldViewPr snapToGrid="0">
      <p:cViewPr varScale="1">
        <p:scale>
          <a:sx n="80" d="100"/>
          <a:sy n="80" d="100"/>
        </p:scale>
        <p:origin x="121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6064D-7F20-3F4B-BFC3-32C406A479D9}"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C736C-9265-3546-89F8-F5AC2576F9DA}" type="slidenum">
              <a:rPr lang="en-US" smtClean="0"/>
              <a:t>‹#›</a:t>
            </a:fld>
            <a:endParaRPr lang="en-US"/>
          </a:p>
        </p:txBody>
      </p:sp>
    </p:spTree>
    <p:extLst>
      <p:ext uri="{BB962C8B-B14F-4D97-AF65-F5344CB8AC3E}">
        <p14:creationId xmlns:p14="http://schemas.microsoft.com/office/powerpoint/2010/main" val="213880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C736C-9265-3546-89F8-F5AC2576F9DA}" type="slidenum">
              <a:rPr lang="en-US" smtClean="0"/>
              <a:t>5</a:t>
            </a:fld>
            <a:endParaRPr lang="en-US"/>
          </a:p>
        </p:txBody>
      </p:sp>
    </p:spTree>
    <p:extLst>
      <p:ext uri="{BB962C8B-B14F-4D97-AF65-F5344CB8AC3E}">
        <p14:creationId xmlns:p14="http://schemas.microsoft.com/office/powerpoint/2010/main" val="388059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For more: </a:t>
            </a:r>
            <a:r>
              <a:rPr lang="en-US" dirty="0"/>
              <a:t>https://docs.arduino.cc/learn/programming/variables/</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46C736C-9265-3546-89F8-F5AC2576F9DA}" type="slidenum">
              <a:rPr lang="en-US" smtClean="0"/>
              <a:t>11</a:t>
            </a:fld>
            <a:endParaRPr lang="en-US"/>
          </a:p>
        </p:txBody>
      </p:sp>
    </p:spTree>
    <p:extLst>
      <p:ext uri="{BB962C8B-B14F-4D97-AF65-F5344CB8AC3E}">
        <p14:creationId xmlns:p14="http://schemas.microsoft.com/office/powerpoint/2010/main" val="94496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https://docs.arduino.cc/learn/programming/functions/</a:t>
            </a:r>
          </a:p>
        </p:txBody>
      </p:sp>
      <p:sp>
        <p:nvSpPr>
          <p:cNvPr id="4" name="Slide Number Placeholder 3"/>
          <p:cNvSpPr>
            <a:spLocks noGrp="1"/>
          </p:cNvSpPr>
          <p:nvPr>
            <p:ph type="sldNum" sz="quarter" idx="5"/>
          </p:nvPr>
        </p:nvSpPr>
        <p:spPr/>
        <p:txBody>
          <a:bodyPr/>
          <a:lstStyle/>
          <a:p>
            <a:fld id="{246C736C-9265-3546-89F8-F5AC2576F9DA}" type="slidenum">
              <a:rPr lang="en-US" smtClean="0"/>
              <a:t>12</a:t>
            </a:fld>
            <a:endParaRPr lang="en-US"/>
          </a:p>
        </p:txBody>
      </p:sp>
    </p:spTree>
    <p:extLst>
      <p:ext uri="{BB962C8B-B14F-4D97-AF65-F5344CB8AC3E}">
        <p14:creationId xmlns:p14="http://schemas.microsoft.com/office/powerpoint/2010/main" val="13252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https://docs.arduino.cc/micropython/basics/loops/</a:t>
            </a:r>
          </a:p>
        </p:txBody>
      </p:sp>
      <p:sp>
        <p:nvSpPr>
          <p:cNvPr id="4" name="Slide Number Placeholder 3"/>
          <p:cNvSpPr>
            <a:spLocks noGrp="1"/>
          </p:cNvSpPr>
          <p:nvPr>
            <p:ph type="sldNum" sz="quarter" idx="5"/>
          </p:nvPr>
        </p:nvSpPr>
        <p:spPr/>
        <p:txBody>
          <a:bodyPr/>
          <a:lstStyle/>
          <a:p>
            <a:fld id="{246C736C-9265-3546-89F8-F5AC2576F9DA}" type="slidenum">
              <a:rPr lang="en-US" smtClean="0"/>
              <a:t>16</a:t>
            </a:fld>
            <a:endParaRPr lang="en-US"/>
          </a:p>
        </p:txBody>
      </p:sp>
    </p:spTree>
    <p:extLst>
      <p:ext uri="{BB962C8B-B14F-4D97-AF65-F5344CB8AC3E}">
        <p14:creationId xmlns:p14="http://schemas.microsoft.com/office/powerpoint/2010/main" val="171153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https://docs.arduino.cc/micropython/basics/loops/</a:t>
            </a:r>
          </a:p>
        </p:txBody>
      </p:sp>
      <p:sp>
        <p:nvSpPr>
          <p:cNvPr id="4" name="Slide Number Placeholder 3"/>
          <p:cNvSpPr>
            <a:spLocks noGrp="1"/>
          </p:cNvSpPr>
          <p:nvPr>
            <p:ph type="sldNum" sz="quarter" idx="5"/>
          </p:nvPr>
        </p:nvSpPr>
        <p:spPr/>
        <p:txBody>
          <a:bodyPr/>
          <a:lstStyle/>
          <a:p>
            <a:fld id="{246C736C-9265-3546-89F8-F5AC2576F9DA}" type="slidenum">
              <a:rPr lang="en-US" smtClean="0"/>
              <a:t>17</a:t>
            </a:fld>
            <a:endParaRPr lang="en-US"/>
          </a:p>
        </p:txBody>
      </p:sp>
    </p:spTree>
    <p:extLst>
      <p:ext uri="{BB962C8B-B14F-4D97-AF65-F5344CB8AC3E}">
        <p14:creationId xmlns:p14="http://schemas.microsoft.com/office/powerpoint/2010/main" val="140166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https://docs.arduino.cc/language-reference/en/structure/control-structure/while/</a:t>
            </a:r>
          </a:p>
        </p:txBody>
      </p:sp>
      <p:sp>
        <p:nvSpPr>
          <p:cNvPr id="4" name="Slide Number Placeholder 3"/>
          <p:cNvSpPr>
            <a:spLocks noGrp="1"/>
          </p:cNvSpPr>
          <p:nvPr>
            <p:ph type="sldNum" sz="quarter" idx="5"/>
          </p:nvPr>
        </p:nvSpPr>
        <p:spPr/>
        <p:txBody>
          <a:bodyPr/>
          <a:lstStyle/>
          <a:p>
            <a:fld id="{246C736C-9265-3546-89F8-F5AC2576F9DA}" type="slidenum">
              <a:rPr lang="en-US" smtClean="0"/>
              <a:t>18</a:t>
            </a:fld>
            <a:endParaRPr lang="en-US"/>
          </a:p>
        </p:txBody>
      </p:sp>
    </p:spTree>
    <p:extLst>
      <p:ext uri="{BB962C8B-B14F-4D97-AF65-F5344CB8AC3E}">
        <p14:creationId xmlns:p14="http://schemas.microsoft.com/office/powerpoint/2010/main" val="25269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https://docs.arduino.cc/language-reference/en/structure/control-structure/if/</a:t>
            </a:r>
          </a:p>
        </p:txBody>
      </p:sp>
      <p:sp>
        <p:nvSpPr>
          <p:cNvPr id="4" name="Slide Number Placeholder 3"/>
          <p:cNvSpPr>
            <a:spLocks noGrp="1"/>
          </p:cNvSpPr>
          <p:nvPr>
            <p:ph type="sldNum" sz="quarter" idx="5"/>
          </p:nvPr>
        </p:nvSpPr>
        <p:spPr/>
        <p:txBody>
          <a:bodyPr/>
          <a:lstStyle/>
          <a:p>
            <a:fld id="{246C736C-9265-3546-89F8-F5AC2576F9DA}" type="slidenum">
              <a:rPr lang="en-US" smtClean="0"/>
              <a:t>19</a:t>
            </a:fld>
            <a:endParaRPr lang="en-US"/>
          </a:p>
        </p:txBody>
      </p:sp>
    </p:spTree>
    <p:extLst>
      <p:ext uri="{BB962C8B-B14F-4D97-AF65-F5344CB8AC3E}">
        <p14:creationId xmlns:p14="http://schemas.microsoft.com/office/powerpoint/2010/main" val="147235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https://dropbearlabs.io/instructor/arduino102/</a:t>
            </a:r>
          </a:p>
        </p:txBody>
      </p:sp>
      <p:sp>
        <p:nvSpPr>
          <p:cNvPr id="4" name="Slide Number Placeholder 3"/>
          <p:cNvSpPr>
            <a:spLocks noGrp="1"/>
          </p:cNvSpPr>
          <p:nvPr>
            <p:ph type="sldNum" sz="quarter" idx="5"/>
          </p:nvPr>
        </p:nvSpPr>
        <p:spPr/>
        <p:txBody>
          <a:bodyPr/>
          <a:lstStyle/>
          <a:p>
            <a:fld id="{246C736C-9265-3546-89F8-F5AC2576F9DA}" type="slidenum">
              <a:rPr lang="en-US" smtClean="0"/>
              <a:t>20</a:t>
            </a:fld>
            <a:endParaRPr lang="en-US"/>
          </a:p>
        </p:txBody>
      </p:sp>
    </p:spTree>
    <p:extLst>
      <p:ext uri="{BB962C8B-B14F-4D97-AF65-F5344CB8AC3E}">
        <p14:creationId xmlns:p14="http://schemas.microsoft.com/office/powerpoint/2010/main" val="222383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holding slide">
    <p:spTree>
      <p:nvGrpSpPr>
        <p:cNvPr id="1" name=""/>
        <p:cNvGrpSpPr/>
        <p:nvPr/>
      </p:nvGrpSpPr>
      <p:grpSpPr>
        <a:xfrm>
          <a:off x="0" y="0"/>
          <a:ext cx="0" cy="0"/>
          <a:chOff x="0" y="0"/>
          <a:chExt cx="0" cy="0"/>
        </a:xfrm>
      </p:grpSpPr>
      <p:pic>
        <p:nvPicPr>
          <p:cNvPr id="11" name="Picture 10" descr="A black background with white text&#10;&#10;AI-generated content may be incorrect.">
            <a:extLst>
              <a:ext uri="{FF2B5EF4-FFF2-40B4-BE49-F238E27FC236}">
                <a16:creationId xmlns:a16="http://schemas.microsoft.com/office/drawing/2014/main" id="{A720F5B5-4B1F-8095-A8D9-08D7251B3F0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957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black and white logo&#10;&#10;AI-generated content may be incorrect.">
            <a:extLst>
              <a:ext uri="{FF2B5EF4-FFF2-40B4-BE49-F238E27FC236}">
                <a16:creationId xmlns:a16="http://schemas.microsoft.com/office/drawing/2014/main" id="{97A5830D-EACC-1B19-C4BD-C12B6DA0150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812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with URL">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2EEF2FE2-0640-A591-8265-2E2B2CD7438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2734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9CD15CE-61E9-3C45-B472-570438ED489D}"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52544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9CD15CE-61E9-3C45-B472-570438ED489D}"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32928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861773"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9CD15CE-61E9-3C45-B472-570438ED489D}"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374692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9CD15CE-61E9-3C45-B472-570438ED489D}"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177654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D15CE-61E9-3C45-B472-570438ED489D}"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386975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9CD15CE-61E9-3C45-B472-570438ED489D}"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867842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CD15CE-61E9-3C45-B472-570438ED489D}"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2263108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CD15CE-61E9-3C45-B472-570438ED489D}"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B3D39-8D6D-D346-BB56-FA053557FEA5}" type="slidenum">
              <a:rPr lang="en-US" smtClean="0"/>
              <a:t>‹#›</a:t>
            </a:fld>
            <a:endParaRPr lang="en-US"/>
          </a:p>
        </p:txBody>
      </p:sp>
    </p:spTree>
    <p:extLst>
      <p:ext uri="{BB962C8B-B14F-4D97-AF65-F5344CB8AC3E}">
        <p14:creationId xmlns:p14="http://schemas.microsoft.com/office/powerpoint/2010/main" val="302175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4351" y="2911450"/>
            <a:ext cx="5166433" cy="2486099"/>
          </a:xfrm>
        </p:spPr>
        <p:txBody>
          <a:bodyPr anchor="b"/>
          <a:lstStyle>
            <a:lvl1pPr algn="l">
              <a:defRPr sz="6000"/>
            </a:lvl1pPr>
          </a:lstStyle>
          <a:p>
            <a:r>
              <a:rPr lang="en-GB" dirty="0"/>
              <a:t>Title slide with image</a:t>
            </a:r>
            <a:endParaRPr lang="en-US" dirty="0"/>
          </a:p>
        </p:txBody>
      </p:sp>
      <p:sp>
        <p:nvSpPr>
          <p:cNvPr id="3" name="Subtitle 2"/>
          <p:cNvSpPr>
            <a:spLocks noGrp="1"/>
          </p:cNvSpPr>
          <p:nvPr>
            <p:ph type="subTitle" idx="1" hasCustomPrompt="1"/>
          </p:nvPr>
        </p:nvSpPr>
        <p:spPr>
          <a:xfrm>
            <a:off x="6564351" y="5566947"/>
            <a:ext cx="5166000" cy="82440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Subheading</a:t>
            </a:r>
            <a:endParaRPr lang="en-US" dirty="0"/>
          </a:p>
        </p:txBody>
      </p:sp>
      <p:pic>
        <p:nvPicPr>
          <p:cNvPr id="7" name="Picture 6" descr="A black and white sign with white text&#10;&#10;Description automatically generated">
            <a:extLst>
              <a:ext uri="{FF2B5EF4-FFF2-40B4-BE49-F238E27FC236}">
                <a16:creationId xmlns:a16="http://schemas.microsoft.com/office/drawing/2014/main" id="{D8B05085-E11D-8432-D4C0-DC84D7153593}"/>
              </a:ext>
            </a:extLst>
          </p:cNvPr>
          <p:cNvPicPr>
            <a:picLocks noChangeAspect="1"/>
          </p:cNvPicPr>
          <p:nvPr userDrawn="1"/>
        </p:nvPicPr>
        <p:blipFill>
          <a:blip r:embed="rId2"/>
          <a:stretch>
            <a:fillRect/>
          </a:stretch>
        </p:blipFill>
        <p:spPr>
          <a:xfrm>
            <a:off x="6711728" y="538299"/>
            <a:ext cx="1473267" cy="941588"/>
          </a:xfrm>
          <a:prstGeom prst="rect">
            <a:avLst/>
          </a:prstGeom>
        </p:spPr>
      </p:pic>
      <p:sp>
        <p:nvSpPr>
          <p:cNvPr id="11" name="Picture Placeholder 10">
            <a:extLst>
              <a:ext uri="{FF2B5EF4-FFF2-40B4-BE49-F238E27FC236}">
                <a16:creationId xmlns:a16="http://schemas.microsoft.com/office/drawing/2014/main" id="{A6D0D057-32AB-4AC2-7A3E-66ABB3006043}"/>
              </a:ext>
            </a:extLst>
          </p:cNvPr>
          <p:cNvSpPr>
            <a:spLocks noGrp="1"/>
          </p:cNvSpPr>
          <p:nvPr>
            <p:ph type="pic" sz="quarter" idx="10"/>
          </p:nvPr>
        </p:nvSpPr>
        <p:spPr>
          <a:xfrm>
            <a:off x="0" y="0"/>
            <a:ext cx="6096000" cy="6858000"/>
          </a:xfrm>
        </p:spPr>
        <p:txBody>
          <a:bodyPr/>
          <a:lstStyle/>
          <a:p>
            <a:endParaRPr lang="en-US" dirty="0"/>
          </a:p>
        </p:txBody>
      </p:sp>
      <p:pic>
        <p:nvPicPr>
          <p:cNvPr id="21" name="Picture 20" descr="A black square with a white border&#10;&#10;Description automatically generated">
            <a:extLst>
              <a:ext uri="{FF2B5EF4-FFF2-40B4-BE49-F238E27FC236}">
                <a16:creationId xmlns:a16="http://schemas.microsoft.com/office/drawing/2014/main" id="{E23AB0B9-056F-B845-E056-49BD1B30ED39}"/>
              </a:ext>
            </a:extLst>
          </p:cNvPr>
          <p:cNvPicPr>
            <a:picLocks noChangeAspect="1"/>
          </p:cNvPicPr>
          <p:nvPr userDrawn="1"/>
        </p:nvPicPr>
        <p:blipFill>
          <a:blip r:embed="rId3"/>
          <a:stretch>
            <a:fillRect/>
          </a:stretch>
        </p:blipFill>
        <p:spPr>
          <a:xfrm>
            <a:off x="10393811" y="-4043"/>
            <a:ext cx="1798189" cy="1800000"/>
          </a:xfrm>
          <a:prstGeom prst="rect">
            <a:avLst/>
          </a:prstGeom>
        </p:spPr>
      </p:pic>
    </p:spTree>
    <p:extLst>
      <p:ext uri="{BB962C8B-B14F-4D97-AF65-F5344CB8AC3E}">
        <p14:creationId xmlns:p14="http://schemas.microsoft.com/office/powerpoint/2010/main" val="491549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holding slide">
    <p:spTree>
      <p:nvGrpSpPr>
        <p:cNvPr id="1" name=""/>
        <p:cNvGrpSpPr/>
        <p:nvPr/>
      </p:nvGrpSpPr>
      <p:grpSpPr>
        <a:xfrm>
          <a:off x="0" y="0"/>
          <a:ext cx="0" cy="0"/>
          <a:chOff x="0" y="0"/>
          <a:chExt cx="0" cy="0"/>
        </a:xfrm>
      </p:grpSpPr>
      <p:pic>
        <p:nvPicPr>
          <p:cNvPr id="11" name="Picture 10" descr="A black background with white text&#10;&#10;AI-generated content may be incorrect.">
            <a:extLst>
              <a:ext uri="{FF2B5EF4-FFF2-40B4-BE49-F238E27FC236}">
                <a16:creationId xmlns:a16="http://schemas.microsoft.com/office/drawing/2014/main" id="{A720F5B5-4B1F-8095-A8D9-08D7251B3F0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417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4351" y="2911450"/>
            <a:ext cx="5166433" cy="2486099"/>
          </a:xfrm>
        </p:spPr>
        <p:txBody>
          <a:bodyPr anchor="b"/>
          <a:lstStyle>
            <a:lvl1pPr algn="l">
              <a:defRPr sz="6000" b="1" i="0">
                <a:latin typeface="Aptos Narrow" panose="020B0004020202020204" pitchFamily="34" charset="0"/>
              </a:defRPr>
            </a:lvl1pPr>
          </a:lstStyle>
          <a:p>
            <a:r>
              <a:rPr lang="en-GB" dirty="0"/>
              <a:t>Title slide with image</a:t>
            </a:r>
            <a:endParaRPr lang="en-US" dirty="0"/>
          </a:p>
        </p:txBody>
      </p:sp>
      <p:sp>
        <p:nvSpPr>
          <p:cNvPr id="3" name="Subtitle 2"/>
          <p:cNvSpPr>
            <a:spLocks noGrp="1"/>
          </p:cNvSpPr>
          <p:nvPr>
            <p:ph type="subTitle" idx="1" hasCustomPrompt="1"/>
          </p:nvPr>
        </p:nvSpPr>
        <p:spPr>
          <a:xfrm>
            <a:off x="6564351" y="5566947"/>
            <a:ext cx="5166000" cy="82440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Subheading</a:t>
            </a:r>
            <a:endParaRPr lang="en-US" dirty="0"/>
          </a:p>
        </p:txBody>
      </p:sp>
      <p:pic>
        <p:nvPicPr>
          <p:cNvPr id="7" name="Picture 6" descr="A black and white sign with white text&#10;&#10;Description automatically generated">
            <a:extLst>
              <a:ext uri="{FF2B5EF4-FFF2-40B4-BE49-F238E27FC236}">
                <a16:creationId xmlns:a16="http://schemas.microsoft.com/office/drawing/2014/main" id="{D8B05085-E11D-8432-D4C0-DC84D7153593}"/>
              </a:ext>
            </a:extLst>
          </p:cNvPr>
          <p:cNvPicPr>
            <a:picLocks noChangeAspect="1"/>
          </p:cNvPicPr>
          <p:nvPr userDrawn="1"/>
        </p:nvPicPr>
        <p:blipFill>
          <a:blip r:embed="rId2"/>
          <a:stretch>
            <a:fillRect/>
          </a:stretch>
        </p:blipFill>
        <p:spPr>
          <a:xfrm>
            <a:off x="6711728" y="538299"/>
            <a:ext cx="1473267" cy="941588"/>
          </a:xfrm>
          <a:prstGeom prst="rect">
            <a:avLst/>
          </a:prstGeom>
        </p:spPr>
      </p:pic>
      <p:sp>
        <p:nvSpPr>
          <p:cNvPr id="11" name="Picture Placeholder 10">
            <a:extLst>
              <a:ext uri="{FF2B5EF4-FFF2-40B4-BE49-F238E27FC236}">
                <a16:creationId xmlns:a16="http://schemas.microsoft.com/office/drawing/2014/main" id="{A6D0D057-32AB-4AC2-7A3E-66ABB3006043}"/>
              </a:ext>
            </a:extLst>
          </p:cNvPr>
          <p:cNvSpPr>
            <a:spLocks noGrp="1"/>
          </p:cNvSpPr>
          <p:nvPr>
            <p:ph type="pic" sz="quarter" idx="10"/>
          </p:nvPr>
        </p:nvSpPr>
        <p:spPr>
          <a:xfrm>
            <a:off x="0" y="0"/>
            <a:ext cx="6096000" cy="6858000"/>
          </a:xfrm>
        </p:spPr>
        <p:txBody>
          <a:bodyPr/>
          <a:lstStyle/>
          <a:p>
            <a:endParaRPr lang="en-US" dirty="0"/>
          </a:p>
        </p:txBody>
      </p:sp>
    </p:spTree>
    <p:extLst>
      <p:ext uri="{BB962C8B-B14F-4D97-AF65-F5344CB8AC3E}">
        <p14:creationId xmlns:p14="http://schemas.microsoft.com/office/powerpoint/2010/main" val="27358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4351" y="2911450"/>
            <a:ext cx="5166433" cy="2486099"/>
          </a:xfrm>
        </p:spPr>
        <p:txBody>
          <a:bodyPr anchor="b"/>
          <a:lstStyle>
            <a:lvl1pPr algn="l">
              <a:defRPr sz="6000" b="1" i="0">
                <a:latin typeface="Aptos Narrow" panose="020B0004020202020204" pitchFamily="34" charset="0"/>
              </a:defRPr>
            </a:lvl1pPr>
          </a:lstStyle>
          <a:p>
            <a:r>
              <a:rPr lang="en-GB" dirty="0"/>
              <a:t>Title slide with image</a:t>
            </a:r>
            <a:endParaRPr lang="en-US" dirty="0"/>
          </a:p>
        </p:txBody>
      </p:sp>
      <p:sp>
        <p:nvSpPr>
          <p:cNvPr id="3" name="Subtitle 2"/>
          <p:cNvSpPr>
            <a:spLocks noGrp="1"/>
          </p:cNvSpPr>
          <p:nvPr>
            <p:ph type="subTitle" idx="1" hasCustomPrompt="1"/>
          </p:nvPr>
        </p:nvSpPr>
        <p:spPr>
          <a:xfrm>
            <a:off x="6564351" y="5566947"/>
            <a:ext cx="5166433" cy="82440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 u</a:t>
            </a:r>
            <a:r>
              <a:rPr lang="en-AU" dirty="0"/>
              <a:t>se this slide if using the logo holding slide.</a:t>
            </a:r>
          </a:p>
        </p:txBody>
      </p:sp>
      <p:sp>
        <p:nvSpPr>
          <p:cNvPr id="11" name="Picture Placeholder 10">
            <a:extLst>
              <a:ext uri="{FF2B5EF4-FFF2-40B4-BE49-F238E27FC236}">
                <a16:creationId xmlns:a16="http://schemas.microsoft.com/office/drawing/2014/main" id="{A6D0D057-32AB-4AC2-7A3E-66ABB3006043}"/>
              </a:ext>
            </a:extLst>
          </p:cNvPr>
          <p:cNvSpPr>
            <a:spLocks noGrp="1"/>
          </p:cNvSpPr>
          <p:nvPr>
            <p:ph type="pic" sz="quarter" idx="10"/>
          </p:nvPr>
        </p:nvSpPr>
        <p:spPr>
          <a:xfrm>
            <a:off x="0" y="0"/>
            <a:ext cx="6096000" cy="6858000"/>
          </a:xfrm>
        </p:spPr>
        <p:txBody>
          <a:bodyPr/>
          <a:lstStyle/>
          <a:p>
            <a:endParaRPr lang="en-US" dirty="0"/>
          </a:p>
        </p:txBody>
      </p:sp>
    </p:spTree>
    <p:extLst>
      <p:ext uri="{BB962C8B-B14F-4D97-AF65-F5344CB8AC3E}">
        <p14:creationId xmlns:p14="http://schemas.microsoft.com/office/powerpoint/2010/main" val="1466976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73230" y="1888585"/>
            <a:ext cx="8045533" cy="2486099"/>
          </a:xfrm>
        </p:spPr>
        <p:txBody>
          <a:bodyPr anchor="ctr"/>
          <a:lstStyle>
            <a:lvl1pPr algn="ctr">
              <a:defRPr sz="6000" b="1" i="0">
                <a:latin typeface="Aptos Narrow" panose="020B0004020202020204" pitchFamily="34" charset="0"/>
              </a:defRPr>
            </a:lvl1pPr>
          </a:lstStyle>
          <a:p>
            <a:r>
              <a:rPr lang="en-GB" dirty="0"/>
              <a:t>Title slide without image</a:t>
            </a:r>
            <a:endParaRPr lang="en-US" dirty="0"/>
          </a:p>
        </p:txBody>
      </p:sp>
      <p:pic>
        <p:nvPicPr>
          <p:cNvPr id="7" name="Picture 6" descr="A black and white sign with white text&#10;&#10;Description automatically generated">
            <a:extLst>
              <a:ext uri="{FF2B5EF4-FFF2-40B4-BE49-F238E27FC236}">
                <a16:creationId xmlns:a16="http://schemas.microsoft.com/office/drawing/2014/main" id="{D8B05085-E11D-8432-D4C0-DC84D7153593}"/>
              </a:ext>
            </a:extLst>
          </p:cNvPr>
          <p:cNvPicPr>
            <a:picLocks noChangeAspect="1"/>
          </p:cNvPicPr>
          <p:nvPr userDrawn="1"/>
        </p:nvPicPr>
        <p:blipFill>
          <a:blip r:embed="rId2"/>
          <a:stretch>
            <a:fillRect/>
          </a:stretch>
        </p:blipFill>
        <p:spPr>
          <a:xfrm>
            <a:off x="599963" y="538299"/>
            <a:ext cx="1473267" cy="941588"/>
          </a:xfrm>
          <a:prstGeom prst="rect">
            <a:avLst/>
          </a:prstGeom>
        </p:spPr>
      </p:pic>
      <p:sp>
        <p:nvSpPr>
          <p:cNvPr id="6" name="Text Placeholder 5">
            <a:extLst>
              <a:ext uri="{FF2B5EF4-FFF2-40B4-BE49-F238E27FC236}">
                <a16:creationId xmlns:a16="http://schemas.microsoft.com/office/drawing/2014/main" id="{5F400E0F-A266-905D-F39A-7C81E3B095B3}"/>
              </a:ext>
            </a:extLst>
          </p:cNvPr>
          <p:cNvSpPr>
            <a:spLocks noGrp="1"/>
          </p:cNvSpPr>
          <p:nvPr>
            <p:ph type="body" sz="quarter" idx="10" hasCustomPrompt="1"/>
          </p:nvPr>
        </p:nvSpPr>
        <p:spPr>
          <a:xfrm>
            <a:off x="2074127" y="4572194"/>
            <a:ext cx="8044635" cy="773112"/>
          </a:xfrm>
        </p:spPr>
        <p:txBody>
          <a:bodyPr>
            <a:normAutofit/>
          </a:bodyPr>
          <a:lstStyle>
            <a:lvl1pPr marL="0" indent="0" algn="ctr">
              <a:buNone/>
              <a:defRPr sz="2800"/>
            </a:lvl1pPr>
          </a:lstStyle>
          <a:p>
            <a:pPr lvl="0"/>
            <a:r>
              <a:rPr lang="en-GB" dirty="0"/>
              <a:t>Subheading</a:t>
            </a:r>
            <a:endParaRPr lang="en-US" dirty="0"/>
          </a:p>
        </p:txBody>
      </p:sp>
    </p:spTree>
    <p:extLst>
      <p:ext uri="{BB962C8B-B14F-4D97-AF65-F5344CB8AC3E}">
        <p14:creationId xmlns:p14="http://schemas.microsoft.com/office/powerpoint/2010/main" val="466533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 image,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73230" y="1888585"/>
            <a:ext cx="8045533" cy="2486099"/>
          </a:xfrm>
        </p:spPr>
        <p:txBody>
          <a:bodyPr anchor="ctr"/>
          <a:lstStyle>
            <a:lvl1pPr algn="ctr">
              <a:defRPr sz="6000" b="1" i="0">
                <a:latin typeface="Aptos Narrow" panose="020B0004020202020204" pitchFamily="34" charset="0"/>
              </a:defRPr>
            </a:lvl1pPr>
          </a:lstStyle>
          <a:p>
            <a:r>
              <a:rPr lang="en-GB" dirty="0"/>
              <a:t>Title slide without image</a:t>
            </a:r>
            <a:endParaRPr lang="en-US" dirty="0"/>
          </a:p>
        </p:txBody>
      </p:sp>
      <p:sp>
        <p:nvSpPr>
          <p:cNvPr id="6" name="Text Placeholder 5">
            <a:extLst>
              <a:ext uri="{FF2B5EF4-FFF2-40B4-BE49-F238E27FC236}">
                <a16:creationId xmlns:a16="http://schemas.microsoft.com/office/drawing/2014/main" id="{5F400E0F-A266-905D-F39A-7C81E3B095B3}"/>
              </a:ext>
            </a:extLst>
          </p:cNvPr>
          <p:cNvSpPr>
            <a:spLocks noGrp="1"/>
          </p:cNvSpPr>
          <p:nvPr>
            <p:ph type="body" sz="quarter" idx="10" hasCustomPrompt="1"/>
          </p:nvPr>
        </p:nvSpPr>
        <p:spPr>
          <a:xfrm>
            <a:off x="2074127" y="4572194"/>
            <a:ext cx="8044635" cy="773112"/>
          </a:xfrm>
        </p:spPr>
        <p:txBody>
          <a:bodyPr>
            <a:normAutofit/>
          </a:bodyPr>
          <a:lstStyle>
            <a:lvl1pPr marL="0" indent="0" algn="ctr">
              <a:buNone/>
              <a:defRPr sz="2800"/>
            </a:lvl1pPr>
          </a:lstStyle>
          <a:p>
            <a:r>
              <a:rPr lang="en-GB" dirty="0"/>
              <a:t>Subheading — u</a:t>
            </a:r>
            <a:r>
              <a:rPr lang="en-AU" dirty="0"/>
              <a:t>se this slide if using the logo holding slide.</a:t>
            </a:r>
          </a:p>
        </p:txBody>
      </p:sp>
    </p:spTree>
    <p:extLst>
      <p:ext uri="{BB962C8B-B14F-4D97-AF65-F5344CB8AC3E}">
        <p14:creationId xmlns:p14="http://schemas.microsoft.com/office/powerpoint/2010/main" val="773942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ptos Narrow" panose="020B0004020202020204" pitchFamily="34" charset="0"/>
              </a:defRPr>
            </a:lvl1pPr>
          </a:lstStyle>
          <a:p>
            <a:r>
              <a:rPr lang="en-GB" dirty="0"/>
              <a:t>Content slide without image</a:t>
            </a:r>
            <a:endParaRPr lang="en-US" dirty="0"/>
          </a:p>
        </p:txBody>
      </p:sp>
      <p:sp>
        <p:nvSpPr>
          <p:cNvPr id="3" name="Content Placeholder 2"/>
          <p:cNvSpPr>
            <a:spLocks noGrp="1"/>
          </p:cNvSpPr>
          <p:nvPr>
            <p:ph idx="1"/>
          </p:nvPr>
        </p:nvSpPr>
        <p:spPr>
          <a:xfrm>
            <a:off x="838200" y="1825625"/>
            <a:ext cx="10515600" cy="43524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17600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with 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26459" y="1822836"/>
            <a:ext cx="5029200" cy="375719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1822835"/>
            <a:ext cx="5029200" cy="4352400"/>
          </a:xfrm>
        </p:spPr>
        <p:txBody>
          <a:bodyPr>
            <a:normAutofit/>
          </a:bodyPr>
          <a:lstStyle>
            <a:lvl1pPr marL="457200" indent="-45720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Text Placeholder 8">
            <a:extLst>
              <a:ext uri="{FF2B5EF4-FFF2-40B4-BE49-F238E27FC236}">
                <a16:creationId xmlns:a16="http://schemas.microsoft.com/office/drawing/2014/main" id="{5ED8C446-24BD-02D9-D827-5CD3479979FF}"/>
              </a:ext>
            </a:extLst>
          </p:cNvPr>
          <p:cNvSpPr>
            <a:spLocks noGrp="1"/>
          </p:cNvSpPr>
          <p:nvPr>
            <p:ph type="body" sz="quarter" idx="10" hasCustomPrompt="1"/>
          </p:nvPr>
        </p:nvSpPr>
        <p:spPr>
          <a:xfrm>
            <a:off x="6326459" y="5776448"/>
            <a:ext cx="5025753" cy="398787"/>
          </a:xfrm>
        </p:spPr>
        <p:txBody>
          <a:bodyPr>
            <a:normAutofit/>
          </a:bodyPr>
          <a:lstStyle>
            <a:lvl1pPr marL="0" indent="0">
              <a:buNone/>
              <a:defRPr sz="1200"/>
            </a:lvl1pPr>
          </a:lstStyle>
          <a:p>
            <a:pPr lvl="0"/>
            <a:r>
              <a:rPr lang="en-GB" dirty="0"/>
              <a:t>Image caption</a:t>
            </a:r>
            <a:endParaRPr lang="en-US" dirty="0"/>
          </a:p>
        </p:txBody>
      </p:sp>
      <p:sp>
        <p:nvSpPr>
          <p:cNvPr id="10" name="Title 1">
            <a:extLst>
              <a:ext uri="{FF2B5EF4-FFF2-40B4-BE49-F238E27FC236}">
                <a16:creationId xmlns:a16="http://schemas.microsoft.com/office/drawing/2014/main" id="{C9D862E6-F096-A1F4-FC3D-636B4CB005CF}"/>
              </a:ext>
            </a:extLst>
          </p:cNvPr>
          <p:cNvSpPr>
            <a:spLocks noGrp="1"/>
          </p:cNvSpPr>
          <p:nvPr>
            <p:ph type="title" hasCustomPrompt="1"/>
          </p:nvPr>
        </p:nvSpPr>
        <p:spPr>
          <a:xfrm>
            <a:off x="838200" y="365125"/>
            <a:ext cx="10514011" cy="1325563"/>
          </a:xfrm>
        </p:spPr>
        <p:txBody>
          <a:bodyPr/>
          <a:lstStyle>
            <a:lvl1pPr>
              <a:defRPr b="1" i="0">
                <a:latin typeface="Aptos Narrow" panose="020B0004020202020204" pitchFamily="34" charset="0"/>
              </a:defRPr>
            </a:lvl1pPr>
          </a:lstStyle>
          <a:p>
            <a:r>
              <a:rPr lang="en-GB" dirty="0"/>
              <a:t>Content slide with image</a:t>
            </a:r>
            <a:endParaRPr lang="en-US" dirty="0"/>
          </a:p>
        </p:txBody>
      </p:sp>
    </p:spTree>
    <p:extLst>
      <p:ext uri="{BB962C8B-B14F-4D97-AF65-F5344CB8AC3E}">
        <p14:creationId xmlns:p14="http://schemas.microsoft.com/office/powerpoint/2010/main" val="133023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999711" y="1003609"/>
            <a:ext cx="10192579" cy="500956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9" name="Text Placeholder 8">
            <a:extLst>
              <a:ext uri="{FF2B5EF4-FFF2-40B4-BE49-F238E27FC236}">
                <a16:creationId xmlns:a16="http://schemas.microsoft.com/office/drawing/2014/main" id="{5ED8C446-24BD-02D9-D827-5CD3479979FF}"/>
              </a:ext>
            </a:extLst>
          </p:cNvPr>
          <p:cNvSpPr>
            <a:spLocks noGrp="1"/>
          </p:cNvSpPr>
          <p:nvPr>
            <p:ph type="body" sz="quarter" idx="10" hasCustomPrompt="1"/>
          </p:nvPr>
        </p:nvSpPr>
        <p:spPr>
          <a:xfrm>
            <a:off x="979004" y="6170342"/>
            <a:ext cx="10213286" cy="393893"/>
          </a:xfrm>
        </p:spPr>
        <p:txBody>
          <a:bodyPr>
            <a:normAutofit/>
          </a:bodyPr>
          <a:lstStyle>
            <a:lvl1pPr marL="0" indent="0">
              <a:buNone/>
              <a:defRPr sz="1200"/>
            </a:lvl1pPr>
          </a:lstStyle>
          <a:p>
            <a:pPr lvl="0"/>
            <a:r>
              <a:rPr lang="en-GB" dirty="0"/>
              <a:t>Image caption</a:t>
            </a:r>
            <a:endParaRPr lang="en-US" dirty="0"/>
          </a:p>
        </p:txBody>
      </p:sp>
    </p:spTree>
    <p:extLst>
      <p:ext uri="{BB962C8B-B14F-4D97-AF65-F5344CB8AC3E}">
        <p14:creationId xmlns:p14="http://schemas.microsoft.com/office/powerpoint/2010/main" val="1238978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2192000"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2" name="Text Placeholder 8">
            <a:extLst>
              <a:ext uri="{FF2B5EF4-FFF2-40B4-BE49-F238E27FC236}">
                <a16:creationId xmlns:a16="http://schemas.microsoft.com/office/drawing/2014/main" id="{AD1E5FDF-72EA-15A2-2072-BFB200E6CED1}"/>
              </a:ext>
            </a:extLst>
          </p:cNvPr>
          <p:cNvSpPr>
            <a:spLocks noGrp="1"/>
          </p:cNvSpPr>
          <p:nvPr>
            <p:ph type="body" sz="quarter" idx="10" hasCustomPrompt="1"/>
          </p:nvPr>
        </p:nvSpPr>
        <p:spPr>
          <a:xfrm>
            <a:off x="979004" y="6170342"/>
            <a:ext cx="10213286" cy="393893"/>
          </a:xfrm>
        </p:spPr>
        <p:txBody>
          <a:bodyPr>
            <a:normAutofit/>
          </a:bodyPr>
          <a:lstStyle>
            <a:lvl1pPr marL="0" indent="0">
              <a:buNone/>
              <a:defRPr sz="1200"/>
            </a:lvl1pPr>
          </a:lstStyle>
          <a:p>
            <a:pPr lvl="0"/>
            <a:r>
              <a:rPr lang="en-GB" dirty="0"/>
              <a:t>Image caption</a:t>
            </a:r>
            <a:endParaRPr lang="en-US" dirty="0"/>
          </a:p>
        </p:txBody>
      </p:sp>
    </p:spTree>
    <p:extLst>
      <p:ext uri="{BB962C8B-B14F-4D97-AF65-F5344CB8AC3E}">
        <p14:creationId xmlns:p14="http://schemas.microsoft.com/office/powerpoint/2010/main" val="1621332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black and white logo&#10;&#10;AI-generated content may be incorrect.">
            <a:extLst>
              <a:ext uri="{FF2B5EF4-FFF2-40B4-BE49-F238E27FC236}">
                <a16:creationId xmlns:a16="http://schemas.microsoft.com/office/drawing/2014/main" id="{97A5830D-EACC-1B19-C4BD-C12B6DA0150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9849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4351" y="2911450"/>
            <a:ext cx="5166433" cy="2486099"/>
          </a:xfrm>
        </p:spPr>
        <p:txBody>
          <a:bodyPr anchor="b"/>
          <a:lstStyle>
            <a:lvl1pPr algn="l">
              <a:defRPr sz="6000"/>
            </a:lvl1pPr>
          </a:lstStyle>
          <a:p>
            <a:r>
              <a:rPr lang="en-GB" dirty="0"/>
              <a:t>Title slide with image</a:t>
            </a:r>
            <a:endParaRPr lang="en-US" dirty="0"/>
          </a:p>
        </p:txBody>
      </p:sp>
      <p:sp>
        <p:nvSpPr>
          <p:cNvPr id="3" name="Subtitle 2"/>
          <p:cNvSpPr>
            <a:spLocks noGrp="1"/>
          </p:cNvSpPr>
          <p:nvPr>
            <p:ph type="subTitle" idx="1" hasCustomPrompt="1"/>
          </p:nvPr>
        </p:nvSpPr>
        <p:spPr>
          <a:xfrm>
            <a:off x="6564351" y="5566947"/>
            <a:ext cx="5166433" cy="82440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Subheading — u</a:t>
            </a:r>
            <a:r>
              <a:rPr lang="en-AU" dirty="0"/>
              <a:t>se this slide if using the logo holding slide.</a:t>
            </a:r>
          </a:p>
        </p:txBody>
      </p:sp>
      <p:sp>
        <p:nvSpPr>
          <p:cNvPr id="11" name="Picture Placeholder 10">
            <a:extLst>
              <a:ext uri="{FF2B5EF4-FFF2-40B4-BE49-F238E27FC236}">
                <a16:creationId xmlns:a16="http://schemas.microsoft.com/office/drawing/2014/main" id="{A6D0D057-32AB-4AC2-7A3E-66ABB3006043}"/>
              </a:ext>
            </a:extLst>
          </p:cNvPr>
          <p:cNvSpPr>
            <a:spLocks noGrp="1"/>
          </p:cNvSpPr>
          <p:nvPr>
            <p:ph type="pic" sz="quarter" idx="10"/>
          </p:nvPr>
        </p:nvSpPr>
        <p:spPr>
          <a:xfrm>
            <a:off x="0" y="0"/>
            <a:ext cx="6096000" cy="6858000"/>
          </a:xfrm>
        </p:spPr>
        <p:txBody>
          <a:bodyPr/>
          <a:lstStyle/>
          <a:p>
            <a:endParaRPr lang="en-US" dirty="0"/>
          </a:p>
        </p:txBody>
      </p:sp>
      <p:pic>
        <p:nvPicPr>
          <p:cNvPr id="21" name="Picture 20" descr="A black square with a white border&#10;&#10;Description automatically generated">
            <a:extLst>
              <a:ext uri="{FF2B5EF4-FFF2-40B4-BE49-F238E27FC236}">
                <a16:creationId xmlns:a16="http://schemas.microsoft.com/office/drawing/2014/main" id="{E23AB0B9-056F-B845-E056-49BD1B30ED39}"/>
              </a:ext>
            </a:extLst>
          </p:cNvPr>
          <p:cNvPicPr>
            <a:picLocks noChangeAspect="1"/>
          </p:cNvPicPr>
          <p:nvPr userDrawn="1"/>
        </p:nvPicPr>
        <p:blipFill>
          <a:blip r:embed="rId2"/>
          <a:stretch>
            <a:fillRect/>
          </a:stretch>
        </p:blipFill>
        <p:spPr>
          <a:xfrm>
            <a:off x="10393811" y="-4043"/>
            <a:ext cx="1798189" cy="1800000"/>
          </a:xfrm>
          <a:prstGeom prst="rect">
            <a:avLst/>
          </a:prstGeom>
        </p:spPr>
      </p:pic>
    </p:spTree>
    <p:extLst>
      <p:ext uri="{BB962C8B-B14F-4D97-AF65-F5344CB8AC3E}">
        <p14:creationId xmlns:p14="http://schemas.microsoft.com/office/powerpoint/2010/main" val="146327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with URL">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2EEF2FE2-0640-A591-8265-2E2B2CD7438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2709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2035-C545-3B1F-196C-29BEFA2F9EB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95D3F52-B9BD-D7F8-B1EB-40DA67C68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D1B35E-1278-6AF5-74EB-3FF762EA8E36}"/>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5" name="Footer Placeholder 4">
            <a:extLst>
              <a:ext uri="{FF2B5EF4-FFF2-40B4-BE49-F238E27FC236}">
                <a16:creationId xmlns:a16="http://schemas.microsoft.com/office/drawing/2014/main" id="{7D92AB7D-5891-2A2C-6A2A-4BA998144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8B432-C7CE-486B-D8AC-FB9BB426ECE5}"/>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4282464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E44D-1660-C040-024E-78B57791E5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A39B67-0C79-9641-2848-128C4CF82E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0E220F-C628-2DB2-A460-AAD3883C354F}"/>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5" name="Footer Placeholder 4">
            <a:extLst>
              <a:ext uri="{FF2B5EF4-FFF2-40B4-BE49-F238E27FC236}">
                <a16:creationId xmlns:a16="http://schemas.microsoft.com/office/drawing/2014/main" id="{EF4518EB-8686-09A8-5C9D-EF62D519B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A2DE8-9118-240E-F4EA-A346157F750D}"/>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2287041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6478-0AAB-BFF7-6AFD-026832958F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41D893A-DB82-E22B-F644-E4AB8D06DC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2B3DF6-DCD3-1CCF-0018-8915629D8DCE}"/>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5" name="Footer Placeholder 4">
            <a:extLst>
              <a:ext uri="{FF2B5EF4-FFF2-40B4-BE49-F238E27FC236}">
                <a16:creationId xmlns:a16="http://schemas.microsoft.com/office/drawing/2014/main" id="{5790527C-4E95-57FA-9253-DE7A6399C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325DD-5351-AF86-5BF5-31CA37C5B0AA}"/>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3211205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4B01-820B-7DA5-2FFF-1EA93B0CD9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6A8782-1450-689F-BB73-B913B19B43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B873AE6-8CA2-8245-C416-8C54A65F82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6C0833-05B3-038E-67DE-9C747937AE80}"/>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6" name="Footer Placeholder 5">
            <a:extLst>
              <a:ext uri="{FF2B5EF4-FFF2-40B4-BE49-F238E27FC236}">
                <a16:creationId xmlns:a16="http://schemas.microsoft.com/office/drawing/2014/main" id="{4F21EDF4-A131-E0CC-EA85-A79CF79B4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8C792-E565-2C22-1A17-E7CD7B142A81}"/>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233685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CA5F-3CF0-EC84-C52A-344198391C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760887-967B-53FD-7F49-D4B54E45F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EB23CF-8AE8-947F-A2A0-0CCA8ED9FD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9F9A38-42EC-80C0-2CEC-227F88F37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988561-3359-59F6-D1AF-052091B2E3E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473FE66-9552-CD70-5D1E-3A17D1D890F4}"/>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8" name="Footer Placeholder 7">
            <a:extLst>
              <a:ext uri="{FF2B5EF4-FFF2-40B4-BE49-F238E27FC236}">
                <a16:creationId xmlns:a16="http://schemas.microsoft.com/office/drawing/2014/main" id="{4FBD33D1-7D4D-5336-FB0F-1B9340AE5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E9AFFB-A8E3-D28C-611D-19B0F2FF5F8A}"/>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1175388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591E-7E3D-5E51-3A70-66CF7C8533E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4EE35A9-7D3B-88C5-FCBB-AB3965957C6B}"/>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4" name="Footer Placeholder 3">
            <a:extLst>
              <a:ext uri="{FF2B5EF4-FFF2-40B4-BE49-F238E27FC236}">
                <a16:creationId xmlns:a16="http://schemas.microsoft.com/office/drawing/2014/main" id="{6C705BEF-557D-E471-DE74-B703D9D38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F3D6C8-E419-7D35-A35E-F067487372CA}"/>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1927740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D6D6D-6EE5-3D33-0D98-74A0F9ADDF12}"/>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3" name="Footer Placeholder 2">
            <a:extLst>
              <a:ext uri="{FF2B5EF4-FFF2-40B4-BE49-F238E27FC236}">
                <a16:creationId xmlns:a16="http://schemas.microsoft.com/office/drawing/2014/main" id="{8A5057CB-CC9B-ED29-043A-703C430379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F38F0-0AEA-6CDB-79DF-9019DDCC124F}"/>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2129594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9071-7AB9-923C-CFE3-2D06A5378D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0446AA0-E766-4A4E-8813-92C8C9F7D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98AED2A-CDB3-F81C-BBAC-0189A56E2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CC8B4D-5B99-B735-EAC5-BE333E2E1CCC}"/>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6" name="Footer Placeholder 5">
            <a:extLst>
              <a:ext uri="{FF2B5EF4-FFF2-40B4-BE49-F238E27FC236}">
                <a16:creationId xmlns:a16="http://schemas.microsoft.com/office/drawing/2014/main" id="{58D12C91-72C8-1A67-E5A6-260DC9EE5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33AED-F28C-B932-8C9F-8760F644BC3E}"/>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3941401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CEDE-681C-98E5-9AD6-FA76250461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EB62401-A1D9-5389-31FE-C8524CB39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86C90-199F-8B9F-4AEE-234316446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93DECF-2EB9-07B6-7796-C9BC9A4AB7DD}"/>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6" name="Footer Placeholder 5">
            <a:extLst>
              <a:ext uri="{FF2B5EF4-FFF2-40B4-BE49-F238E27FC236}">
                <a16:creationId xmlns:a16="http://schemas.microsoft.com/office/drawing/2014/main" id="{155F5EAB-866B-38A1-E2CD-4C27DB30E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3593E-7B4B-2E2B-7443-0A8593C049FC}"/>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174355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73230" y="1888585"/>
            <a:ext cx="8045533" cy="2486099"/>
          </a:xfrm>
        </p:spPr>
        <p:txBody>
          <a:bodyPr anchor="ctr"/>
          <a:lstStyle>
            <a:lvl1pPr algn="ctr">
              <a:defRPr sz="6000"/>
            </a:lvl1pPr>
          </a:lstStyle>
          <a:p>
            <a:r>
              <a:rPr lang="en-GB" dirty="0"/>
              <a:t>Title slide without image</a:t>
            </a:r>
            <a:endParaRPr lang="en-US" dirty="0"/>
          </a:p>
        </p:txBody>
      </p:sp>
      <p:pic>
        <p:nvPicPr>
          <p:cNvPr id="7" name="Picture 6" descr="A black and white sign with white text&#10;&#10;Description automatically generated">
            <a:extLst>
              <a:ext uri="{FF2B5EF4-FFF2-40B4-BE49-F238E27FC236}">
                <a16:creationId xmlns:a16="http://schemas.microsoft.com/office/drawing/2014/main" id="{D8B05085-E11D-8432-D4C0-DC84D7153593}"/>
              </a:ext>
            </a:extLst>
          </p:cNvPr>
          <p:cNvPicPr>
            <a:picLocks noChangeAspect="1"/>
          </p:cNvPicPr>
          <p:nvPr userDrawn="1"/>
        </p:nvPicPr>
        <p:blipFill>
          <a:blip r:embed="rId2"/>
          <a:stretch>
            <a:fillRect/>
          </a:stretch>
        </p:blipFill>
        <p:spPr>
          <a:xfrm>
            <a:off x="599963" y="538299"/>
            <a:ext cx="1473267" cy="941588"/>
          </a:xfrm>
          <a:prstGeom prst="rect">
            <a:avLst/>
          </a:prstGeom>
        </p:spPr>
      </p:pic>
      <p:sp>
        <p:nvSpPr>
          <p:cNvPr id="6" name="Text Placeholder 5">
            <a:extLst>
              <a:ext uri="{FF2B5EF4-FFF2-40B4-BE49-F238E27FC236}">
                <a16:creationId xmlns:a16="http://schemas.microsoft.com/office/drawing/2014/main" id="{5F400E0F-A266-905D-F39A-7C81E3B095B3}"/>
              </a:ext>
            </a:extLst>
          </p:cNvPr>
          <p:cNvSpPr>
            <a:spLocks noGrp="1"/>
          </p:cNvSpPr>
          <p:nvPr>
            <p:ph type="body" sz="quarter" idx="10" hasCustomPrompt="1"/>
          </p:nvPr>
        </p:nvSpPr>
        <p:spPr>
          <a:xfrm>
            <a:off x="2074127" y="4572194"/>
            <a:ext cx="8044635" cy="773112"/>
          </a:xfrm>
        </p:spPr>
        <p:txBody>
          <a:bodyPr>
            <a:normAutofit/>
          </a:bodyPr>
          <a:lstStyle>
            <a:lvl1pPr marL="0" indent="0" algn="ctr">
              <a:buNone/>
              <a:defRPr sz="2800"/>
            </a:lvl1pPr>
          </a:lstStyle>
          <a:p>
            <a:pPr lvl="0"/>
            <a:r>
              <a:rPr lang="en-GB" dirty="0"/>
              <a:t>Subheading</a:t>
            </a:r>
            <a:endParaRPr lang="en-US" dirty="0"/>
          </a:p>
        </p:txBody>
      </p:sp>
    </p:spTree>
    <p:extLst>
      <p:ext uri="{BB962C8B-B14F-4D97-AF65-F5344CB8AC3E}">
        <p14:creationId xmlns:p14="http://schemas.microsoft.com/office/powerpoint/2010/main" val="2294853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9885-24E6-204E-6740-9294AC8164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0FF79C1-7C5C-474A-C5D8-DD30052325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7F447C-B7BA-AB8B-2178-AE4D518FE204}"/>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5" name="Footer Placeholder 4">
            <a:extLst>
              <a:ext uri="{FF2B5EF4-FFF2-40B4-BE49-F238E27FC236}">
                <a16:creationId xmlns:a16="http://schemas.microsoft.com/office/drawing/2014/main" id="{5CEB3D03-6A19-186D-F503-73A678DFD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BBACC-B1E5-CFDC-4322-EB80FFABCAEC}"/>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3876692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D708-0386-2BA4-0DC0-D631C6C51C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84131-476F-7388-EE0A-D0C95E83FD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7995F4-2855-7500-9F1B-798F05B57EDB}"/>
              </a:ext>
            </a:extLst>
          </p:cNvPr>
          <p:cNvSpPr>
            <a:spLocks noGrp="1"/>
          </p:cNvSpPr>
          <p:nvPr>
            <p:ph type="dt" sz="half" idx="10"/>
          </p:nvPr>
        </p:nvSpPr>
        <p:spPr/>
        <p:txBody>
          <a:bodyPr/>
          <a:lstStyle/>
          <a:p>
            <a:fld id="{FC692EF1-68BD-BC4E-9908-4D35CB1B878E}" type="datetimeFigureOut">
              <a:rPr lang="en-US" smtClean="0"/>
              <a:t>11/11/2025</a:t>
            </a:fld>
            <a:endParaRPr lang="en-US"/>
          </a:p>
        </p:txBody>
      </p:sp>
      <p:sp>
        <p:nvSpPr>
          <p:cNvPr id="5" name="Footer Placeholder 4">
            <a:extLst>
              <a:ext uri="{FF2B5EF4-FFF2-40B4-BE49-F238E27FC236}">
                <a16:creationId xmlns:a16="http://schemas.microsoft.com/office/drawing/2014/main" id="{68BCD23F-BF6F-D8ED-E93E-BE3B33F26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3734D-3FE7-77EA-2423-8FA82C0D7E0E}"/>
              </a:ext>
            </a:extLst>
          </p:cNvPr>
          <p:cNvSpPr>
            <a:spLocks noGrp="1"/>
          </p:cNvSpPr>
          <p:nvPr>
            <p:ph type="sldNum" sz="quarter" idx="12"/>
          </p:nvPr>
        </p:nvSpPr>
        <p:spPr/>
        <p:txBody>
          <a:bodyPr/>
          <a:lstStyle/>
          <a:p>
            <a:fld id="{62AEBCC4-7888-EF45-ADF9-E14CA3A04C45}" type="slidenum">
              <a:rPr lang="en-US" smtClean="0"/>
              <a:t>‹#›</a:t>
            </a:fld>
            <a:endParaRPr lang="en-US"/>
          </a:p>
        </p:txBody>
      </p:sp>
    </p:spTree>
    <p:extLst>
      <p:ext uri="{BB962C8B-B14F-4D97-AF65-F5344CB8AC3E}">
        <p14:creationId xmlns:p14="http://schemas.microsoft.com/office/powerpoint/2010/main" val="324048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image, n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73230" y="1888585"/>
            <a:ext cx="8045533" cy="2486099"/>
          </a:xfrm>
        </p:spPr>
        <p:txBody>
          <a:bodyPr anchor="ctr"/>
          <a:lstStyle>
            <a:lvl1pPr algn="ctr">
              <a:defRPr sz="6000"/>
            </a:lvl1pPr>
          </a:lstStyle>
          <a:p>
            <a:r>
              <a:rPr lang="en-GB" dirty="0"/>
              <a:t>Title slide without image</a:t>
            </a:r>
            <a:endParaRPr lang="en-US" dirty="0"/>
          </a:p>
        </p:txBody>
      </p:sp>
      <p:sp>
        <p:nvSpPr>
          <p:cNvPr id="6" name="Text Placeholder 5">
            <a:extLst>
              <a:ext uri="{FF2B5EF4-FFF2-40B4-BE49-F238E27FC236}">
                <a16:creationId xmlns:a16="http://schemas.microsoft.com/office/drawing/2014/main" id="{5F400E0F-A266-905D-F39A-7C81E3B095B3}"/>
              </a:ext>
            </a:extLst>
          </p:cNvPr>
          <p:cNvSpPr>
            <a:spLocks noGrp="1"/>
          </p:cNvSpPr>
          <p:nvPr>
            <p:ph type="body" sz="quarter" idx="10" hasCustomPrompt="1"/>
          </p:nvPr>
        </p:nvSpPr>
        <p:spPr>
          <a:xfrm>
            <a:off x="2074127" y="4572194"/>
            <a:ext cx="8044635" cy="773112"/>
          </a:xfrm>
        </p:spPr>
        <p:txBody>
          <a:bodyPr>
            <a:normAutofit/>
          </a:bodyPr>
          <a:lstStyle>
            <a:lvl1pPr marL="0" indent="0" algn="ctr">
              <a:buNone/>
              <a:defRPr sz="2800"/>
            </a:lvl1pPr>
          </a:lstStyle>
          <a:p>
            <a:r>
              <a:rPr lang="en-GB" dirty="0"/>
              <a:t>Subheading — u</a:t>
            </a:r>
            <a:r>
              <a:rPr lang="en-AU" dirty="0"/>
              <a:t>se this slide if using the logo holding slide.</a:t>
            </a:r>
          </a:p>
        </p:txBody>
      </p:sp>
    </p:spTree>
    <p:extLst>
      <p:ext uri="{BB962C8B-B14F-4D97-AF65-F5344CB8AC3E}">
        <p14:creationId xmlns:p14="http://schemas.microsoft.com/office/powerpoint/2010/main" val="281218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Content slide without image</a:t>
            </a:r>
            <a:endParaRPr lang="en-US" dirty="0"/>
          </a:p>
        </p:txBody>
      </p:sp>
      <p:sp>
        <p:nvSpPr>
          <p:cNvPr id="3" name="Content Placeholder 2"/>
          <p:cNvSpPr>
            <a:spLocks noGrp="1"/>
          </p:cNvSpPr>
          <p:nvPr>
            <p:ph idx="1"/>
          </p:nvPr>
        </p:nvSpPr>
        <p:spPr>
          <a:xfrm>
            <a:off x="838200" y="1825625"/>
            <a:ext cx="10515600" cy="43524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8972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26459" y="1822836"/>
            <a:ext cx="5029200" cy="375719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1822835"/>
            <a:ext cx="5029200" cy="4352400"/>
          </a:xfrm>
        </p:spPr>
        <p:txBody>
          <a:bodyPr>
            <a:normAutofit/>
          </a:bodyPr>
          <a:lstStyle>
            <a:lvl1pPr marL="457200" indent="-45720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Text Placeholder 8">
            <a:extLst>
              <a:ext uri="{FF2B5EF4-FFF2-40B4-BE49-F238E27FC236}">
                <a16:creationId xmlns:a16="http://schemas.microsoft.com/office/drawing/2014/main" id="{5ED8C446-24BD-02D9-D827-5CD3479979FF}"/>
              </a:ext>
            </a:extLst>
          </p:cNvPr>
          <p:cNvSpPr>
            <a:spLocks noGrp="1"/>
          </p:cNvSpPr>
          <p:nvPr>
            <p:ph type="body" sz="quarter" idx="10" hasCustomPrompt="1"/>
          </p:nvPr>
        </p:nvSpPr>
        <p:spPr>
          <a:xfrm>
            <a:off x="6326459" y="5776448"/>
            <a:ext cx="5025753" cy="398787"/>
          </a:xfrm>
        </p:spPr>
        <p:txBody>
          <a:bodyPr>
            <a:normAutofit/>
          </a:bodyPr>
          <a:lstStyle>
            <a:lvl1pPr marL="0" indent="0">
              <a:buNone/>
              <a:defRPr sz="1200"/>
            </a:lvl1pPr>
          </a:lstStyle>
          <a:p>
            <a:pPr lvl="0"/>
            <a:r>
              <a:rPr lang="en-GB" dirty="0"/>
              <a:t>Image caption</a:t>
            </a:r>
            <a:endParaRPr lang="en-US" dirty="0"/>
          </a:p>
        </p:txBody>
      </p:sp>
      <p:sp>
        <p:nvSpPr>
          <p:cNvPr id="10" name="Title 1">
            <a:extLst>
              <a:ext uri="{FF2B5EF4-FFF2-40B4-BE49-F238E27FC236}">
                <a16:creationId xmlns:a16="http://schemas.microsoft.com/office/drawing/2014/main" id="{C9D862E6-F096-A1F4-FC3D-636B4CB005CF}"/>
              </a:ext>
            </a:extLst>
          </p:cNvPr>
          <p:cNvSpPr>
            <a:spLocks noGrp="1"/>
          </p:cNvSpPr>
          <p:nvPr>
            <p:ph type="title" hasCustomPrompt="1"/>
          </p:nvPr>
        </p:nvSpPr>
        <p:spPr>
          <a:xfrm>
            <a:off x="838201" y="365125"/>
            <a:ext cx="8964622" cy="1325563"/>
          </a:xfrm>
        </p:spPr>
        <p:txBody>
          <a:bodyPr/>
          <a:lstStyle/>
          <a:p>
            <a:r>
              <a:rPr lang="en-GB" dirty="0"/>
              <a:t>Content slide with image</a:t>
            </a:r>
            <a:endParaRPr lang="en-US" dirty="0"/>
          </a:p>
        </p:txBody>
      </p:sp>
    </p:spTree>
    <p:extLst>
      <p:ext uri="{BB962C8B-B14F-4D97-AF65-F5344CB8AC3E}">
        <p14:creationId xmlns:p14="http://schemas.microsoft.com/office/powerpoint/2010/main" val="101178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999711" y="1003609"/>
            <a:ext cx="10192579" cy="500956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9" name="Text Placeholder 8">
            <a:extLst>
              <a:ext uri="{FF2B5EF4-FFF2-40B4-BE49-F238E27FC236}">
                <a16:creationId xmlns:a16="http://schemas.microsoft.com/office/drawing/2014/main" id="{5ED8C446-24BD-02D9-D827-5CD3479979FF}"/>
              </a:ext>
            </a:extLst>
          </p:cNvPr>
          <p:cNvSpPr>
            <a:spLocks noGrp="1"/>
          </p:cNvSpPr>
          <p:nvPr>
            <p:ph type="body" sz="quarter" idx="10" hasCustomPrompt="1"/>
          </p:nvPr>
        </p:nvSpPr>
        <p:spPr>
          <a:xfrm>
            <a:off x="979004" y="6170342"/>
            <a:ext cx="10213286" cy="393893"/>
          </a:xfrm>
        </p:spPr>
        <p:txBody>
          <a:bodyPr>
            <a:normAutofit/>
          </a:bodyPr>
          <a:lstStyle>
            <a:lvl1pPr marL="0" indent="0">
              <a:buNone/>
              <a:defRPr sz="1200"/>
            </a:lvl1pPr>
          </a:lstStyle>
          <a:p>
            <a:pPr lvl="0"/>
            <a:r>
              <a:rPr lang="en-GB" dirty="0"/>
              <a:t>Image caption</a:t>
            </a:r>
            <a:endParaRPr lang="en-US" dirty="0"/>
          </a:p>
        </p:txBody>
      </p:sp>
    </p:spTree>
    <p:extLst>
      <p:ext uri="{BB962C8B-B14F-4D97-AF65-F5344CB8AC3E}">
        <p14:creationId xmlns:p14="http://schemas.microsoft.com/office/powerpoint/2010/main" val="1413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2192000"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2" name="Text Placeholder 8">
            <a:extLst>
              <a:ext uri="{FF2B5EF4-FFF2-40B4-BE49-F238E27FC236}">
                <a16:creationId xmlns:a16="http://schemas.microsoft.com/office/drawing/2014/main" id="{AD1E5FDF-72EA-15A2-2072-BFB200E6CED1}"/>
              </a:ext>
            </a:extLst>
          </p:cNvPr>
          <p:cNvSpPr>
            <a:spLocks noGrp="1"/>
          </p:cNvSpPr>
          <p:nvPr>
            <p:ph type="body" sz="quarter" idx="10" hasCustomPrompt="1"/>
          </p:nvPr>
        </p:nvSpPr>
        <p:spPr>
          <a:xfrm>
            <a:off x="979004" y="6170342"/>
            <a:ext cx="10213286" cy="393893"/>
          </a:xfrm>
        </p:spPr>
        <p:txBody>
          <a:bodyPr>
            <a:normAutofit/>
          </a:bodyPr>
          <a:lstStyle>
            <a:lvl1pPr marL="0" indent="0">
              <a:buNone/>
              <a:defRPr sz="1200"/>
            </a:lvl1pPr>
          </a:lstStyle>
          <a:p>
            <a:pPr lvl="0"/>
            <a:r>
              <a:rPr lang="en-GB" dirty="0"/>
              <a:t>Image caption</a:t>
            </a:r>
            <a:endParaRPr lang="en-US" dirty="0"/>
          </a:p>
        </p:txBody>
      </p:sp>
    </p:spTree>
    <p:extLst>
      <p:ext uri="{BB962C8B-B14F-4D97-AF65-F5344CB8AC3E}">
        <p14:creationId xmlns:p14="http://schemas.microsoft.com/office/powerpoint/2010/main" val="338750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8964622"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B9CD15CE-61E9-3C45-B472-570438ED489D}" type="datetimeFigureOut">
              <a:rPr lang="en-US" smtClean="0"/>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5F6B3D39-8D6D-D346-BB56-FA053557FEA5}" type="slidenum">
              <a:rPr lang="en-US" smtClean="0"/>
              <a:t>‹#›</a:t>
            </a:fld>
            <a:endParaRPr lang="en-US"/>
          </a:p>
        </p:txBody>
      </p:sp>
      <p:pic>
        <p:nvPicPr>
          <p:cNvPr id="9" name="Picture 8" descr="A black square with a white border&#10;&#10;Description automatically generated">
            <a:extLst>
              <a:ext uri="{FF2B5EF4-FFF2-40B4-BE49-F238E27FC236}">
                <a16:creationId xmlns:a16="http://schemas.microsoft.com/office/drawing/2014/main" id="{884D5B20-2BE7-2141-CDB9-9E3004EF760B}"/>
              </a:ext>
            </a:extLst>
          </p:cNvPr>
          <p:cNvPicPr>
            <a:picLocks noChangeAspect="1"/>
          </p:cNvPicPr>
          <p:nvPr userDrawn="1"/>
        </p:nvPicPr>
        <p:blipFill>
          <a:blip r:embed="rId21"/>
          <a:stretch>
            <a:fillRect/>
          </a:stretch>
        </p:blipFill>
        <p:spPr>
          <a:xfrm>
            <a:off x="10393811" y="0"/>
            <a:ext cx="1798189" cy="1800000"/>
          </a:xfrm>
          <a:prstGeom prst="rect">
            <a:avLst/>
          </a:prstGeom>
        </p:spPr>
      </p:pic>
    </p:spTree>
    <p:extLst>
      <p:ext uri="{BB962C8B-B14F-4D97-AF65-F5344CB8AC3E}">
        <p14:creationId xmlns:p14="http://schemas.microsoft.com/office/powerpoint/2010/main" val="3080396523"/>
      </p:ext>
    </p:extLst>
  </p:cSld>
  <p:clrMap bg1="dk1" tx1="lt1" bg2="dk2" tx2="lt2" accent1="accent1" accent2="accent2" accent3="accent3" accent4="accent4" accent5="accent5" accent6="accent6" hlink="hlink" folHlink="folHlink"/>
  <p:sldLayoutIdLst>
    <p:sldLayoutId id="2147483697" r:id="rId1"/>
    <p:sldLayoutId id="2147483685" r:id="rId2"/>
    <p:sldLayoutId id="2147483701" r:id="rId3"/>
    <p:sldLayoutId id="2147483696" r:id="rId4"/>
    <p:sldLayoutId id="2147483702" r:id="rId5"/>
    <p:sldLayoutId id="2147483686" r:id="rId6"/>
    <p:sldLayoutId id="2147483693" r:id="rId7"/>
    <p:sldLayoutId id="2147483700" r:id="rId8"/>
    <p:sldLayoutId id="2147483703" r:id="rId9"/>
    <p:sldLayoutId id="2147483698" r:id="rId10"/>
    <p:sldLayoutId id="2147483699" r:id="rId11"/>
    <p:sldLayoutId id="2147483687" r:id="rId12"/>
    <p:sldLayoutId id="2147483688" r:id="rId13"/>
    <p:sldLayoutId id="2147483689" r:id="rId14"/>
    <p:sldLayoutId id="2147483690" r:id="rId15"/>
    <p:sldLayoutId id="2147483691" r:id="rId16"/>
    <p:sldLayoutId id="2147483692" r:id="rId17"/>
    <p:sldLayoutId id="2147483694" r:id="rId18"/>
    <p:sldLayoutId id="2147483695" r:id="rId19"/>
  </p:sldLayoutIdLst>
  <p:txStyles>
    <p:titleStyle>
      <a:lvl1pPr algn="l" defTabSz="914400" rtl="0" eaLnBrk="1" latinLnBrk="0" hangingPunct="1">
        <a:lnSpc>
          <a:spcPct val="90000"/>
        </a:lnSpc>
        <a:spcBef>
          <a:spcPct val="0"/>
        </a:spcBef>
        <a:buNone/>
        <a:defRPr sz="4400" b="1" i="0" kern="1200">
          <a:solidFill>
            <a:schemeClr val="tx1"/>
          </a:solidFill>
          <a:latin typeface="Aptos Narrow"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C989E6-D982-3CFC-45EB-57BF02AD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2E76CDC-EC60-6EB9-8AD3-9F02B0947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582A7F-EE85-E689-AFCE-E6D1BEB77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692EF1-68BD-BC4E-9908-4D35CB1B878E}" type="datetimeFigureOut">
              <a:rPr lang="en-US" smtClean="0"/>
              <a:t>11/11/2025</a:t>
            </a:fld>
            <a:endParaRPr lang="en-US"/>
          </a:p>
        </p:txBody>
      </p:sp>
      <p:sp>
        <p:nvSpPr>
          <p:cNvPr id="5" name="Footer Placeholder 4">
            <a:extLst>
              <a:ext uri="{FF2B5EF4-FFF2-40B4-BE49-F238E27FC236}">
                <a16:creationId xmlns:a16="http://schemas.microsoft.com/office/drawing/2014/main" id="{20F8339A-1C2D-B362-9409-F31D6FD97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A79DDE-BBAA-AD10-6A98-A3C63B463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AEBCC4-7888-EF45-ADF9-E14CA3A04C45}" type="slidenum">
              <a:rPr lang="en-US" smtClean="0"/>
              <a:t>‹#›</a:t>
            </a:fld>
            <a:endParaRPr lang="en-US"/>
          </a:p>
        </p:txBody>
      </p:sp>
    </p:spTree>
    <p:extLst>
      <p:ext uri="{BB962C8B-B14F-4D97-AF65-F5344CB8AC3E}">
        <p14:creationId xmlns:p14="http://schemas.microsoft.com/office/powerpoint/2010/main" val="1929629404"/>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txStyles>
    <p:titleStyle>
      <a:lvl1pPr algn="l" defTabSz="914400" rtl="0" eaLnBrk="1" latinLnBrk="0" hangingPunct="1">
        <a:lnSpc>
          <a:spcPct val="90000"/>
        </a:lnSpc>
        <a:spcBef>
          <a:spcPct val="0"/>
        </a:spcBef>
        <a:buNone/>
        <a:defRPr sz="4400" b="1" i="0" kern="1200">
          <a:solidFill>
            <a:schemeClr val="tx1"/>
          </a:solidFill>
          <a:latin typeface="Aptos Narrow"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opbearlabs.io/workshops/arduino10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20appliedcreativity@slq.qld.gov.au" TargetMode="Externa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94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A6B4-EA05-30D7-A7E2-FB75CFE9DC13}"/>
              </a:ext>
            </a:extLst>
          </p:cNvPr>
          <p:cNvSpPr>
            <a:spLocks noGrp="1"/>
          </p:cNvSpPr>
          <p:nvPr>
            <p:ph type="title"/>
          </p:nvPr>
        </p:nvSpPr>
        <p:spPr/>
        <p:txBody>
          <a:bodyPr/>
          <a:lstStyle/>
          <a:p>
            <a:r>
              <a:rPr lang="en-GB" dirty="0">
                <a:latin typeface="Aptos Narrow"/>
              </a:rPr>
              <a:t>Coding Concepts: File Structure</a:t>
            </a:r>
            <a:endParaRPr lang="en-GB" dirty="0"/>
          </a:p>
        </p:txBody>
      </p:sp>
      <p:sp>
        <p:nvSpPr>
          <p:cNvPr id="3" name="Content Placeholder 2">
            <a:extLst>
              <a:ext uri="{FF2B5EF4-FFF2-40B4-BE49-F238E27FC236}">
                <a16:creationId xmlns:a16="http://schemas.microsoft.com/office/drawing/2014/main" id="{66512C2B-55DF-96B3-BAB7-C3B664B5913A}"/>
              </a:ext>
            </a:extLst>
          </p:cNvPr>
          <p:cNvSpPr>
            <a:spLocks noGrp="1"/>
          </p:cNvSpPr>
          <p:nvPr>
            <p:ph idx="1"/>
          </p:nvPr>
        </p:nvSpPr>
        <p:spPr/>
        <p:txBody>
          <a:bodyPr vert="horz" lIns="91440" tIns="45720" rIns="91440" bIns="45720" rtlCol="0" anchor="t">
            <a:normAutofit/>
          </a:bodyPr>
          <a:lstStyle/>
          <a:p>
            <a:pPr marL="0" indent="0">
              <a:buNone/>
            </a:pPr>
            <a:r>
              <a:rPr lang="en-GB" dirty="0"/>
              <a:t>Every Arduino 'sketch' has the same overall structure:</a:t>
            </a:r>
          </a:p>
          <a:p>
            <a:pPr marL="0" indent="0">
              <a:buNone/>
            </a:pPr>
            <a:endParaRPr lang="en-GB" dirty="0"/>
          </a:p>
          <a:p>
            <a:r>
              <a:rPr lang="en-GB" dirty="0"/>
              <a:t>A setup function, that runs once on start up.</a:t>
            </a:r>
          </a:p>
          <a:p>
            <a:endParaRPr lang="en-GB" dirty="0"/>
          </a:p>
          <a:p>
            <a:r>
              <a:rPr lang="en-GB" dirty="0"/>
              <a:t>And a main loop, that repeats until the end of time.</a:t>
            </a:r>
          </a:p>
        </p:txBody>
      </p:sp>
    </p:spTree>
    <p:extLst>
      <p:ext uri="{BB962C8B-B14F-4D97-AF65-F5344CB8AC3E}">
        <p14:creationId xmlns:p14="http://schemas.microsoft.com/office/powerpoint/2010/main" val="270534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68D3-7C73-D323-1FD1-208A068A40D1}"/>
              </a:ext>
            </a:extLst>
          </p:cNvPr>
          <p:cNvSpPr>
            <a:spLocks noGrp="1"/>
          </p:cNvSpPr>
          <p:nvPr>
            <p:ph type="title"/>
          </p:nvPr>
        </p:nvSpPr>
        <p:spPr/>
        <p:txBody>
          <a:bodyPr/>
          <a:lstStyle/>
          <a:p>
            <a:r>
              <a:rPr lang="en-GB" dirty="0">
                <a:latin typeface="Aptos Narrow"/>
              </a:rPr>
              <a:t>Coding Concepts: Variables</a:t>
            </a:r>
            <a:endParaRPr lang="en-GB" dirty="0"/>
          </a:p>
        </p:txBody>
      </p:sp>
      <p:sp>
        <p:nvSpPr>
          <p:cNvPr id="3" name="Content Placeholder 2">
            <a:extLst>
              <a:ext uri="{FF2B5EF4-FFF2-40B4-BE49-F238E27FC236}">
                <a16:creationId xmlns:a16="http://schemas.microsoft.com/office/drawing/2014/main" id="{CD921E53-A0E8-D004-1BAC-BCD75C775B04}"/>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GB" dirty="0"/>
              <a:t>Variables are a tool we use a lot in coding, no matter the language or application.</a:t>
            </a:r>
            <a:endParaRPr lang="en-US" dirty="0"/>
          </a:p>
          <a:p>
            <a:pPr marL="0" indent="0">
              <a:buNone/>
            </a:pPr>
            <a:endParaRPr lang="en-GB" dirty="0"/>
          </a:p>
          <a:p>
            <a:pPr marL="0" indent="0">
              <a:buNone/>
            </a:pPr>
            <a:r>
              <a:rPr lang="en-GB" dirty="0"/>
              <a:t>Variables are like little labelled containers that we can store things inside. We basically nickname a corner of memory so we can access or update it quickly during runtime.</a:t>
            </a:r>
          </a:p>
          <a:p>
            <a:pPr marL="0" indent="0">
              <a:buNone/>
            </a:pPr>
            <a:endParaRPr lang="en-GB" dirty="0"/>
          </a:p>
          <a:p>
            <a:pPr marL="0" indent="0">
              <a:buNone/>
            </a:pPr>
            <a:r>
              <a:rPr lang="en-GB" dirty="0"/>
              <a:t>Each variable has a </a:t>
            </a:r>
            <a:r>
              <a:rPr lang="en-GB" dirty="0">
                <a:solidFill>
                  <a:schemeClr val="accent6"/>
                </a:solidFill>
              </a:rPr>
              <a:t>type</a:t>
            </a:r>
            <a:r>
              <a:rPr lang="en-GB" dirty="0"/>
              <a:t>, a </a:t>
            </a:r>
            <a:r>
              <a:rPr lang="en-GB" dirty="0">
                <a:solidFill>
                  <a:schemeClr val="accent1">
                    <a:lumMod val="60000"/>
                    <a:lumOff val="40000"/>
                  </a:schemeClr>
                </a:solidFill>
              </a:rPr>
              <a:t>name </a:t>
            </a:r>
            <a:r>
              <a:rPr lang="en-GB" dirty="0"/>
              <a:t>and a </a:t>
            </a:r>
            <a:r>
              <a:rPr lang="en-GB" dirty="0">
                <a:solidFill>
                  <a:srgbClr val="FF0000"/>
                </a:solidFill>
              </a:rPr>
              <a:t>value</a:t>
            </a:r>
            <a:r>
              <a:rPr lang="en-GB" dirty="0"/>
              <a:t>, which looks like this:</a:t>
            </a:r>
          </a:p>
          <a:p>
            <a:pPr marL="0" indent="0">
              <a:buNone/>
            </a:pPr>
            <a:r>
              <a:rPr lang="en-GB" dirty="0">
                <a:solidFill>
                  <a:schemeClr val="accent6"/>
                </a:solidFill>
              </a:rPr>
              <a:t>int </a:t>
            </a:r>
            <a:r>
              <a:rPr lang="en-GB" err="1">
                <a:solidFill>
                  <a:schemeClr val="bg2">
                    <a:lumMod val="49000"/>
                    <a:lumOff val="51000"/>
                  </a:schemeClr>
                </a:solidFill>
              </a:rPr>
              <a:t>buttonPin</a:t>
            </a:r>
            <a:r>
              <a:rPr lang="en-GB" dirty="0">
                <a:solidFill>
                  <a:schemeClr val="bg2">
                    <a:lumMod val="49000"/>
                    <a:lumOff val="51000"/>
                  </a:schemeClr>
                </a:solidFill>
              </a:rPr>
              <a:t> </a:t>
            </a:r>
            <a:r>
              <a:rPr lang="en-GB" dirty="0"/>
              <a:t>= </a:t>
            </a:r>
            <a:r>
              <a:rPr lang="en-GB" dirty="0">
                <a:solidFill>
                  <a:srgbClr val="FF0000"/>
                </a:solidFill>
              </a:rPr>
              <a:t>13</a:t>
            </a:r>
            <a:r>
              <a:rPr lang="en-GB" dirty="0"/>
              <a:t>;</a:t>
            </a:r>
          </a:p>
          <a:p>
            <a:pPr marL="0" indent="0">
              <a:buNone/>
            </a:pPr>
            <a:endParaRPr lang="en-GB" dirty="0"/>
          </a:p>
          <a:p>
            <a:pPr marL="0" indent="0">
              <a:buNone/>
            </a:pPr>
            <a:r>
              <a:rPr lang="en-GB" dirty="0"/>
              <a:t>We can 'access' the value by using the label '</a:t>
            </a:r>
            <a:r>
              <a:rPr lang="en-GB" err="1"/>
              <a:t>buttonPin</a:t>
            </a:r>
            <a:r>
              <a:rPr lang="en-GB" dirty="0"/>
              <a:t>', meaning it gets substituted anywhere we put the variable name. </a:t>
            </a:r>
          </a:p>
          <a:p>
            <a:pPr marL="0" indent="0">
              <a:buNone/>
            </a:pPr>
            <a:endParaRPr lang="en-GB" dirty="0"/>
          </a:p>
          <a:p>
            <a:pPr marL="0" indent="0">
              <a:buNone/>
            </a:pPr>
            <a:r>
              <a:rPr lang="en-GB" dirty="0"/>
              <a:t>So, we write this:</a:t>
            </a:r>
            <a:r>
              <a:rPr lang="en-GB" dirty="0">
                <a:ea typeface="+mn-lt"/>
                <a:cs typeface="+mn-lt"/>
              </a:rPr>
              <a:t> </a:t>
            </a:r>
            <a:r>
              <a:rPr lang="en-GB" dirty="0" err="1">
                <a:ea typeface="+mn-lt"/>
                <a:cs typeface="+mn-lt"/>
              </a:rPr>
              <a:t>pinMode</a:t>
            </a:r>
            <a:r>
              <a:rPr lang="en-GB" dirty="0">
                <a:ea typeface="+mn-lt"/>
                <a:cs typeface="+mn-lt"/>
              </a:rPr>
              <a:t>(</a:t>
            </a:r>
            <a:r>
              <a:rPr lang="en-GB" dirty="0" err="1">
                <a:solidFill>
                  <a:schemeClr val="bg2">
                    <a:lumMod val="49000"/>
                    <a:lumOff val="51000"/>
                  </a:schemeClr>
                </a:solidFill>
                <a:ea typeface="+mn-lt"/>
                <a:cs typeface="+mn-lt"/>
              </a:rPr>
              <a:t>buttonPin</a:t>
            </a:r>
            <a:r>
              <a:rPr lang="en-GB" dirty="0">
                <a:ea typeface="+mn-lt"/>
                <a:cs typeface="+mn-lt"/>
              </a:rPr>
              <a:t>, INPUT);</a:t>
            </a:r>
            <a:endParaRPr lang="en-GB" dirty="0"/>
          </a:p>
          <a:p>
            <a:pPr marL="0" indent="0">
              <a:buNone/>
            </a:pPr>
            <a:r>
              <a:rPr lang="en-GB" dirty="0"/>
              <a:t>And it gets translated into this: </a:t>
            </a:r>
            <a:r>
              <a:rPr lang="en-GB" dirty="0" err="1"/>
              <a:t>pinMode</a:t>
            </a:r>
            <a:r>
              <a:rPr lang="en-GB" dirty="0"/>
              <a:t>(</a:t>
            </a:r>
            <a:r>
              <a:rPr lang="en-GB" dirty="0">
                <a:solidFill>
                  <a:srgbClr val="FF0000"/>
                </a:solidFill>
              </a:rPr>
              <a:t>13</a:t>
            </a:r>
            <a:r>
              <a:rPr lang="en-GB" dirty="0"/>
              <a:t>, INPUT);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9759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76AB-0AB7-0AB2-2A5A-120408DADB21}"/>
              </a:ext>
            </a:extLst>
          </p:cNvPr>
          <p:cNvSpPr>
            <a:spLocks noGrp="1"/>
          </p:cNvSpPr>
          <p:nvPr>
            <p:ph type="title"/>
          </p:nvPr>
        </p:nvSpPr>
        <p:spPr/>
        <p:txBody>
          <a:bodyPr/>
          <a:lstStyle/>
          <a:p>
            <a:r>
              <a:rPr lang="en-GB" dirty="0">
                <a:latin typeface="Aptos Narrow"/>
              </a:rPr>
              <a:t>Coding Concepts: Functions</a:t>
            </a:r>
            <a:endParaRPr lang="en-GB" dirty="0"/>
          </a:p>
        </p:txBody>
      </p:sp>
      <p:sp>
        <p:nvSpPr>
          <p:cNvPr id="3" name="Content Placeholder 2">
            <a:extLst>
              <a:ext uri="{FF2B5EF4-FFF2-40B4-BE49-F238E27FC236}">
                <a16:creationId xmlns:a16="http://schemas.microsoft.com/office/drawing/2014/main" id="{4F5F630F-036C-3076-84C7-964C9F3B1716}"/>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dirty="0"/>
              <a:t>Functions collect a series of repeatable, low-level steps under a convenient name so we can run those steps quickly and easily.</a:t>
            </a:r>
          </a:p>
          <a:p>
            <a:pPr marL="0" indent="0">
              <a:buNone/>
            </a:pPr>
            <a:endParaRPr lang="en-GB" dirty="0"/>
          </a:p>
          <a:p>
            <a:pPr marL="0" indent="0">
              <a:buNone/>
            </a:pPr>
            <a:r>
              <a:rPr lang="en-GB" dirty="0"/>
              <a:t>Imagine we are programming a little robot and we want it to be able to turn right because it only knows how to turn left. </a:t>
            </a:r>
          </a:p>
          <a:p>
            <a:pPr marL="0" indent="0">
              <a:buNone/>
            </a:pPr>
            <a:endParaRPr lang="en-GB"/>
          </a:p>
          <a:p>
            <a:pPr marL="0" indent="0">
              <a:buNone/>
            </a:pPr>
            <a:r>
              <a:rPr lang="en-GB" dirty="0"/>
              <a:t>We might realise that three left turns equals one right turn. So we'd create a </a:t>
            </a:r>
            <a:r>
              <a:rPr lang="en-GB" dirty="0" err="1"/>
              <a:t>TurnRight</a:t>
            </a:r>
            <a:r>
              <a:rPr lang="en-GB" dirty="0"/>
              <a:t>() function and give it a set of steps:</a:t>
            </a:r>
          </a:p>
          <a:p>
            <a:pPr marL="0" indent="0">
              <a:buNone/>
            </a:pPr>
            <a:endParaRPr lang="en-GB" dirty="0"/>
          </a:p>
          <a:p>
            <a:pPr marL="0" indent="0">
              <a:buNone/>
            </a:pPr>
            <a:r>
              <a:rPr lang="en-GB" dirty="0"/>
              <a:t>Step 1: TurnLeft()</a:t>
            </a:r>
          </a:p>
          <a:p>
            <a:pPr marL="0" indent="0">
              <a:buNone/>
            </a:pPr>
            <a:r>
              <a:rPr lang="en-GB" dirty="0"/>
              <a:t>Step 2: TurnLeft()</a:t>
            </a:r>
          </a:p>
          <a:p>
            <a:pPr marL="0" indent="0">
              <a:buNone/>
            </a:pPr>
            <a:r>
              <a:rPr lang="en-GB" dirty="0"/>
              <a:t>Step 3: TurnLeft()</a:t>
            </a:r>
          </a:p>
          <a:p>
            <a:pPr marL="0" indent="0">
              <a:buNone/>
            </a:pPr>
            <a:endParaRPr lang="en-GB" dirty="0"/>
          </a:p>
        </p:txBody>
      </p:sp>
    </p:spTree>
    <p:extLst>
      <p:ext uri="{BB962C8B-B14F-4D97-AF65-F5344CB8AC3E}">
        <p14:creationId xmlns:p14="http://schemas.microsoft.com/office/powerpoint/2010/main" val="127222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img">
            <a:extLst>
              <a:ext uri="{FF2B5EF4-FFF2-40B4-BE49-F238E27FC236}">
                <a16:creationId xmlns:a16="http://schemas.microsoft.com/office/drawing/2014/main" id="{DC566D4C-C0CA-1C62-69EC-B820660653D9}"/>
              </a:ext>
            </a:extLst>
          </p:cNvPr>
          <p:cNvPicPr>
            <a:picLocks noGrp="1" noChangeAspect="1"/>
          </p:cNvPicPr>
          <p:nvPr>
            <p:ph type="pic" idx="1"/>
          </p:nvPr>
        </p:nvPicPr>
        <p:blipFill>
          <a:blip r:embed="rId2"/>
          <a:srcRect t="13086" b="13086"/>
          <a:stretch/>
        </p:blipFill>
        <p:spPr>
          <a:xfrm>
            <a:off x="846215" y="850113"/>
            <a:ext cx="10494089" cy="5157579"/>
          </a:xfrm>
          <a:prstGeom prst="rect">
            <a:avLst/>
          </a:prstGeom>
        </p:spPr>
      </p:pic>
      <p:sp>
        <p:nvSpPr>
          <p:cNvPr id="3" name="Text Placeholder 2">
            <a:extLst>
              <a:ext uri="{FF2B5EF4-FFF2-40B4-BE49-F238E27FC236}">
                <a16:creationId xmlns:a16="http://schemas.microsoft.com/office/drawing/2014/main" id="{24A58976-D995-08BC-825B-2E8496F332FF}"/>
              </a:ext>
            </a:extLst>
          </p:cNvPr>
          <p:cNvSpPr>
            <a:spLocks noGrp="1"/>
          </p:cNvSpPr>
          <p:nvPr>
            <p:ph type="body" sz="quarter" idx="10"/>
          </p:nvPr>
        </p:nvSpPr>
        <p:spPr/>
        <p:txBody>
          <a:bodyPr vert="horz" lIns="91440" tIns="45720" rIns="91440" bIns="45720" rtlCol="0" anchor="t">
            <a:normAutofit/>
          </a:bodyPr>
          <a:lstStyle/>
          <a:p>
            <a:r>
              <a:rPr lang="en-GB" dirty="0"/>
              <a:t>Anatomy of a Function</a:t>
            </a:r>
          </a:p>
        </p:txBody>
      </p:sp>
    </p:spTree>
    <p:extLst>
      <p:ext uri="{BB962C8B-B14F-4D97-AF65-F5344CB8AC3E}">
        <p14:creationId xmlns:p14="http://schemas.microsoft.com/office/powerpoint/2010/main" val="178650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B2E1-D2C4-A425-E1AF-9BE6364D0528}"/>
              </a:ext>
            </a:extLst>
          </p:cNvPr>
          <p:cNvSpPr>
            <a:spLocks noGrp="1"/>
          </p:cNvSpPr>
          <p:nvPr>
            <p:ph type="title"/>
          </p:nvPr>
        </p:nvSpPr>
        <p:spPr/>
        <p:txBody>
          <a:bodyPr/>
          <a:lstStyle/>
          <a:p>
            <a:r>
              <a:rPr lang="en-GB" dirty="0">
                <a:latin typeface="Aptos Narrow"/>
              </a:rPr>
              <a:t>Coding Concepts: Pseudocode</a:t>
            </a:r>
            <a:endParaRPr lang="en-GB" dirty="0"/>
          </a:p>
        </p:txBody>
      </p:sp>
      <p:sp>
        <p:nvSpPr>
          <p:cNvPr id="3" name="Content Placeholder 2">
            <a:extLst>
              <a:ext uri="{FF2B5EF4-FFF2-40B4-BE49-F238E27FC236}">
                <a16:creationId xmlns:a16="http://schemas.microsoft.com/office/drawing/2014/main" id="{DB9A1746-2119-14F0-3980-53E6BCC876FD}"/>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GB" dirty="0"/>
              <a:t>One of the most important skills when coding is being able to break down your big goal into the tiniest steps possible, because those steps are what you will turn into code.</a:t>
            </a:r>
            <a:endParaRPr lang="en-US" dirty="0"/>
          </a:p>
          <a:p>
            <a:pPr marL="0" indent="0">
              <a:buNone/>
            </a:pPr>
            <a:endParaRPr lang="en-US" dirty="0"/>
          </a:p>
          <a:p>
            <a:pPr marL="0" indent="0">
              <a:buNone/>
            </a:pPr>
            <a:r>
              <a:rPr lang="en-US" dirty="0"/>
              <a:t>A great practice to get into is going through and writing out – in conversational rather than technical syntax – all the steps your code will need to take to achieve its task.</a:t>
            </a:r>
          </a:p>
          <a:p>
            <a:pPr marL="0" indent="0">
              <a:buNone/>
            </a:pPr>
            <a:endParaRPr lang="en-US" dirty="0"/>
          </a:p>
          <a:p>
            <a:pPr marL="0" indent="0">
              <a:buNone/>
            </a:pPr>
            <a:r>
              <a:rPr lang="en-US" dirty="0"/>
              <a:t>Then you can write the code to do it. </a:t>
            </a:r>
          </a:p>
          <a:p>
            <a:pPr marL="0" indent="0">
              <a:buNone/>
            </a:pPr>
            <a:endParaRPr lang="en-US" dirty="0"/>
          </a:p>
          <a:p>
            <a:pPr marL="0" indent="0">
              <a:buNone/>
            </a:pPr>
            <a:r>
              <a:rPr lang="en-US" dirty="0"/>
              <a:t>This little step helps with planning, debugging, problem solving and readability.</a:t>
            </a:r>
            <a:endParaRPr lang="en-US"/>
          </a:p>
        </p:txBody>
      </p:sp>
    </p:spTree>
    <p:extLst>
      <p:ext uri="{BB962C8B-B14F-4D97-AF65-F5344CB8AC3E}">
        <p14:creationId xmlns:p14="http://schemas.microsoft.com/office/powerpoint/2010/main" val="330517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1BE6-E19A-E1C3-6FD8-78C0E2A724D7}"/>
              </a:ext>
            </a:extLst>
          </p:cNvPr>
          <p:cNvSpPr>
            <a:spLocks noGrp="1"/>
          </p:cNvSpPr>
          <p:nvPr>
            <p:ph type="title"/>
          </p:nvPr>
        </p:nvSpPr>
        <p:spPr/>
        <p:txBody>
          <a:bodyPr/>
          <a:lstStyle/>
          <a:p>
            <a:r>
              <a:rPr lang="en-GB" dirty="0">
                <a:latin typeface="Aptos Narrow"/>
              </a:rPr>
              <a:t>Coding Concepts: Pseudocode</a:t>
            </a:r>
            <a:endParaRPr lang="en-GB" dirty="0"/>
          </a:p>
        </p:txBody>
      </p:sp>
      <p:sp>
        <p:nvSpPr>
          <p:cNvPr id="3" name="Content Placeholder 2">
            <a:extLst>
              <a:ext uri="{FF2B5EF4-FFF2-40B4-BE49-F238E27FC236}">
                <a16:creationId xmlns:a16="http://schemas.microsoft.com/office/drawing/2014/main" id="{657B0368-6CCC-46B6-12BA-67D43351F3E3}"/>
              </a:ext>
            </a:extLst>
          </p:cNvPr>
          <p:cNvSpPr>
            <a:spLocks noGrp="1"/>
          </p:cNvSpPr>
          <p:nvPr>
            <p:ph idx="1"/>
          </p:nvPr>
        </p:nvSpPr>
        <p:spPr/>
        <p:txBody>
          <a:bodyPr vert="horz" lIns="91440" tIns="45720" rIns="91440" bIns="45720" rtlCol="0" anchor="t">
            <a:normAutofit fontScale="47500" lnSpcReduction="20000"/>
          </a:bodyPr>
          <a:lstStyle/>
          <a:p>
            <a:pPr marL="0" indent="0">
              <a:buNone/>
            </a:pPr>
            <a:r>
              <a:rPr lang="en-GB" dirty="0">
                <a:ea typeface="+mn-lt"/>
                <a:cs typeface="+mn-lt"/>
              </a:rPr>
              <a:t>BEGIN Arduino Program</a:t>
            </a:r>
            <a:endParaRPr lang="en-GB"/>
          </a:p>
          <a:p>
            <a:pPr marL="0" indent="0">
              <a:buNone/>
            </a:pPr>
            <a:endParaRPr lang="en-GB"/>
          </a:p>
          <a:p>
            <a:pPr marL="0" indent="0">
              <a:buNone/>
            </a:pPr>
            <a:r>
              <a:rPr lang="en-GB" dirty="0">
                <a:ea typeface="+mn-lt"/>
                <a:cs typeface="+mn-lt"/>
              </a:rPr>
              <a:t>  // Setup function (runs once when the Arduino starts)</a:t>
            </a:r>
            <a:endParaRPr lang="en-GB" dirty="0"/>
          </a:p>
          <a:p>
            <a:pPr marL="0" indent="0">
              <a:buNone/>
            </a:pPr>
            <a:r>
              <a:rPr lang="en-GB" dirty="0">
                <a:ea typeface="+mn-lt"/>
                <a:cs typeface="+mn-lt"/>
              </a:rPr>
              <a:t>  FUNCTION setup():</a:t>
            </a:r>
            <a:endParaRPr lang="en-GB"/>
          </a:p>
          <a:p>
            <a:pPr marL="0" indent="0">
              <a:buNone/>
            </a:pPr>
            <a:r>
              <a:rPr lang="en-GB" dirty="0">
                <a:ea typeface="+mn-lt"/>
                <a:cs typeface="+mn-lt"/>
              </a:rPr>
              <a:t>    SET LED_PIN as an OUTPUT</a:t>
            </a:r>
            <a:endParaRPr lang="en-GB"/>
          </a:p>
          <a:p>
            <a:pPr marL="0" indent="0">
              <a:buNone/>
            </a:pPr>
            <a:r>
              <a:rPr lang="en-GB" dirty="0">
                <a:ea typeface="+mn-lt"/>
                <a:cs typeface="+mn-lt"/>
              </a:rPr>
              <a:t>  END FUNCTION</a:t>
            </a:r>
            <a:endParaRPr lang="en-GB"/>
          </a:p>
          <a:p>
            <a:pPr marL="0" indent="0">
              <a:buNone/>
            </a:pPr>
            <a:endParaRPr lang="en-GB"/>
          </a:p>
          <a:p>
            <a:pPr marL="0" indent="0">
              <a:buNone/>
            </a:pPr>
            <a:r>
              <a:rPr lang="en-GB" dirty="0">
                <a:ea typeface="+mn-lt"/>
                <a:cs typeface="+mn-lt"/>
              </a:rPr>
              <a:t>  // Main loop function (runs repeatedly after setup)</a:t>
            </a:r>
            <a:endParaRPr lang="en-GB"/>
          </a:p>
          <a:p>
            <a:pPr marL="0" indent="0">
              <a:buNone/>
            </a:pPr>
            <a:r>
              <a:rPr lang="en-GB" dirty="0">
                <a:ea typeface="+mn-lt"/>
                <a:cs typeface="+mn-lt"/>
              </a:rPr>
              <a:t>  FUNCTION loop():</a:t>
            </a:r>
            <a:endParaRPr lang="en-GB" dirty="0"/>
          </a:p>
          <a:p>
            <a:pPr marL="0" indent="0">
              <a:buNone/>
            </a:pPr>
            <a:r>
              <a:rPr lang="en-GB" dirty="0">
                <a:ea typeface="+mn-lt"/>
                <a:cs typeface="+mn-lt"/>
              </a:rPr>
              <a:t>    TURN LED_PIN HIGH (turn LED on)</a:t>
            </a:r>
            <a:endParaRPr lang="en-GB" dirty="0"/>
          </a:p>
          <a:p>
            <a:pPr marL="0" indent="0">
              <a:buNone/>
            </a:pPr>
            <a:r>
              <a:rPr lang="en-GB" dirty="0">
                <a:ea typeface="+mn-lt"/>
                <a:cs typeface="+mn-lt"/>
              </a:rPr>
              <a:t>    WAIT for 1000 milliseconds</a:t>
            </a:r>
            <a:endParaRPr lang="en-GB"/>
          </a:p>
          <a:p>
            <a:pPr marL="0" indent="0">
              <a:buNone/>
            </a:pPr>
            <a:r>
              <a:rPr lang="en-GB" dirty="0">
                <a:ea typeface="+mn-lt"/>
                <a:cs typeface="+mn-lt"/>
              </a:rPr>
              <a:t>    TURN LED_PIN LOW (turn LED off)</a:t>
            </a:r>
            <a:endParaRPr lang="en-GB"/>
          </a:p>
          <a:p>
            <a:pPr marL="0" indent="0">
              <a:buNone/>
            </a:pPr>
            <a:r>
              <a:rPr lang="en-GB" dirty="0">
                <a:ea typeface="+mn-lt"/>
                <a:cs typeface="+mn-lt"/>
              </a:rPr>
              <a:t>    WAIT for 1000 milliseconds</a:t>
            </a:r>
            <a:endParaRPr lang="en-GB"/>
          </a:p>
          <a:p>
            <a:pPr marL="0" indent="0">
              <a:buNone/>
            </a:pPr>
            <a:r>
              <a:rPr lang="en-GB" dirty="0">
                <a:ea typeface="+mn-lt"/>
                <a:cs typeface="+mn-lt"/>
              </a:rPr>
              <a:t>  END FUNCTION</a:t>
            </a:r>
            <a:endParaRPr lang="en-GB"/>
          </a:p>
          <a:p>
            <a:pPr marL="0" indent="0">
              <a:buNone/>
            </a:pPr>
            <a:endParaRPr lang="en-GB"/>
          </a:p>
          <a:p>
            <a:pPr marL="0" indent="0">
              <a:buNone/>
            </a:pPr>
            <a:r>
              <a:rPr lang="en-GB" dirty="0">
                <a:ea typeface="+mn-lt"/>
                <a:cs typeface="+mn-lt"/>
              </a:rPr>
              <a:t>END Arduino Program</a:t>
            </a:r>
            <a:endParaRPr lang="en-GB" dirty="0"/>
          </a:p>
        </p:txBody>
      </p:sp>
    </p:spTree>
    <p:extLst>
      <p:ext uri="{BB962C8B-B14F-4D97-AF65-F5344CB8AC3E}">
        <p14:creationId xmlns:p14="http://schemas.microsoft.com/office/powerpoint/2010/main" val="408835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2939-030F-3AF3-C0F3-F7EE16EDB7A3}"/>
              </a:ext>
            </a:extLst>
          </p:cNvPr>
          <p:cNvSpPr>
            <a:spLocks noGrp="1"/>
          </p:cNvSpPr>
          <p:nvPr>
            <p:ph type="title"/>
          </p:nvPr>
        </p:nvSpPr>
        <p:spPr/>
        <p:txBody>
          <a:bodyPr/>
          <a:lstStyle/>
          <a:p>
            <a:r>
              <a:rPr lang="en-GB" dirty="0">
                <a:latin typeface="Aptos Narrow"/>
              </a:rPr>
              <a:t>Coding Concepts: Loops</a:t>
            </a:r>
            <a:endParaRPr lang="en-GB" dirty="0"/>
          </a:p>
        </p:txBody>
      </p:sp>
      <p:sp>
        <p:nvSpPr>
          <p:cNvPr id="3" name="Content Placeholder 2">
            <a:extLst>
              <a:ext uri="{FF2B5EF4-FFF2-40B4-BE49-F238E27FC236}">
                <a16:creationId xmlns:a16="http://schemas.microsoft.com/office/drawing/2014/main" id="{652EDEA9-1410-32E3-E861-9FA60641913E}"/>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dirty="0"/>
              <a:t>Loops are useful everywhere, all the time. </a:t>
            </a:r>
          </a:p>
          <a:p>
            <a:pPr marL="0" indent="0">
              <a:buNone/>
            </a:pPr>
            <a:endParaRPr lang="en-GB" dirty="0"/>
          </a:p>
          <a:p>
            <a:pPr marL="0" indent="0">
              <a:buNone/>
            </a:pPr>
            <a:r>
              <a:rPr lang="en-GB" dirty="0"/>
              <a:t>There are different types of loops (for loops, while loops, do-while loops), but they all share the same big idea: Execute a block of code, over and over again, until some condition is met.</a:t>
            </a:r>
          </a:p>
          <a:p>
            <a:pPr marL="0" indent="0">
              <a:buNone/>
            </a:pPr>
            <a:endParaRPr lang="en-GB" dirty="0"/>
          </a:p>
          <a:p>
            <a:pPr marL="0" indent="0">
              <a:buNone/>
            </a:pPr>
            <a:r>
              <a:rPr lang="en-GB" dirty="0"/>
              <a:t>The different 'types' of loop relate to what kind of condition we want, and at which points in time we check to see if it's been met.</a:t>
            </a:r>
          </a:p>
          <a:p>
            <a:pPr marL="0" indent="0">
              <a:buNone/>
            </a:pPr>
            <a:endParaRPr lang="en-GB" dirty="0"/>
          </a:p>
          <a:p>
            <a:pPr marL="0" indent="0">
              <a:buNone/>
            </a:pPr>
            <a:r>
              <a:rPr lang="en-GB" dirty="0"/>
              <a:t>The two most common loops are:</a:t>
            </a:r>
          </a:p>
          <a:p>
            <a:pPr marL="0" indent="0">
              <a:buNone/>
            </a:pPr>
            <a:r>
              <a:rPr lang="en-GB" dirty="0"/>
              <a:t>"For every item in this sequence (i.e. list), run this loop"</a:t>
            </a:r>
          </a:p>
          <a:p>
            <a:pPr marL="0" indent="0">
              <a:buNone/>
            </a:pPr>
            <a:r>
              <a:rPr lang="en-GB" dirty="0"/>
              <a:t>"While this thing is true, run this loop"</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9767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AA37-1CCF-EE98-3688-D1BD4EC66110}"/>
              </a:ext>
            </a:extLst>
          </p:cNvPr>
          <p:cNvSpPr>
            <a:spLocks noGrp="1"/>
          </p:cNvSpPr>
          <p:nvPr>
            <p:ph type="title"/>
          </p:nvPr>
        </p:nvSpPr>
        <p:spPr/>
        <p:txBody>
          <a:bodyPr/>
          <a:lstStyle/>
          <a:p>
            <a:r>
              <a:rPr lang="en-GB" dirty="0">
                <a:latin typeface="Aptos Narrow"/>
              </a:rPr>
              <a:t>Coding Concepts: For Loops</a:t>
            </a:r>
            <a:endParaRPr lang="en-GB" dirty="0"/>
          </a:p>
        </p:txBody>
      </p:sp>
      <p:sp>
        <p:nvSpPr>
          <p:cNvPr id="3" name="Content Placeholder 2">
            <a:extLst>
              <a:ext uri="{FF2B5EF4-FFF2-40B4-BE49-F238E27FC236}">
                <a16:creationId xmlns:a16="http://schemas.microsoft.com/office/drawing/2014/main" id="{4CE3F10F-5E4D-51B7-6ADC-0377EFC1BF61}"/>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for (</a:t>
            </a:r>
            <a:r>
              <a:rPr lang="en-GB" dirty="0">
                <a:solidFill>
                  <a:schemeClr val="bg2">
                    <a:lumMod val="25000"/>
                    <a:lumOff val="75000"/>
                  </a:schemeClr>
                </a:solidFill>
                <a:ea typeface="+mn-lt"/>
                <a:cs typeface="+mn-lt"/>
              </a:rPr>
              <a:t>initialization</a:t>
            </a:r>
            <a:r>
              <a:rPr lang="en-GB" dirty="0">
                <a:ea typeface="+mn-lt"/>
                <a:cs typeface="+mn-lt"/>
              </a:rPr>
              <a:t>; </a:t>
            </a:r>
            <a:r>
              <a:rPr lang="en-GB" dirty="0">
                <a:solidFill>
                  <a:schemeClr val="accent2">
                    <a:lumMod val="60000"/>
                    <a:lumOff val="40000"/>
                  </a:schemeClr>
                </a:solidFill>
                <a:ea typeface="+mn-lt"/>
                <a:cs typeface="+mn-lt"/>
              </a:rPr>
              <a:t>condition</a:t>
            </a:r>
            <a:r>
              <a:rPr lang="en-GB" dirty="0">
                <a:ea typeface="+mn-lt"/>
                <a:cs typeface="+mn-lt"/>
              </a:rPr>
              <a:t>; </a:t>
            </a:r>
            <a:r>
              <a:rPr lang="en-GB" dirty="0">
                <a:solidFill>
                  <a:schemeClr val="accent5">
                    <a:lumMod val="20000"/>
                    <a:lumOff val="80000"/>
                  </a:schemeClr>
                </a:solidFill>
                <a:ea typeface="+mn-lt"/>
                <a:cs typeface="+mn-lt"/>
              </a:rPr>
              <a:t>increment/decrement</a:t>
            </a:r>
            <a:r>
              <a:rPr lang="en-GB" dirty="0">
                <a:ea typeface="+mn-lt"/>
                <a:cs typeface="+mn-lt"/>
              </a:rPr>
              <a:t>) {</a:t>
            </a:r>
            <a:endParaRPr lang="en-GB" dirty="0"/>
          </a:p>
          <a:p>
            <a:pPr marL="0" indent="0">
              <a:buNone/>
            </a:pPr>
            <a:r>
              <a:rPr lang="en-GB" dirty="0">
                <a:ea typeface="+mn-lt"/>
                <a:cs typeface="+mn-lt"/>
              </a:rPr>
              <a:t>  </a:t>
            </a:r>
            <a:r>
              <a:rPr lang="en-GB" dirty="0">
                <a:solidFill>
                  <a:schemeClr val="accent3">
                    <a:lumMod val="40000"/>
                    <a:lumOff val="60000"/>
                  </a:schemeClr>
                </a:solidFill>
                <a:ea typeface="+mn-lt"/>
                <a:cs typeface="+mn-lt"/>
              </a:rPr>
              <a:t>Code to be executed repeatedly</a:t>
            </a:r>
            <a:endParaRPr lang="en-GB" dirty="0">
              <a:solidFill>
                <a:schemeClr val="accent3">
                  <a:lumMod val="40000"/>
                  <a:lumOff val="60000"/>
                </a:schemeClr>
              </a:solidFill>
            </a:endParaRPr>
          </a:p>
          <a:p>
            <a:pPr marL="0" indent="0">
              <a:buNone/>
            </a:pPr>
            <a:r>
              <a:rPr lang="en-GB" dirty="0">
                <a:ea typeface="+mn-lt"/>
                <a:cs typeface="+mn-lt"/>
              </a:rPr>
              <a:t>}</a:t>
            </a:r>
          </a:p>
          <a:p>
            <a:pPr marL="0" indent="0">
              <a:buNone/>
            </a:pPr>
            <a:endParaRPr lang="en-GB" dirty="0"/>
          </a:p>
          <a:p>
            <a:pPr marL="0" indent="0">
              <a:buNone/>
            </a:pPr>
            <a:r>
              <a:rPr lang="en-GB" dirty="0"/>
              <a:t>for (</a:t>
            </a:r>
            <a:r>
              <a:rPr lang="en-GB" dirty="0">
                <a:solidFill>
                  <a:schemeClr val="bg2">
                    <a:lumMod val="10000"/>
                    <a:lumOff val="90000"/>
                  </a:schemeClr>
                </a:solidFill>
              </a:rPr>
              <a:t>int </a:t>
            </a:r>
            <a:r>
              <a:rPr lang="en-GB" err="1">
                <a:solidFill>
                  <a:schemeClr val="bg2">
                    <a:lumMod val="10000"/>
                    <a:lumOff val="90000"/>
                  </a:schemeClr>
                </a:solidFill>
              </a:rPr>
              <a:t>i</a:t>
            </a:r>
            <a:r>
              <a:rPr lang="en-GB" dirty="0">
                <a:solidFill>
                  <a:schemeClr val="bg2">
                    <a:lumMod val="10000"/>
                    <a:lumOff val="90000"/>
                  </a:schemeClr>
                </a:solidFill>
              </a:rPr>
              <a:t> = 0</a:t>
            </a:r>
            <a:r>
              <a:rPr lang="en-GB" dirty="0">
                <a:solidFill>
                  <a:srgbClr val="FFFFFF"/>
                </a:solidFill>
              </a:rPr>
              <a:t>;</a:t>
            </a:r>
            <a:r>
              <a:rPr lang="en-GB" dirty="0"/>
              <a:t> </a:t>
            </a:r>
            <a:r>
              <a:rPr lang="en-GB" err="1">
                <a:solidFill>
                  <a:schemeClr val="accent2">
                    <a:lumMod val="40000"/>
                    <a:lumOff val="60000"/>
                  </a:schemeClr>
                </a:solidFill>
              </a:rPr>
              <a:t>i</a:t>
            </a:r>
            <a:r>
              <a:rPr lang="en-GB" dirty="0">
                <a:solidFill>
                  <a:schemeClr val="accent2">
                    <a:lumMod val="40000"/>
                    <a:lumOff val="60000"/>
                  </a:schemeClr>
                </a:solidFill>
              </a:rPr>
              <a:t> &lt; 5</a:t>
            </a:r>
            <a:r>
              <a:rPr lang="en-GB" dirty="0"/>
              <a:t>; </a:t>
            </a:r>
            <a:r>
              <a:rPr lang="en-GB" err="1">
                <a:solidFill>
                  <a:schemeClr val="accent5">
                    <a:lumMod val="20000"/>
                    <a:lumOff val="80000"/>
                  </a:schemeClr>
                </a:solidFill>
              </a:rPr>
              <a:t>i</a:t>
            </a:r>
            <a:r>
              <a:rPr lang="en-GB" dirty="0">
                <a:solidFill>
                  <a:schemeClr val="accent5">
                    <a:lumMod val="20000"/>
                    <a:lumOff val="80000"/>
                  </a:schemeClr>
                </a:solidFill>
              </a:rPr>
              <a:t>++</a:t>
            </a:r>
            <a:r>
              <a:rPr lang="en-GB" dirty="0"/>
              <a:t>) {</a:t>
            </a:r>
          </a:p>
          <a:p>
            <a:pPr marL="0" indent="0">
              <a:buNone/>
            </a:pPr>
            <a:r>
              <a:rPr lang="en-GB" dirty="0"/>
              <a:t>  </a:t>
            </a:r>
            <a:r>
              <a:rPr lang="en-GB" dirty="0" err="1">
                <a:solidFill>
                  <a:schemeClr val="accent3">
                    <a:lumMod val="40000"/>
                    <a:lumOff val="60000"/>
                  </a:schemeClr>
                </a:solidFill>
              </a:rPr>
              <a:t>Serial.print</a:t>
            </a:r>
            <a:r>
              <a:rPr lang="en-GB" dirty="0">
                <a:solidFill>
                  <a:schemeClr val="accent3">
                    <a:lumMod val="40000"/>
                    <a:lumOff val="60000"/>
                  </a:schemeClr>
                </a:solidFill>
              </a:rPr>
              <a:t>(</a:t>
            </a:r>
            <a:r>
              <a:rPr lang="en-GB" dirty="0" err="1">
                <a:solidFill>
                  <a:schemeClr val="accent3">
                    <a:lumMod val="40000"/>
                    <a:lumOff val="60000"/>
                  </a:schemeClr>
                </a:solidFill>
              </a:rPr>
              <a:t>i</a:t>
            </a:r>
            <a:r>
              <a:rPr lang="en-GB" dirty="0">
                <a:solidFill>
                  <a:schemeClr val="accent3">
                    <a:lumMod val="40000"/>
                    <a:lumOff val="60000"/>
                  </a:schemeClr>
                </a:solidFill>
              </a:rPr>
              <a:t>);</a:t>
            </a:r>
          </a:p>
          <a:p>
            <a:pPr marL="0" indent="0">
              <a:buNone/>
            </a:pPr>
            <a:r>
              <a:rPr lang="en-GB" dirty="0"/>
              <a:t>}</a:t>
            </a:r>
          </a:p>
        </p:txBody>
      </p:sp>
    </p:spTree>
    <p:extLst>
      <p:ext uri="{BB962C8B-B14F-4D97-AF65-F5344CB8AC3E}">
        <p14:creationId xmlns:p14="http://schemas.microsoft.com/office/powerpoint/2010/main" val="1314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A334-FA3B-95D7-5989-A5FDB7C1DD34}"/>
              </a:ext>
            </a:extLst>
          </p:cNvPr>
          <p:cNvSpPr>
            <a:spLocks noGrp="1"/>
          </p:cNvSpPr>
          <p:nvPr>
            <p:ph type="title"/>
          </p:nvPr>
        </p:nvSpPr>
        <p:spPr/>
        <p:txBody>
          <a:bodyPr/>
          <a:lstStyle/>
          <a:p>
            <a:r>
              <a:rPr lang="en-GB" dirty="0">
                <a:latin typeface="Aptos Narrow"/>
              </a:rPr>
              <a:t>Coding Concepts: While Loops</a:t>
            </a:r>
            <a:endParaRPr lang="en-GB" dirty="0"/>
          </a:p>
        </p:txBody>
      </p:sp>
      <p:sp>
        <p:nvSpPr>
          <p:cNvPr id="3" name="Content Placeholder 2">
            <a:extLst>
              <a:ext uri="{FF2B5EF4-FFF2-40B4-BE49-F238E27FC236}">
                <a16:creationId xmlns:a16="http://schemas.microsoft.com/office/drawing/2014/main" id="{8739C9F3-AA83-9A0E-88B8-0CB08D97A297}"/>
              </a:ext>
            </a:extLst>
          </p:cNvPr>
          <p:cNvSpPr>
            <a:spLocks noGrp="1"/>
          </p:cNvSpPr>
          <p:nvPr>
            <p:ph idx="1"/>
          </p:nvPr>
        </p:nvSpPr>
        <p:spPr/>
        <p:txBody>
          <a:bodyPr vert="horz" lIns="91440" tIns="45720" rIns="91440" bIns="45720" rtlCol="0" anchor="t">
            <a:normAutofit/>
          </a:bodyPr>
          <a:lstStyle/>
          <a:p>
            <a:pPr marL="0" indent="0">
              <a:buNone/>
            </a:pPr>
            <a:r>
              <a:rPr lang="en-GB" dirty="0">
                <a:ea typeface="+mn-lt"/>
                <a:cs typeface="+mn-lt"/>
              </a:rPr>
              <a:t>while (</a:t>
            </a:r>
            <a:r>
              <a:rPr lang="en-GB" dirty="0">
                <a:solidFill>
                  <a:schemeClr val="accent3"/>
                </a:solidFill>
                <a:ea typeface="+mn-lt"/>
                <a:cs typeface="+mn-lt"/>
              </a:rPr>
              <a:t>true or false condition</a:t>
            </a:r>
            <a:r>
              <a:rPr lang="en-GB" dirty="0">
                <a:ea typeface="+mn-lt"/>
                <a:cs typeface="+mn-lt"/>
              </a:rPr>
              <a:t>) {</a:t>
            </a:r>
            <a:endParaRPr lang="en-GB" dirty="0"/>
          </a:p>
          <a:p>
            <a:pPr marL="0" indent="0">
              <a:buNone/>
            </a:pPr>
            <a:r>
              <a:rPr lang="en-GB" dirty="0">
                <a:ea typeface="+mn-lt"/>
                <a:cs typeface="+mn-lt"/>
              </a:rPr>
              <a:t>  </a:t>
            </a:r>
            <a:r>
              <a:rPr lang="en-GB" dirty="0">
                <a:solidFill>
                  <a:schemeClr val="accent2"/>
                </a:solidFill>
                <a:ea typeface="+mn-lt"/>
                <a:cs typeface="+mn-lt"/>
              </a:rPr>
              <a:t>Code to be executed repeatedly</a:t>
            </a:r>
            <a:endParaRPr lang="en-GB" dirty="0">
              <a:solidFill>
                <a:schemeClr val="accent2"/>
              </a:solidFill>
            </a:endParaRPr>
          </a:p>
          <a:p>
            <a:pPr marL="0" indent="0">
              <a:buNone/>
            </a:pPr>
            <a:r>
              <a:rPr lang="en-GB" dirty="0">
                <a:ea typeface="+mn-lt"/>
                <a:cs typeface="+mn-lt"/>
              </a:rPr>
              <a:t>}</a:t>
            </a:r>
          </a:p>
          <a:p>
            <a:pPr marL="0" indent="0">
              <a:buNone/>
            </a:pPr>
            <a:endParaRPr lang="en-GB" dirty="0"/>
          </a:p>
          <a:p>
            <a:pPr marL="0" indent="0">
              <a:buNone/>
            </a:pPr>
            <a:r>
              <a:rPr lang="en-GB" dirty="0"/>
              <a:t>int var = 200;</a:t>
            </a:r>
          </a:p>
          <a:p>
            <a:pPr marL="0" indent="0">
              <a:buNone/>
            </a:pPr>
            <a:r>
              <a:rPr lang="en-GB" dirty="0"/>
              <a:t>while (</a:t>
            </a:r>
            <a:r>
              <a:rPr lang="en-GB" dirty="0">
                <a:solidFill>
                  <a:schemeClr val="accent3"/>
                </a:solidFill>
              </a:rPr>
              <a:t>var &lt; 200</a:t>
            </a:r>
            <a:r>
              <a:rPr lang="en-GB" dirty="0"/>
              <a:t>){</a:t>
            </a:r>
          </a:p>
          <a:p>
            <a:pPr marL="0" indent="0">
              <a:buNone/>
            </a:pPr>
            <a:r>
              <a:rPr lang="en-GB" dirty="0"/>
              <a:t>    </a:t>
            </a:r>
            <a:r>
              <a:rPr lang="en-GB" dirty="0">
                <a:solidFill>
                  <a:schemeClr val="accent2"/>
                </a:solidFill>
              </a:rPr>
              <a:t>var++; </a:t>
            </a:r>
          </a:p>
          <a:p>
            <a:pPr marL="0" indent="0">
              <a:buNone/>
            </a:pPr>
            <a:r>
              <a:rPr lang="en-GB" dirty="0"/>
              <a:t>}</a:t>
            </a:r>
          </a:p>
        </p:txBody>
      </p:sp>
    </p:spTree>
    <p:extLst>
      <p:ext uri="{BB962C8B-B14F-4D97-AF65-F5344CB8AC3E}">
        <p14:creationId xmlns:p14="http://schemas.microsoft.com/office/powerpoint/2010/main" val="225720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4846-BB0E-3DCF-EB74-049E3B2FBBF6}"/>
              </a:ext>
            </a:extLst>
          </p:cNvPr>
          <p:cNvSpPr>
            <a:spLocks noGrp="1"/>
          </p:cNvSpPr>
          <p:nvPr>
            <p:ph type="title"/>
          </p:nvPr>
        </p:nvSpPr>
        <p:spPr/>
        <p:txBody>
          <a:bodyPr/>
          <a:lstStyle/>
          <a:p>
            <a:r>
              <a:rPr lang="en-GB" dirty="0">
                <a:latin typeface="Aptos Narrow"/>
              </a:rPr>
              <a:t>Coding concepts: Conditional branches</a:t>
            </a:r>
            <a:endParaRPr lang="en-GB" dirty="0"/>
          </a:p>
        </p:txBody>
      </p:sp>
      <p:sp>
        <p:nvSpPr>
          <p:cNvPr id="3" name="Content Placeholder 2">
            <a:extLst>
              <a:ext uri="{FF2B5EF4-FFF2-40B4-BE49-F238E27FC236}">
                <a16:creationId xmlns:a16="http://schemas.microsoft.com/office/drawing/2014/main" id="{F13840AC-F1E2-5B25-B91F-AD2A3BC7CBEB}"/>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GB" dirty="0"/>
              <a:t>We control the flow of code intelligently using 'if' statements.</a:t>
            </a:r>
          </a:p>
          <a:p>
            <a:pPr marL="0" indent="0">
              <a:buNone/>
            </a:pPr>
            <a:endParaRPr lang="en-GB" dirty="0"/>
          </a:p>
          <a:p>
            <a:pPr marL="0" indent="0">
              <a:buNone/>
            </a:pPr>
            <a:r>
              <a:rPr lang="en-GB" dirty="0"/>
              <a:t>You do this in your daily conversations all the time: "If they have salami, get that. Otherwise, I'll have ham."</a:t>
            </a:r>
          </a:p>
          <a:p>
            <a:pPr marL="0" indent="0">
              <a:buNone/>
            </a:pPr>
            <a:endParaRPr lang="en-GB" dirty="0"/>
          </a:p>
          <a:p>
            <a:pPr marL="0" indent="0">
              <a:buNone/>
            </a:pPr>
            <a:r>
              <a:rPr lang="en-GB" dirty="0"/>
              <a:t>If (salami) {</a:t>
            </a:r>
          </a:p>
          <a:p>
            <a:pPr marL="0" indent="0">
              <a:buNone/>
            </a:pPr>
            <a:r>
              <a:rPr lang="en-GB" dirty="0"/>
              <a:t>Get salami;</a:t>
            </a:r>
          </a:p>
          <a:p>
            <a:pPr marL="0" indent="0">
              <a:buNone/>
            </a:pPr>
            <a:r>
              <a:rPr lang="en-GB" dirty="0"/>
              <a:t>} else {</a:t>
            </a:r>
          </a:p>
          <a:p>
            <a:pPr marL="0" indent="0">
              <a:buNone/>
            </a:pPr>
            <a:r>
              <a:rPr lang="en-GB" dirty="0"/>
              <a:t>Get ham;</a:t>
            </a:r>
          </a:p>
          <a:p>
            <a:pPr marL="0" indent="0">
              <a:buNone/>
            </a:pPr>
            <a:r>
              <a:rPr lang="en-GB" dirty="0"/>
              <a:t>}</a:t>
            </a:r>
          </a:p>
        </p:txBody>
      </p:sp>
    </p:spTree>
    <p:extLst>
      <p:ext uri="{BB962C8B-B14F-4D97-AF65-F5344CB8AC3E}">
        <p14:creationId xmlns:p14="http://schemas.microsoft.com/office/powerpoint/2010/main" val="323376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oPixel Ring - 16 x WS2812 5050 RGB LED with Integrated Drivers (ADA1463) Image 1">
            <a:extLst>
              <a:ext uri="{FF2B5EF4-FFF2-40B4-BE49-F238E27FC236}">
                <a16:creationId xmlns:a16="http://schemas.microsoft.com/office/drawing/2014/main" id="{040472AA-4E20-4E9C-ACDA-BFA83FE3126F}"/>
              </a:ext>
            </a:extLst>
          </p:cNvPr>
          <p:cNvPicPr>
            <a:picLocks noChangeAspect="1"/>
          </p:cNvPicPr>
          <p:nvPr/>
        </p:nvPicPr>
        <p:blipFill>
          <a:blip r:embed="rId2"/>
          <a:srcRect b="5436"/>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BA2F08E9-9A5D-F101-0658-717BB24524E0}"/>
              </a:ext>
            </a:extLst>
          </p:cNvPr>
          <p:cNvSpPr>
            <a:spLocks noGrp="1"/>
          </p:cNvSpPr>
          <p:nvPr/>
        </p:nvSpPr>
        <p:spPr>
          <a:xfrm>
            <a:off x="7935402" y="743447"/>
            <a:ext cx="3445765" cy="3692028"/>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tx1"/>
                </a:solidFill>
                <a:latin typeface="Aptos Narrow" panose="020B0004020202020204" pitchFamily="34" charset="0"/>
                <a:ea typeface="+mj-ea"/>
                <a:cs typeface="+mj-cs"/>
              </a:defRPr>
            </a:lvl1pPr>
          </a:lstStyle>
          <a:p>
            <a:pPr>
              <a:spcAft>
                <a:spcPts val="600"/>
              </a:spcAft>
            </a:pPr>
            <a:r>
              <a:rPr lang="en-US" sz="4800" dirty="0">
                <a:latin typeface="+mj-lt"/>
              </a:rPr>
              <a:t>Arduino 102</a:t>
            </a:r>
          </a:p>
        </p:txBody>
      </p:sp>
      <p:sp>
        <p:nvSpPr>
          <p:cNvPr id="3" name="Subtitle 2">
            <a:extLst>
              <a:ext uri="{FF2B5EF4-FFF2-40B4-BE49-F238E27FC236}">
                <a16:creationId xmlns:a16="http://schemas.microsoft.com/office/drawing/2014/main" id="{79F7E299-1E0C-ED8B-6E8F-A367B9DB0FBF}"/>
              </a:ext>
            </a:extLst>
          </p:cNvPr>
          <p:cNvSpPr>
            <a:spLocks noGrp="1"/>
          </p:cNvSpPr>
          <p:nvPr>
            <p:ph type="subTitle" idx="1"/>
          </p:nvPr>
        </p:nvSpPr>
        <p:spPr>
          <a:xfrm>
            <a:off x="7935403" y="4629234"/>
            <a:ext cx="3445766" cy="1485319"/>
          </a:xfrm>
          <a:noFill/>
        </p:spPr>
        <p:txBody>
          <a:bodyPr vert="horz" lIns="91440" tIns="45720" rIns="91440" bIns="45720" rtlCol="0" anchor="t">
            <a:normAutofit/>
          </a:bodyPr>
          <a:lstStyle/>
          <a:p>
            <a:r>
              <a:rPr lang="en-US" sz="2400" b="1" dirty="0"/>
              <a:t>Coding Concepts</a:t>
            </a:r>
            <a:endParaRPr lang="en-US" dirty="0"/>
          </a:p>
        </p:txBody>
      </p:sp>
    </p:spTree>
    <p:extLst>
      <p:ext uri="{BB962C8B-B14F-4D97-AF65-F5344CB8AC3E}">
        <p14:creationId xmlns:p14="http://schemas.microsoft.com/office/powerpoint/2010/main" val="1439455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325D-8E33-7D93-1F77-B0F5D237F46D}"/>
              </a:ext>
            </a:extLst>
          </p:cNvPr>
          <p:cNvSpPr>
            <a:spLocks noGrp="1"/>
          </p:cNvSpPr>
          <p:nvPr>
            <p:ph type="title"/>
          </p:nvPr>
        </p:nvSpPr>
        <p:spPr/>
        <p:txBody>
          <a:bodyPr/>
          <a:lstStyle/>
          <a:p>
            <a:r>
              <a:rPr lang="en-GB" dirty="0">
                <a:latin typeface="Aptos Narrow"/>
              </a:rPr>
              <a:t>Coding Concepts: Doing &gt; Discussing</a:t>
            </a:r>
            <a:endParaRPr lang="en-GB" dirty="0"/>
          </a:p>
        </p:txBody>
      </p:sp>
      <p:sp>
        <p:nvSpPr>
          <p:cNvPr id="3" name="Content Placeholder 2">
            <a:extLst>
              <a:ext uri="{FF2B5EF4-FFF2-40B4-BE49-F238E27FC236}">
                <a16:creationId xmlns:a16="http://schemas.microsoft.com/office/drawing/2014/main" id="{E900FCE7-79DE-0D5E-1EC5-870237A1ADA1}"/>
              </a:ext>
            </a:extLst>
          </p:cNvPr>
          <p:cNvSpPr>
            <a:spLocks noGrp="1"/>
          </p:cNvSpPr>
          <p:nvPr>
            <p:ph idx="1"/>
          </p:nvPr>
        </p:nvSpPr>
        <p:spPr/>
        <p:txBody>
          <a:bodyPr vert="horz" lIns="91440" tIns="45720" rIns="91440" bIns="45720" rtlCol="0" anchor="t">
            <a:normAutofit/>
          </a:bodyPr>
          <a:lstStyle/>
          <a:p>
            <a:pPr marL="0" indent="0">
              <a:buNone/>
            </a:pPr>
            <a:r>
              <a:rPr lang="en-GB" dirty="0"/>
              <a:t>The best way to understand these ideas is to see them in action in other people's code, and to use them in our own code.</a:t>
            </a:r>
            <a:endParaRPr lang="en-US" dirty="0"/>
          </a:p>
          <a:p>
            <a:pPr marL="0" indent="0">
              <a:buNone/>
            </a:pPr>
            <a:endParaRPr lang="en-GB"/>
          </a:p>
          <a:p>
            <a:pPr marL="0" indent="0">
              <a:buNone/>
            </a:pPr>
            <a:r>
              <a:rPr lang="en-GB" dirty="0"/>
              <a:t>So, let's do that! We will dissect a sketch and then work on some challenges.</a:t>
            </a:r>
          </a:p>
          <a:p>
            <a:pPr marL="0" indent="0">
              <a:buNone/>
            </a:pPr>
            <a:endParaRPr lang="en-GB" dirty="0"/>
          </a:p>
          <a:p>
            <a:pPr marL="0" indent="0">
              <a:buNone/>
            </a:pPr>
            <a:r>
              <a:rPr lang="en-GB" dirty="0">
                <a:ea typeface="+mn-lt"/>
                <a:cs typeface="+mn-lt"/>
              </a:rPr>
              <a:t>Head over to this page and look at the code example:</a:t>
            </a:r>
          </a:p>
          <a:p>
            <a:pPr marL="0" indent="0">
              <a:buNone/>
            </a:pPr>
            <a:r>
              <a:rPr lang="en-GB" dirty="0">
                <a:ea typeface="+mn-lt"/>
                <a:cs typeface="+mn-lt"/>
                <a:hlinkClick r:id="rId3"/>
              </a:rPr>
              <a:t>https://dropbearlabs.io/workshops/arduino102/</a:t>
            </a:r>
            <a:endParaRPr lang="en-GB" dirty="0">
              <a:ea typeface="+mn-lt"/>
              <a:cs typeface="+mn-lt"/>
            </a:endParaRPr>
          </a:p>
          <a:p>
            <a:pPr marL="0" indent="0">
              <a:buNone/>
            </a:pPr>
            <a:endParaRPr lang="en-GB" dirty="0"/>
          </a:p>
        </p:txBody>
      </p:sp>
    </p:spTree>
    <p:extLst>
      <p:ext uri="{BB962C8B-B14F-4D97-AF65-F5344CB8AC3E}">
        <p14:creationId xmlns:p14="http://schemas.microsoft.com/office/powerpoint/2010/main" val="173598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9D2B8E-C95D-3A9A-680F-329096A41C30}"/>
              </a:ext>
            </a:extLst>
          </p:cNvPr>
          <p:cNvSpPr txBox="1">
            <a:spLocks/>
          </p:cNvSpPr>
          <p:nvPr/>
        </p:nvSpPr>
        <p:spPr>
          <a:xfrm>
            <a:off x="3549706" y="1261255"/>
            <a:ext cx="5099281" cy="12202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latin typeface="Aptos Narrow"/>
                <a:cs typeface="Arial"/>
              </a:rPr>
              <a:t>THANKS FOR ATTENDING</a:t>
            </a:r>
          </a:p>
        </p:txBody>
      </p:sp>
      <p:cxnSp>
        <p:nvCxnSpPr>
          <p:cNvPr id="5" name="Straight Arrow Connector 4">
            <a:extLst>
              <a:ext uri="{FF2B5EF4-FFF2-40B4-BE49-F238E27FC236}">
                <a16:creationId xmlns:a16="http://schemas.microsoft.com/office/drawing/2014/main" id="{408BE9C7-26C9-25A1-6386-B4B8DAFE2EAE}"/>
              </a:ext>
            </a:extLst>
          </p:cNvPr>
          <p:cNvCxnSpPr>
            <a:cxnSpLocks/>
          </p:cNvCxnSpPr>
          <p:nvPr/>
        </p:nvCxnSpPr>
        <p:spPr>
          <a:xfrm flipV="1">
            <a:off x="4837620" y="1989825"/>
            <a:ext cx="2345269" cy="4508"/>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E30DB7-E7D1-849A-9B00-D78BCEB88811}"/>
              </a:ext>
            </a:extLst>
          </p:cNvPr>
          <p:cNvSpPr txBox="1"/>
          <p:nvPr/>
        </p:nvSpPr>
        <p:spPr>
          <a:xfrm>
            <a:off x="1853373" y="2550903"/>
            <a:ext cx="848525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Aptos Narrow"/>
                <a:cs typeface="Arial"/>
              </a:rPr>
              <a:t>Please complete our survey that will be sent out via Eventbrite.</a:t>
            </a:r>
            <a:endParaRPr lang="en-US">
              <a:solidFill>
                <a:srgbClr val="000000"/>
              </a:solidFill>
              <a:latin typeface="Aptos Narrow"/>
              <a:cs typeface="Calibri" panose="020F0502020204030204"/>
            </a:endParaRPr>
          </a:p>
          <a:p>
            <a:pPr algn="ctr"/>
            <a:endParaRPr lang="en-US" sz="2800" dirty="0">
              <a:solidFill>
                <a:srgbClr val="FFFFFF"/>
              </a:solidFill>
              <a:latin typeface="Aptos Narrow"/>
              <a:cs typeface="Arial"/>
            </a:endParaRPr>
          </a:p>
          <a:p>
            <a:pPr algn="ctr"/>
            <a:r>
              <a:rPr lang="en-US" sz="2800" dirty="0">
                <a:solidFill>
                  <a:srgbClr val="FFFFFF"/>
                </a:solidFill>
                <a:latin typeface="Aptos Narrow"/>
                <a:cs typeface="Arial"/>
              </a:rPr>
              <a:t>Tag us on socials @</a:t>
            </a:r>
            <a:r>
              <a:rPr lang="en-US" sz="2800" dirty="0">
                <a:solidFill>
                  <a:srgbClr val="FFFFFF"/>
                </a:solidFill>
                <a:latin typeface="Aptos Narrow"/>
                <a:ea typeface="+mn-lt"/>
                <a:cs typeface="+mn-lt"/>
              </a:rPr>
              <a:t>statelibraryqld</a:t>
            </a:r>
          </a:p>
          <a:p>
            <a:pPr algn="ctr"/>
            <a:endParaRPr lang="en-US" sz="2800" dirty="0">
              <a:solidFill>
                <a:srgbClr val="FFFFFF"/>
              </a:solidFill>
              <a:latin typeface="Aptos Narrow"/>
              <a:cs typeface="Arial"/>
            </a:endParaRPr>
          </a:p>
          <a:p>
            <a:pPr algn="ctr"/>
            <a:r>
              <a:rPr lang="en-US" sz="2800" dirty="0">
                <a:solidFill>
                  <a:srgbClr val="FFFFFF"/>
                </a:solidFill>
                <a:latin typeface="Aptos Narrow"/>
                <a:cs typeface="Arial"/>
              </a:rPr>
              <a:t>Contact us on </a:t>
            </a:r>
            <a:r>
              <a:rPr lang="en-US" sz="2800" dirty="0">
                <a:solidFill>
                  <a:srgbClr val="538D9D"/>
                </a:solidFill>
                <a:latin typeface="Aptos Narrow"/>
                <a:cs typeface="Arial"/>
                <a:hlinkClick r:id="rId2">
                  <a:extLst>
                    <a:ext uri="{A12FA001-AC4F-418D-AE19-62706E023703}">
                      <ahyp:hlinkClr xmlns:ahyp="http://schemas.microsoft.com/office/drawing/2018/hyperlinkcolor" val="tx"/>
                    </a:ext>
                  </a:extLst>
                </a:hlinkClick>
              </a:rPr>
              <a:t>appliedcreativity@slq.qld.gov.au</a:t>
            </a:r>
          </a:p>
        </p:txBody>
      </p:sp>
      <p:pic>
        <p:nvPicPr>
          <p:cNvPr id="9" name="Graphic 3" descr="Envelope with solid fill">
            <a:extLst>
              <a:ext uri="{FF2B5EF4-FFF2-40B4-BE49-F238E27FC236}">
                <a16:creationId xmlns:a16="http://schemas.microsoft.com/office/drawing/2014/main" id="{D58952C7-A73E-BC1D-64C1-3FAA1033E7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5293855"/>
            <a:ext cx="914400" cy="914400"/>
          </a:xfrm>
          <a:prstGeom prst="rect">
            <a:avLst/>
          </a:prstGeom>
        </p:spPr>
      </p:pic>
    </p:spTree>
    <p:extLst>
      <p:ext uri="{BB962C8B-B14F-4D97-AF65-F5344CB8AC3E}">
        <p14:creationId xmlns:p14="http://schemas.microsoft.com/office/powerpoint/2010/main" val="324984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EB9728-2876-6F0A-DC39-9BE368FE0268}"/>
              </a:ext>
            </a:extLst>
          </p:cNvPr>
          <p:cNvSpPr/>
          <p:nvPr/>
        </p:nvSpPr>
        <p:spPr>
          <a:xfrm>
            <a:off x="0" y="-9525"/>
            <a:ext cx="4886325" cy="6867525"/>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 weapon&#10;&#10;Description automatically generated">
            <a:extLst>
              <a:ext uri="{FF2B5EF4-FFF2-40B4-BE49-F238E27FC236}">
                <a16:creationId xmlns:a16="http://schemas.microsoft.com/office/drawing/2014/main" id="{C01F5733-01B3-AA96-074F-C362A901DDAD}"/>
              </a:ext>
            </a:extLst>
          </p:cNvPr>
          <p:cNvPicPr>
            <a:picLocks noChangeAspect="1"/>
          </p:cNvPicPr>
          <p:nvPr/>
        </p:nvPicPr>
        <p:blipFill>
          <a:blip r:embed="rId2"/>
          <a:stretch>
            <a:fillRect/>
          </a:stretch>
        </p:blipFill>
        <p:spPr>
          <a:xfrm>
            <a:off x="1766888" y="1481137"/>
            <a:ext cx="1162050" cy="3400425"/>
          </a:xfrm>
          <a:prstGeom prst="rect">
            <a:avLst/>
          </a:prstGeom>
        </p:spPr>
      </p:pic>
      <p:sp>
        <p:nvSpPr>
          <p:cNvPr id="8" name="Title 1">
            <a:extLst>
              <a:ext uri="{FF2B5EF4-FFF2-40B4-BE49-F238E27FC236}">
                <a16:creationId xmlns:a16="http://schemas.microsoft.com/office/drawing/2014/main" id="{0F458926-90BC-0CE6-0DA5-592FC50A3C1B}"/>
              </a:ext>
            </a:extLst>
          </p:cNvPr>
          <p:cNvSpPr>
            <a:spLocks noGrp="1"/>
          </p:cNvSpPr>
          <p:nvPr/>
        </p:nvSpPr>
        <p:spPr>
          <a:xfrm>
            <a:off x="5619994" y="2045245"/>
            <a:ext cx="6071713" cy="167199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6000" b="1" i="0" kern="1200">
                <a:solidFill>
                  <a:schemeClr val="tx1"/>
                </a:solidFill>
                <a:latin typeface="Aptos Narrow" panose="020B0004020202020204" pitchFamily="34" charset="0"/>
                <a:ea typeface="+mj-ea"/>
                <a:cs typeface="+mj-cs"/>
              </a:defRPr>
            </a:lvl1pPr>
          </a:lstStyle>
          <a:p>
            <a:pPr algn="ctr"/>
            <a:r>
              <a:rPr lang="en-US" dirty="0">
                <a:latin typeface="Aptos Narrow"/>
              </a:rPr>
              <a:t>Acknowledgement of country</a:t>
            </a:r>
            <a:endParaRPr lang="en-US" dirty="0"/>
          </a:p>
        </p:txBody>
      </p:sp>
      <p:sp>
        <p:nvSpPr>
          <p:cNvPr id="9" name="Subtitle 2">
            <a:extLst>
              <a:ext uri="{FF2B5EF4-FFF2-40B4-BE49-F238E27FC236}">
                <a16:creationId xmlns:a16="http://schemas.microsoft.com/office/drawing/2014/main" id="{D4524259-96CB-4A48-903B-41BB1D1F657D}"/>
              </a:ext>
            </a:extLst>
          </p:cNvPr>
          <p:cNvSpPr>
            <a:spLocks noGrp="1"/>
          </p:cNvSpPr>
          <p:nvPr/>
        </p:nvSpPr>
        <p:spPr>
          <a:xfrm>
            <a:off x="5867480" y="4075512"/>
            <a:ext cx="5583252" cy="201624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ct val="0"/>
              </a:spcBef>
            </a:pPr>
            <a:r>
              <a:rPr lang="en-US" sz="2000" dirty="0">
                <a:latin typeface="Aptos"/>
                <a:cs typeface="Arial"/>
              </a:rPr>
              <a:t>We acknowledge Aboriginal and Torres Strait Islander peoples and their continuing connection to land and as custodians of stories for millennia. We respectfully acknowledge the land on which we all meet today, and pay our respects to elders past, present and emerging.</a:t>
            </a:r>
            <a:endParaRPr lang="en-US" sz="2000" dirty="0">
              <a:latin typeface="Aptos"/>
            </a:endParaRPr>
          </a:p>
        </p:txBody>
      </p:sp>
    </p:spTree>
    <p:extLst>
      <p:ext uri="{BB962C8B-B14F-4D97-AF65-F5344CB8AC3E}">
        <p14:creationId xmlns:p14="http://schemas.microsoft.com/office/powerpoint/2010/main" val="423117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8C0E0-31AF-ACB2-189D-D469E4C80423}"/>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F7CCFA81-ADE9-EE48-7A2A-C4824696E46F}"/>
              </a:ext>
            </a:extLst>
          </p:cNvPr>
          <p:cNvSpPr>
            <a:spLocks noGrp="1"/>
          </p:cNvSpPr>
          <p:nvPr/>
        </p:nvSpPr>
        <p:spPr>
          <a:xfrm>
            <a:off x="839788" y="1822835"/>
            <a:ext cx="5029200" cy="4352400"/>
          </a:xfrm>
          <a:prstGeom prst="rect">
            <a:avLst/>
          </a:prstGeom>
        </p:spPr>
        <p:txBody>
          <a:bodyPr vert="horz" lIns="91440" tIns="45720" rIns="91440" bIns="45720" rtlCol="0" anchor="t">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nSpc>
                <a:spcPct val="100000"/>
              </a:lnSpc>
              <a:spcBef>
                <a:spcPts val="0"/>
              </a:spcBef>
              <a:buNone/>
            </a:pPr>
            <a:r>
              <a:rPr lang="en-US" sz="2600" dirty="0"/>
              <a:t>What we’ll work on today:</a:t>
            </a:r>
          </a:p>
          <a:p>
            <a:pPr>
              <a:lnSpc>
                <a:spcPct val="100000"/>
              </a:lnSpc>
              <a:spcBef>
                <a:spcPts val="0"/>
              </a:spcBef>
            </a:pPr>
            <a:r>
              <a:rPr lang="en-US" sz="2600" dirty="0"/>
              <a:t>The structure of Arduino code</a:t>
            </a:r>
          </a:p>
          <a:p>
            <a:pPr>
              <a:lnSpc>
                <a:spcPct val="100000"/>
              </a:lnSpc>
              <a:spcBef>
                <a:spcPts val="0"/>
              </a:spcBef>
            </a:pPr>
            <a:r>
              <a:rPr lang="en-US" sz="2600" dirty="0"/>
              <a:t>Common programming constructs</a:t>
            </a:r>
          </a:p>
          <a:p>
            <a:pPr>
              <a:lnSpc>
                <a:spcPct val="100000"/>
              </a:lnSpc>
              <a:spcBef>
                <a:spcPts val="0"/>
              </a:spcBef>
            </a:pPr>
            <a:r>
              <a:rPr lang="en-US" sz="2600" dirty="0"/>
              <a:t>The value of pseudocode</a:t>
            </a:r>
          </a:p>
          <a:p>
            <a:pPr>
              <a:lnSpc>
                <a:spcPct val="100000"/>
              </a:lnSpc>
              <a:spcBef>
                <a:spcPts val="0"/>
              </a:spcBef>
            </a:pPr>
            <a:r>
              <a:rPr lang="en-US" sz="2600" dirty="0"/>
              <a:t>Make your </a:t>
            </a:r>
            <a:r>
              <a:rPr lang="en-US" sz="2600" dirty="0" err="1"/>
              <a:t>NeoPixel</a:t>
            </a:r>
            <a:r>
              <a:rPr lang="en-US" sz="2600" dirty="0"/>
              <a:t> ring do what you want!</a:t>
            </a:r>
          </a:p>
          <a:p>
            <a:pPr marL="0" indent="0">
              <a:lnSpc>
                <a:spcPct val="100000"/>
              </a:lnSpc>
              <a:spcBef>
                <a:spcPts val="0"/>
              </a:spcBef>
              <a:buNone/>
            </a:pPr>
            <a:endParaRPr lang="en-US" sz="2600" dirty="0"/>
          </a:p>
          <a:p>
            <a:pPr marL="0" indent="0">
              <a:lnSpc>
                <a:spcPct val="100000"/>
              </a:lnSpc>
              <a:spcBef>
                <a:spcPts val="0"/>
              </a:spcBef>
              <a:buNone/>
            </a:pPr>
            <a:r>
              <a:rPr lang="en-US" sz="2600" dirty="0"/>
              <a:t>By the end of our session you’ll have full control of your LED ring.</a:t>
            </a:r>
            <a:endParaRPr lang="en-US" dirty="0"/>
          </a:p>
          <a:p>
            <a:pPr indent="0">
              <a:lnSpc>
                <a:spcPct val="100000"/>
              </a:lnSpc>
              <a:spcBef>
                <a:spcPts val="0"/>
              </a:spcBef>
            </a:pPr>
            <a:endParaRPr lang="en-AU" sz="3400" dirty="0"/>
          </a:p>
        </p:txBody>
      </p:sp>
      <p:sp>
        <p:nvSpPr>
          <p:cNvPr id="3" name="Title 4">
            <a:extLst>
              <a:ext uri="{FF2B5EF4-FFF2-40B4-BE49-F238E27FC236}">
                <a16:creationId xmlns:a16="http://schemas.microsoft.com/office/drawing/2014/main" id="{6E4B5900-02FB-3357-DA9F-9C98D05DF452}"/>
              </a:ext>
            </a:extLst>
          </p:cNvPr>
          <p:cNvSpPr>
            <a:spLocks noGrp="1"/>
          </p:cNvSpPr>
          <p:nvPr/>
        </p:nvSpPr>
        <p:spPr>
          <a:xfrm>
            <a:off x="838201" y="365125"/>
            <a:ext cx="8964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ptos Narrow" panose="020B0004020202020204" pitchFamily="34" charset="0"/>
                <a:ea typeface="+mj-ea"/>
                <a:cs typeface="+mj-cs"/>
              </a:defRPr>
            </a:lvl1pPr>
          </a:lstStyle>
          <a:p>
            <a:r>
              <a:rPr lang="en-US" dirty="0">
                <a:latin typeface="Aptos Narrow"/>
              </a:rPr>
              <a:t>Workshop Overview</a:t>
            </a:r>
            <a:endParaRPr lang="en-US" dirty="0"/>
          </a:p>
        </p:txBody>
      </p:sp>
      <p:pic>
        <p:nvPicPr>
          <p:cNvPr id="5" name="Picture 4">
            <a:extLst>
              <a:ext uri="{FF2B5EF4-FFF2-40B4-BE49-F238E27FC236}">
                <a16:creationId xmlns:a16="http://schemas.microsoft.com/office/drawing/2014/main" id="{1282D2A9-220A-4D3C-9E68-C54DD6EB22C0}"/>
              </a:ext>
            </a:extLst>
          </p:cNvPr>
          <p:cNvPicPr>
            <a:picLocks noChangeAspect="1"/>
          </p:cNvPicPr>
          <p:nvPr/>
        </p:nvPicPr>
        <p:blipFill>
          <a:blip r:embed="rId2"/>
          <a:stretch>
            <a:fillRect/>
          </a:stretch>
        </p:blipFill>
        <p:spPr>
          <a:xfrm>
            <a:off x="6323014" y="1882936"/>
            <a:ext cx="4621211" cy="3651662"/>
          </a:xfrm>
          <a:prstGeom prst="rect">
            <a:avLst/>
          </a:prstGeom>
        </p:spPr>
      </p:pic>
    </p:spTree>
    <p:extLst>
      <p:ext uri="{BB962C8B-B14F-4D97-AF65-F5344CB8AC3E}">
        <p14:creationId xmlns:p14="http://schemas.microsoft.com/office/powerpoint/2010/main" val="181799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CC1D87B-6F42-050A-C105-DFC47B385C76}"/>
              </a:ext>
            </a:extLst>
          </p:cNvPr>
          <p:cNvSpPr>
            <a:spLocks noGrp="1"/>
          </p:cNvSpPr>
          <p:nvPr/>
        </p:nvSpPr>
        <p:spPr>
          <a:xfrm>
            <a:off x="838201" y="365125"/>
            <a:ext cx="8964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ptos Narrow" panose="020B0004020202020204" pitchFamily="34" charset="0"/>
                <a:ea typeface="+mj-ea"/>
                <a:cs typeface="+mj-cs"/>
              </a:defRPr>
            </a:lvl1pPr>
          </a:lstStyle>
          <a:p>
            <a:r>
              <a:rPr lang="en-US" dirty="0">
                <a:latin typeface="Aptos Narrow"/>
              </a:rPr>
              <a:t>TOOLS</a:t>
            </a:r>
            <a:endParaRPr lang="en-US" dirty="0"/>
          </a:p>
        </p:txBody>
      </p:sp>
      <p:sp>
        <p:nvSpPr>
          <p:cNvPr id="5" name="Text Placeholder 2">
            <a:extLst>
              <a:ext uri="{FF2B5EF4-FFF2-40B4-BE49-F238E27FC236}">
                <a16:creationId xmlns:a16="http://schemas.microsoft.com/office/drawing/2014/main" id="{B914C019-F547-2F48-F171-E5DEB885023E}"/>
              </a:ext>
            </a:extLst>
          </p:cNvPr>
          <p:cNvSpPr>
            <a:spLocks noGrp="1"/>
          </p:cNvSpPr>
          <p:nvPr/>
        </p:nvSpPr>
        <p:spPr>
          <a:xfrm>
            <a:off x="838200" y="1825625"/>
            <a:ext cx="5181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1x Arduino Uno</a:t>
            </a:r>
          </a:p>
          <a:p>
            <a:r>
              <a:rPr lang="en-US" dirty="0"/>
              <a:t>1x USB cable</a:t>
            </a:r>
          </a:p>
          <a:p>
            <a:r>
              <a:rPr lang="en-US" dirty="0"/>
              <a:t>1x LED ring</a:t>
            </a:r>
          </a:p>
          <a:p>
            <a:r>
              <a:rPr lang="en-US" dirty="0"/>
              <a:t>1x breadboard</a:t>
            </a:r>
          </a:p>
          <a:p>
            <a:r>
              <a:rPr lang="en-US" dirty="0"/>
              <a:t>10x breadboard jumper cables</a:t>
            </a:r>
          </a:p>
        </p:txBody>
      </p:sp>
      <p:pic>
        <p:nvPicPr>
          <p:cNvPr id="7" name="Graphic 1" descr="Tools">
            <a:extLst>
              <a:ext uri="{FF2B5EF4-FFF2-40B4-BE49-F238E27FC236}">
                <a16:creationId xmlns:a16="http://schemas.microsoft.com/office/drawing/2014/main" id="{9184501A-7D1F-A458-FC9A-EFDE47FDE9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2676" y="1885257"/>
            <a:ext cx="3089986" cy="308998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98747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et of tools on a mat&#10;&#10;AI-generated content may be incorrect.">
            <a:extLst>
              <a:ext uri="{FF2B5EF4-FFF2-40B4-BE49-F238E27FC236}">
                <a16:creationId xmlns:a16="http://schemas.microsoft.com/office/drawing/2014/main" id="{98FCBE71-CA49-6D7C-24E7-B98E139B8E34}"/>
              </a:ext>
            </a:extLst>
          </p:cNvPr>
          <p:cNvPicPr>
            <a:picLocks noChangeAspect="1"/>
          </p:cNvPicPr>
          <p:nvPr/>
        </p:nvPicPr>
        <p:blipFill>
          <a:blip r:embed="rId2"/>
          <a:srcRect l="190" r="2852" b="168"/>
          <a:stretch/>
        </p:blipFill>
        <p:spPr>
          <a:xfrm>
            <a:off x="6889750" y="998538"/>
            <a:ext cx="4460878" cy="5178433"/>
          </a:xfrm>
          <a:prstGeom prst="rect">
            <a:avLst/>
          </a:prstGeom>
        </p:spPr>
      </p:pic>
      <p:sp>
        <p:nvSpPr>
          <p:cNvPr id="12" name="Title 6">
            <a:extLst>
              <a:ext uri="{FF2B5EF4-FFF2-40B4-BE49-F238E27FC236}">
                <a16:creationId xmlns:a16="http://schemas.microsoft.com/office/drawing/2014/main" id="{A287AEFC-3F34-BA93-A05C-C79F25838BDC}"/>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ptos Narrow"/>
              </a:rPr>
              <a:t>Health &amp; Safety</a:t>
            </a:r>
            <a:endParaRPr lang="en-AU" b="1">
              <a:latin typeface="Aptos Narrow"/>
            </a:endParaRPr>
          </a:p>
        </p:txBody>
      </p:sp>
      <p:sp>
        <p:nvSpPr>
          <p:cNvPr id="13" name="Content Placeholder 9">
            <a:extLst>
              <a:ext uri="{FF2B5EF4-FFF2-40B4-BE49-F238E27FC236}">
                <a16:creationId xmlns:a16="http://schemas.microsoft.com/office/drawing/2014/main" id="{924C0B83-6579-0F8B-632C-3297F5F4982D}"/>
              </a:ext>
            </a:extLst>
          </p:cNvPr>
          <p:cNvSpPr>
            <a:spLocks noGrp="1"/>
          </p:cNvSpPr>
          <p:nvPr/>
        </p:nvSpPr>
        <p:spPr>
          <a:xfrm>
            <a:off x="838200" y="1825625"/>
            <a:ext cx="5181600" cy="4351338"/>
          </a:xfrm>
          <a:prstGeom prst="rect">
            <a:avLst/>
          </a:prstGeom>
        </p:spPr>
        <p:txBody>
          <a:bodyPr vert="horz" lIns="91440" tIns="45720" rIns="91440" bIns="45720" rtlCol="0">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kumimoji="0" lang="en-US" altLang="en-US" sz="2800" b="0" i="0" u="none" strike="noStrike" cap="none" normalizeH="0" baseline="0" dirty="0">
                <a:ln>
                  <a:noFill/>
                </a:ln>
                <a:effectLst/>
                <a:latin typeface="Aptos"/>
              </a:rPr>
              <a:t>We are exposing ourselves to a low voltage today so when we’re dealing with the live cables and the breadboard, be mindful of the connections you’re making with the cables.</a:t>
            </a:r>
          </a:p>
        </p:txBody>
      </p:sp>
    </p:spTree>
    <p:extLst>
      <p:ext uri="{BB962C8B-B14F-4D97-AF65-F5344CB8AC3E}">
        <p14:creationId xmlns:p14="http://schemas.microsoft.com/office/powerpoint/2010/main" val="35818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446-C4AC-48C5-8C5E-D680F2DA06CE}"/>
              </a:ext>
            </a:extLst>
          </p:cNvPr>
          <p:cNvSpPr>
            <a:spLocks noGrp="1"/>
          </p:cNvSpPr>
          <p:nvPr>
            <p:ph type="title"/>
          </p:nvPr>
        </p:nvSpPr>
        <p:spPr/>
        <p:txBody>
          <a:bodyPr>
            <a:normAutofit/>
          </a:bodyPr>
          <a:lstStyle/>
          <a:p>
            <a:r>
              <a:rPr lang="en-AU" dirty="0"/>
              <a:t>What is a microcontroller?</a:t>
            </a:r>
          </a:p>
        </p:txBody>
      </p:sp>
      <p:sp>
        <p:nvSpPr>
          <p:cNvPr id="5" name="Content Placeholder 4">
            <a:extLst>
              <a:ext uri="{FF2B5EF4-FFF2-40B4-BE49-F238E27FC236}">
                <a16:creationId xmlns:a16="http://schemas.microsoft.com/office/drawing/2014/main" id="{F75F4E12-5F94-4B9B-B1ED-0F929034C8A0}"/>
              </a:ext>
            </a:extLst>
          </p:cNvPr>
          <p:cNvSpPr>
            <a:spLocks noGrp="1"/>
          </p:cNvSpPr>
          <p:nvPr>
            <p:ph idx="1"/>
          </p:nvPr>
        </p:nvSpPr>
        <p:spPr>
          <a:xfrm>
            <a:off x="838200" y="1825625"/>
            <a:ext cx="6438900" cy="4352400"/>
          </a:xfrm>
        </p:spPr>
        <p:txBody>
          <a:bodyPr>
            <a:normAutofit/>
          </a:bodyPr>
          <a:lstStyle/>
          <a:p>
            <a:r>
              <a:rPr lang="en-AU" dirty="0"/>
              <a:t>A microcontroller (or MCU for microcontroller unit) is a small computer on a single integrated circuit.</a:t>
            </a:r>
          </a:p>
          <a:p>
            <a:r>
              <a:rPr lang="en-AU" dirty="0"/>
              <a:t>It has:</a:t>
            </a:r>
          </a:p>
          <a:p>
            <a:pPr lvl="1"/>
            <a:r>
              <a:rPr lang="en-AU" dirty="0"/>
              <a:t>one or more CPUs (processor cores)</a:t>
            </a:r>
          </a:p>
          <a:p>
            <a:pPr lvl="1"/>
            <a:r>
              <a:rPr lang="en-AU" dirty="0"/>
              <a:t>memory</a:t>
            </a:r>
          </a:p>
          <a:p>
            <a:pPr lvl="1"/>
            <a:r>
              <a:rPr lang="en-AU" dirty="0"/>
              <a:t>programmable input/output peripherals</a:t>
            </a:r>
          </a:p>
          <a:p>
            <a:r>
              <a:rPr lang="en-AU" dirty="0"/>
              <a:t>It can interact with</a:t>
            </a:r>
          </a:p>
          <a:p>
            <a:pPr lvl="2"/>
            <a:r>
              <a:rPr lang="en-AU" dirty="0"/>
              <a:t>digital signals</a:t>
            </a:r>
          </a:p>
          <a:p>
            <a:pPr lvl="2"/>
            <a:r>
              <a:rPr lang="en-AU" dirty="0"/>
              <a:t>analogue signals</a:t>
            </a:r>
          </a:p>
          <a:p>
            <a:endParaRPr lang="en-AU" dirty="0"/>
          </a:p>
        </p:txBody>
      </p:sp>
      <p:sp>
        <p:nvSpPr>
          <p:cNvPr id="7" name="Rectangle 1">
            <a:extLst>
              <a:ext uri="{FF2B5EF4-FFF2-40B4-BE49-F238E27FC236}">
                <a16:creationId xmlns:a16="http://schemas.microsoft.com/office/drawing/2014/main" id="{CD2794BE-2AFF-4EA9-97A9-8293897381F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 name="Picture 9">
            <a:extLst>
              <a:ext uri="{FF2B5EF4-FFF2-40B4-BE49-F238E27FC236}">
                <a16:creationId xmlns:a16="http://schemas.microsoft.com/office/drawing/2014/main" id="{6E341963-6660-4B1E-AAFC-036F33C55209}"/>
              </a:ext>
            </a:extLst>
          </p:cNvPr>
          <p:cNvPicPr>
            <a:picLocks noChangeAspect="1"/>
          </p:cNvPicPr>
          <p:nvPr/>
        </p:nvPicPr>
        <p:blipFill>
          <a:blip r:embed="rId2"/>
          <a:stretch>
            <a:fillRect/>
          </a:stretch>
        </p:blipFill>
        <p:spPr>
          <a:xfrm>
            <a:off x="6896100" y="1135062"/>
            <a:ext cx="4762500" cy="4762500"/>
          </a:xfrm>
          <a:prstGeom prst="rect">
            <a:avLst/>
          </a:prstGeom>
        </p:spPr>
      </p:pic>
    </p:spTree>
    <p:extLst>
      <p:ext uri="{BB962C8B-B14F-4D97-AF65-F5344CB8AC3E}">
        <p14:creationId xmlns:p14="http://schemas.microsoft.com/office/powerpoint/2010/main" val="399849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446-C4AC-48C5-8C5E-D680F2DA06CE}"/>
              </a:ext>
            </a:extLst>
          </p:cNvPr>
          <p:cNvSpPr>
            <a:spLocks noGrp="1"/>
          </p:cNvSpPr>
          <p:nvPr>
            <p:ph type="title"/>
          </p:nvPr>
        </p:nvSpPr>
        <p:spPr/>
        <p:txBody>
          <a:bodyPr>
            <a:normAutofit/>
          </a:bodyPr>
          <a:lstStyle/>
          <a:p>
            <a:r>
              <a:rPr lang="en-AU" dirty="0"/>
              <a:t>Why use a microcontroller?</a:t>
            </a:r>
          </a:p>
        </p:txBody>
      </p:sp>
      <p:sp>
        <p:nvSpPr>
          <p:cNvPr id="5" name="Content Placeholder 4">
            <a:extLst>
              <a:ext uri="{FF2B5EF4-FFF2-40B4-BE49-F238E27FC236}">
                <a16:creationId xmlns:a16="http://schemas.microsoft.com/office/drawing/2014/main" id="{F75F4E12-5F94-4B9B-B1ED-0F929034C8A0}"/>
              </a:ext>
            </a:extLst>
          </p:cNvPr>
          <p:cNvSpPr>
            <a:spLocks noGrp="1"/>
          </p:cNvSpPr>
          <p:nvPr>
            <p:ph idx="1"/>
          </p:nvPr>
        </p:nvSpPr>
        <p:spPr>
          <a:xfrm>
            <a:off x="838200" y="1825625"/>
            <a:ext cx="6438900" cy="4352400"/>
          </a:xfrm>
        </p:spPr>
        <p:txBody>
          <a:bodyPr>
            <a:normAutofit/>
          </a:bodyPr>
          <a:lstStyle/>
          <a:p>
            <a:endParaRPr lang="en-AU" dirty="0"/>
          </a:p>
          <a:p>
            <a:r>
              <a:rPr lang="en-AU" dirty="0"/>
              <a:t>They’re compact, so they can fit inside ‘things’ to make them extra useful.</a:t>
            </a:r>
          </a:p>
          <a:p>
            <a:r>
              <a:rPr lang="en-AU" dirty="0"/>
              <a:t>They’re low power, so they can run for a long time off a battery.</a:t>
            </a:r>
          </a:p>
          <a:p>
            <a:r>
              <a:rPr lang="en-AU" dirty="0"/>
              <a:t>They’re robust, so they can continue to function in most environments.</a:t>
            </a:r>
          </a:p>
        </p:txBody>
      </p:sp>
      <p:sp>
        <p:nvSpPr>
          <p:cNvPr id="7" name="Rectangle 1">
            <a:extLst>
              <a:ext uri="{FF2B5EF4-FFF2-40B4-BE49-F238E27FC236}">
                <a16:creationId xmlns:a16="http://schemas.microsoft.com/office/drawing/2014/main" id="{CD2794BE-2AFF-4EA9-97A9-8293897381F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 name="Picture 9">
            <a:extLst>
              <a:ext uri="{FF2B5EF4-FFF2-40B4-BE49-F238E27FC236}">
                <a16:creationId xmlns:a16="http://schemas.microsoft.com/office/drawing/2014/main" id="{6E341963-6660-4B1E-AAFC-036F33C55209}"/>
              </a:ext>
            </a:extLst>
          </p:cNvPr>
          <p:cNvPicPr>
            <a:picLocks noChangeAspect="1"/>
          </p:cNvPicPr>
          <p:nvPr/>
        </p:nvPicPr>
        <p:blipFill>
          <a:blip r:embed="rId2"/>
          <a:stretch>
            <a:fillRect/>
          </a:stretch>
        </p:blipFill>
        <p:spPr>
          <a:xfrm>
            <a:off x="6896100" y="1135062"/>
            <a:ext cx="4762500" cy="4762500"/>
          </a:xfrm>
          <a:prstGeom prst="rect">
            <a:avLst/>
          </a:prstGeom>
        </p:spPr>
      </p:pic>
    </p:spTree>
    <p:extLst>
      <p:ext uri="{BB962C8B-B14F-4D97-AF65-F5344CB8AC3E}">
        <p14:creationId xmlns:p14="http://schemas.microsoft.com/office/powerpoint/2010/main" val="38202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446-C4AC-48C5-8C5E-D680F2DA06CE}"/>
              </a:ext>
            </a:extLst>
          </p:cNvPr>
          <p:cNvSpPr>
            <a:spLocks noGrp="1"/>
          </p:cNvSpPr>
          <p:nvPr>
            <p:ph type="title"/>
          </p:nvPr>
        </p:nvSpPr>
        <p:spPr/>
        <p:txBody>
          <a:bodyPr>
            <a:normAutofit/>
          </a:bodyPr>
          <a:lstStyle/>
          <a:p>
            <a:r>
              <a:rPr lang="en-AU" dirty="0"/>
              <a:t>Why Arduino?</a:t>
            </a:r>
          </a:p>
        </p:txBody>
      </p:sp>
      <p:sp>
        <p:nvSpPr>
          <p:cNvPr id="5" name="Content Placeholder 4">
            <a:extLst>
              <a:ext uri="{FF2B5EF4-FFF2-40B4-BE49-F238E27FC236}">
                <a16:creationId xmlns:a16="http://schemas.microsoft.com/office/drawing/2014/main" id="{F75F4E12-5F94-4B9B-B1ED-0F929034C8A0}"/>
              </a:ext>
            </a:extLst>
          </p:cNvPr>
          <p:cNvSpPr>
            <a:spLocks noGrp="1"/>
          </p:cNvSpPr>
          <p:nvPr>
            <p:ph idx="1"/>
          </p:nvPr>
        </p:nvSpPr>
        <p:spPr>
          <a:xfrm>
            <a:off x="838200" y="1825625"/>
            <a:ext cx="6438900" cy="4352400"/>
          </a:xfrm>
        </p:spPr>
        <p:txBody>
          <a:bodyPr>
            <a:normAutofit fontScale="85000" lnSpcReduction="20000"/>
          </a:bodyPr>
          <a:lstStyle/>
          <a:p>
            <a:r>
              <a:rPr lang="en-US" dirty="0"/>
              <a:t>Arduino is an open source hardware and software project.</a:t>
            </a:r>
          </a:p>
          <a:p>
            <a:r>
              <a:rPr lang="en-US" dirty="0"/>
              <a:t>The hardware is based on the </a:t>
            </a:r>
            <a:r>
              <a:rPr lang="en-US" dirty="0" err="1"/>
              <a:t>Amtel</a:t>
            </a:r>
            <a:r>
              <a:rPr lang="en-US" dirty="0"/>
              <a:t> 8-bit AVR MCU</a:t>
            </a:r>
          </a:p>
          <a:p>
            <a:r>
              <a:rPr lang="en-US" dirty="0"/>
              <a:t>Great IDE with a simple C-like programming language.</a:t>
            </a:r>
          </a:p>
          <a:p>
            <a:r>
              <a:rPr lang="en-US" dirty="0"/>
              <a:t>Open source means it has a huge range of compatible devices, guides, and sketches.</a:t>
            </a:r>
          </a:p>
          <a:p>
            <a:r>
              <a:rPr lang="en-US" dirty="0"/>
              <a:t>A strong community means</a:t>
            </a:r>
          </a:p>
          <a:p>
            <a:r>
              <a:rPr lang="en-US" dirty="0"/>
              <a:t>“Someone, Somewhere has solved the problem”</a:t>
            </a:r>
          </a:p>
          <a:p>
            <a:r>
              <a:rPr lang="en-US" dirty="0"/>
              <a:t>we can run this workshop using and adapting existing resources.</a:t>
            </a:r>
          </a:p>
        </p:txBody>
      </p:sp>
      <p:sp>
        <p:nvSpPr>
          <p:cNvPr id="7" name="Rectangle 1">
            <a:extLst>
              <a:ext uri="{FF2B5EF4-FFF2-40B4-BE49-F238E27FC236}">
                <a16:creationId xmlns:a16="http://schemas.microsoft.com/office/drawing/2014/main" id="{CD2794BE-2AFF-4EA9-97A9-8293897381F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Graphic 5">
            <a:extLst>
              <a:ext uri="{FF2B5EF4-FFF2-40B4-BE49-F238E27FC236}">
                <a16:creationId xmlns:a16="http://schemas.microsoft.com/office/drawing/2014/main" id="{FA39321F-8C7B-4003-951E-A4B628EFD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9223" y="2268007"/>
            <a:ext cx="4267200" cy="2904067"/>
          </a:xfrm>
          <a:prstGeom prst="rect">
            <a:avLst/>
          </a:prstGeom>
        </p:spPr>
      </p:pic>
    </p:spTree>
    <p:extLst>
      <p:ext uri="{BB962C8B-B14F-4D97-AF65-F5344CB8AC3E}">
        <p14:creationId xmlns:p14="http://schemas.microsoft.com/office/powerpoint/2010/main" val="1097789318"/>
      </p:ext>
    </p:extLst>
  </p:cSld>
  <p:clrMapOvr>
    <a:masterClrMapping/>
  </p:clrMapOvr>
</p:sld>
</file>

<file path=ppt/theme/theme1.xml><?xml version="1.0" encoding="utf-8"?>
<a:theme xmlns:a="http://schemas.openxmlformats.org/drawingml/2006/main" name="SLQ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SLQ theme no chevr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6001d7ba62247e8aa4d8d222ca9f490 xmlns="64cbdf78-7192-46f9-b3e6-158edc1eabaa">
      <Terms xmlns="http://schemas.microsoft.com/office/infopath/2007/PartnerControls"/>
    </l6001d7ba62247e8aa4d8d222ca9f490>
    <TaxCatchAll xmlns="64cbdf78-7192-46f9-b3e6-158edc1eabaa">
      <Value>1</Value>
      <Value>93</Value>
    </TaxCatchAll>
    <od6f14f1f45b4e8ca99ee1b0fe3b24bd xmlns="64cbdf78-7192-46f9-b3e6-158edc1eabaa">
      <Terms xmlns="http://schemas.microsoft.com/office/infopath/2007/PartnerControls"/>
    </od6f14f1f45b4e8ca99ee1b0fe3b24bd>
    <k7e1e201ab244161abc6269085bafd9b xmlns="64cbdf78-7192-46f9-b3e6-158edc1eabaa">
      <Terms xmlns="http://schemas.microsoft.com/office/infopath/2007/PartnerControls"/>
    </k7e1e201ab244161abc6269085bafd9b>
    <bf18ecc5a4454bc092414554a75d21d8 xmlns="64cbdf78-7192-46f9-b3e6-158edc1eabaa">
      <Terms xmlns="http://schemas.microsoft.com/office/infopath/2007/PartnerControls"/>
    </bf18ecc5a4454bc092414554a75d21d8>
    <ea08aa40c9ba47c59c795f3744242dc8 xmlns="64cbdf78-7192-46f9-b3e6-158edc1eabaa">
      <Terms xmlns="http://schemas.microsoft.com/office/infopath/2007/PartnerControls"/>
    </ea08aa40c9ba47c59c795f3744242dc8>
    <d2d91528ce6544f4ae800da16cf32132 xmlns="64cbdf78-7192-46f9-b3e6-158edc1eabaa">
      <Terms xmlns="http://schemas.microsoft.com/office/infopath/2007/PartnerControls"/>
    </d2d91528ce6544f4ae800da16cf32132>
    <SLQ_x0020_Document_x0020_Date xmlns="64cbdf78-7192-46f9-b3e6-158edc1eabaa" xsi:nil="true"/>
    <SLQ_x0020_RecFind_x0020_Number xmlns="64cbdf78-7192-46f9-b3e6-158edc1eabaa" xsi:nil="true"/>
    <fb02aa3e9147428392385507a26bc5a3 xmlns="64cbdf78-7192-46f9-b3e6-158edc1eabaa">
      <Terms xmlns="http://schemas.microsoft.com/office/infopath/2007/PartnerControls"/>
    </fb02aa3e9147428392385507a26bc5a3>
    <kedf3583308f4f33b0e4aeec01c5a75e xmlns="64cbdf78-7192-46f9-b3e6-158edc1eabaa">
      <Terms xmlns="http://schemas.microsoft.com/office/infopath/2007/PartnerControls">
        <TermInfo xmlns="http://schemas.microsoft.com/office/infopath/2007/PartnerControls">
          <TermName xmlns="http://schemas.microsoft.com/office/infopath/2007/PartnerControls">Working document</TermName>
          <TermId xmlns="http://schemas.microsoft.com/office/infopath/2007/PartnerControls">d84c0e14-715f-4888-93aa-770533540b30</TermId>
        </TermInfo>
      </Terms>
    </kedf3583308f4f33b0e4aeec01c5a75e>
    <occc0f38b01848c9a253cf1a050e6bc8 xmlns="64cbdf78-7192-46f9-b3e6-158edc1eabaa">
      <Terms xmlns="http://schemas.microsoft.com/office/infopath/2007/PartnerControls">
        <TermInfo xmlns="http://schemas.microsoft.com/office/infopath/2007/PartnerControls">
          <TermName xmlns="http://schemas.microsoft.com/office/infopath/2007/PartnerControls">Marketing and Communications</TermName>
          <TermId xmlns="http://schemas.microsoft.com/office/infopath/2007/PartnerControls">6ee1f5e7-d00d-4893-bad8-27f665709f50</TermId>
        </TermInfo>
      </Terms>
    </occc0f38b01848c9a253cf1a050e6bc8>
  </documentManagement>
</p:properties>
</file>

<file path=customXml/item3.xml><?xml version="1.0" encoding="utf-8"?>
<?mso-contentType ?>
<SharedContentType xmlns="Microsoft.SharePoint.Taxonomy.ContentTypeSync" SourceId="6887afb6-b740-45b6-9c28-fce5107743be" ContentTypeId="0x010100575D39318B31CB4291041CD638C81707" PreviousValue="false" LastSyncTimeStamp="2021-01-05T10:12:39.213Z"/>
</file>

<file path=customXml/item4.xml><?xml version="1.0" encoding="utf-8"?>
<ct:contentTypeSchema xmlns:ct="http://schemas.microsoft.com/office/2006/metadata/contentType" xmlns:ma="http://schemas.microsoft.com/office/2006/metadata/properties/metaAttributes" ct:_="" ma:_="" ma:contentTypeName="SL Standard Document" ma:contentTypeID="0x010100575D39318B31CB4291041CD638C8170700FB3E7531CF1510408D026C3C655523C8" ma:contentTypeVersion="39" ma:contentTypeDescription="Content type used for all standard State Library document libraries to apply standard global metadata. PUBLISHED 22/12/2020 v8 - Added BCS fields. " ma:contentTypeScope="" ma:versionID="3a8d35ed1094ec7973d48f6c2834b709">
  <xsd:schema xmlns:xsd="http://www.w3.org/2001/XMLSchema" xmlns:xs="http://www.w3.org/2001/XMLSchema" xmlns:p="http://schemas.microsoft.com/office/2006/metadata/properties" xmlns:ns2="64cbdf78-7192-46f9-b3e6-158edc1eabaa" targetNamespace="http://schemas.microsoft.com/office/2006/metadata/properties" ma:root="true" ma:fieldsID="2fc6181d38a200509034a2a5d18e98e2" ns2:_="">
    <xsd:import namespace="64cbdf78-7192-46f9-b3e6-158edc1eabaa"/>
    <xsd:element name="properties">
      <xsd:complexType>
        <xsd:sequence>
          <xsd:element name="documentManagement">
            <xsd:complexType>
              <xsd:all>
                <xsd:element ref="ns2:SLQ_x0020_Document_x0020_Date" minOccurs="0"/>
                <xsd:element ref="ns2:SLQ_x0020_RecFind_x0020_Number" minOccurs="0"/>
                <xsd:element ref="ns2:kedf3583308f4f33b0e4aeec01c5a75e" minOccurs="0"/>
                <xsd:element ref="ns2:d2d91528ce6544f4ae800da16cf32132" minOccurs="0"/>
                <xsd:element ref="ns2:l6001d7ba62247e8aa4d8d222ca9f490" minOccurs="0"/>
                <xsd:element ref="ns2:ea08aa40c9ba47c59c795f3744242dc8" minOccurs="0"/>
                <xsd:element ref="ns2:bf18ecc5a4454bc092414554a75d21d8" minOccurs="0"/>
                <xsd:element ref="ns2:occc0f38b01848c9a253cf1a050e6bc8" minOccurs="0"/>
                <xsd:element ref="ns2:k7e1e201ab244161abc6269085bafd9b" minOccurs="0"/>
                <xsd:element ref="ns2:TaxCatchAll" minOccurs="0"/>
                <xsd:element ref="ns2:od6f14f1f45b4e8ca99ee1b0fe3b24bd" minOccurs="0"/>
                <xsd:element ref="ns2:TaxCatchAllLabel" minOccurs="0"/>
                <xsd:element ref="ns2:fb02aa3e9147428392385507a26bc5a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bdf78-7192-46f9-b3e6-158edc1eabaa" elementFormDefault="qualified">
    <xsd:import namespace="http://schemas.microsoft.com/office/2006/documentManagement/types"/>
    <xsd:import namespace="http://schemas.microsoft.com/office/infopath/2007/PartnerControls"/>
    <xsd:element name="SLQ_x0020_Document_x0020_Date" ma:index="6" nillable="true" ma:displayName="SL Document Date" ma:default="[today]" ma:format="DateOnly" ma:internalName="SLQ_x0020_Document_x0020_Date" ma:readOnly="false">
      <xsd:simpleType>
        <xsd:restriction base="dms:DateTime"/>
      </xsd:simpleType>
    </xsd:element>
    <xsd:element name="SLQ_x0020_RecFind_x0020_Number" ma:index="12" nillable="true" ma:displayName="OLD SL File Number" ma:description="Add reference number from RecFind." ma:internalName="SLQ_x0020_RecFind_x0020_Number" ma:readOnly="false">
      <xsd:simpleType>
        <xsd:restriction base="dms:Text">
          <xsd:maxLength value="255"/>
        </xsd:restriction>
      </xsd:simpleType>
    </xsd:element>
    <xsd:element name="kedf3583308f4f33b0e4aeec01c5a75e" ma:index="14" nillable="true" ma:taxonomy="true" ma:internalName="kedf3583308f4f33b0e4aeec01c5a75e" ma:taxonomyFieldName="SLQDocumentState" ma:displayName="SL Document State" ma:indexed="true" ma:readOnly="false" ma:default="1;#Working document|d84c0e14-715f-4888-93aa-770533540b30" ma:fieldId="{4edf3583-308f-4f33-b0e4-aeec01c5a75e}" ma:sspId="6887afb6-b740-45b6-9c28-fce5107743be" ma:termSetId="948039a9-34c2-4124-9f55-7b2a8ee25618" ma:anchorId="00000000-0000-0000-0000-000000000000" ma:open="false" ma:isKeyword="false">
      <xsd:complexType>
        <xsd:sequence>
          <xsd:element ref="pc:Terms" minOccurs="0" maxOccurs="1"/>
        </xsd:sequence>
      </xsd:complexType>
    </xsd:element>
    <xsd:element name="d2d91528ce6544f4ae800da16cf32132" ma:index="18" nillable="true" ma:taxonomy="true" ma:internalName="d2d91528ce6544f4ae800da16cf32132" ma:taxonomyFieldName="SL_x0020_Business_x0020_activity" ma:displayName="SL Business Activity" ma:indexed="true" ma:readOnly="false" ma:default="" ma:fieldId="{d2d91528-ce65-44f4-ae80-0da16cf32132}" ma:sspId="6887afb6-b740-45b6-9c28-fce5107743be" ma:termSetId="ea5127ab-08ee-427a-8c10-4b08a478659c" ma:anchorId="00000000-0000-0000-0000-000000000000" ma:open="false" ma:isKeyword="false">
      <xsd:complexType>
        <xsd:sequence>
          <xsd:element ref="pc:Terms" minOccurs="0" maxOccurs="1"/>
        </xsd:sequence>
      </xsd:complexType>
    </xsd:element>
    <xsd:element name="l6001d7ba62247e8aa4d8d222ca9f490" ma:index="20" nillable="true" ma:taxonomy="true" ma:internalName="l6001d7ba62247e8aa4d8d222ca9f490" ma:taxonomyFieldName="SLLGA" ma:displayName="SL LGA" ma:readOnly="false" ma:default="" ma:fieldId="{56001d7b-a622-47e8-aa4d-8d222ca9f490}" ma:sspId="6887afb6-b740-45b6-9c28-fce5107743be" ma:termSetId="2c9fe274-f951-4349-8f27-7e2792e3f9d9" ma:anchorId="00000000-0000-0000-0000-000000000000" ma:open="false" ma:isKeyword="false">
      <xsd:complexType>
        <xsd:sequence>
          <xsd:element ref="pc:Terms" minOccurs="0" maxOccurs="1"/>
        </xsd:sequence>
      </xsd:complexType>
    </xsd:element>
    <xsd:element name="ea08aa40c9ba47c59c795f3744242dc8" ma:index="21" nillable="true" ma:taxonomy="true" ma:internalName="ea08aa40c9ba47c59c795f3744242dc8" ma:taxonomyFieldName="SLQDocumentType" ma:displayName="SL Document Type" ma:indexed="true" ma:readOnly="false" ma:default="" ma:fieldId="{ea08aa40-c9ba-47c5-9c79-5f3744242dc8}" ma:sspId="6887afb6-b740-45b6-9c28-fce5107743be" ma:termSetId="77d3674c-8bd6-4ef2-8e65-2c4074c778de" ma:anchorId="00000000-0000-0000-0000-000000000000" ma:open="false" ma:isKeyword="false">
      <xsd:complexType>
        <xsd:sequence>
          <xsd:element ref="pc:Terms" minOccurs="0" maxOccurs="1"/>
        </xsd:sequence>
      </xsd:complexType>
    </xsd:element>
    <xsd:element name="bf18ecc5a4454bc092414554a75d21d8" ma:index="22" nillable="true" ma:taxonomy="true" ma:internalName="bf18ecc5a4454bc092414554a75d21d8" ma:taxonomyFieldName="SLPublicPrograms" ma:displayName="SL Public Programs" ma:readOnly="false" ma:default="" ma:fieldId="{bf18ecc5-a445-4bc0-9241-4554a75d21d8}" ma:sspId="6887afb6-b740-45b6-9c28-fce5107743be" ma:termSetId="0f1ffbfd-20b5-4cf4-a352-8823bea94a49" ma:anchorId="00000000-0000-0000-0000-000000000000" ma:open="false" ma:isKeyword="false">
      <xsd:complexType>
        <xsd:sequence>
          <xsd:element ref="pc:Terms" minOccurs="0" maxOccurs="1"/>
        </xsd:sequence>
      </xsd:complexType>
    </xsd:element>
    <xsd:element name="occc0f38b01848c9a253cf1a050e6bc8" ma:index="23" nillable="true" ma:taxonomy="true" ma:internalName="occc0f38b01848c9a253cf1a050e6bc8" ma:taxonomyFieldName="SLQDepartment" ma:displayName="SL Business Unit" ma:indexed="true" ma:readOnly="false" ma:default="86;#Applied Creativity|bf229fa7-e85d-4c90-b5d2-c634ac0b62a0" ma:fieldId="{8ccc0f38-b018-48c9-a253-cf1a050e6bc8}" ma:sspId="6887afb6-b740-45b6-9c28-fce5107743be" ma:termSetId="7c68e54b-06a1-47a1-9983-7ca67375b0b3" ma:anchorId="00000000-0000-0000-0000-000000000000" ma:open="false" ma:isKeyword="false">
      <xsd:complexType>
        <xsd:sequence>
          <xsd:element ref="pc:Terms" minOccurs="0" maxOccurs="1"/>
        </xsd:sequence>
      </xsd:complexType>
    </xsd:element>
    <xsd:element name="k7e1e201ab244161abc6269085bafd9b" ma:index="24" nillable="true" ma:taxonomy="true" ma:internalName="k7e1e201ab244161abc6269085bafd9b" ma:taxonomyFieldName="SLBCSActivity" ma:displayName="SL BCS Activity" ma:default="" ma:fieldId="{47e1e201-ab24-4161-abc6-269085bafd9b}" ma:sspId="6887afb6-b740-45b6-9c28-fce5107743be" ma:termSetId="3702cc5e-d392-4191-9b2e-e255a00e8409"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0ecf8679-5993-4226-811e-6a186527aa0f}" ma:internalName="TaxCatchAll" ma:showField="CatchAllData" ma:web="f725a04e-3f6f-4976-afe5-0253c66f5bc2">
      <xsd:complexType>
        <xsd:complexContent>
          <xsd:extension base="dms:MultiChoiceLookup">
            <xsd:sequence>
              <xsd:element name="Value" type="dms:Lookup" maxOccurs="unbounded" minOccurs="0" nillable="true"/>
            </xsd:sequence>
          </xsd:extension>
        </xsd:complexContent>
      </xsd:complexType>
    </xsd:element>
    <xsd:element name="od6f14f1f45b4e8ca99ee1b0fe3b24bd" ma:index="26" nillable="true" ma:taxonomy="true" ma:internalName="od6f14f1f45b4e8ca99ee1b0fe3b24bd" ma:taxonomyFieldName="SLBCSDescriptor" ma:displayName="SL BCS Descriptor" ma:readOnly="false" ma:default="" ma:fieldId="{8d6f14f1-f45b-4e8c-a99e-e1b0fe3b24bd}" ma:sspId="6887afb6-b740-45b6-9c28-fce5107743be" ma:termSetId="8e9ca365-31b9-4ea1-a361-eb0f388d69a4" ma:anchorId="00000000-0000-0000-0000-000000000000" ma:open="false" ma:isKeyword="false">
      <xsd:complexType>
        <xsd:sequence>
          <xsd:element ref="pc:Terms" minOccurs="0" maxOccurs="1"/>
        </xsd:sequence>
      </xsd:complexType>
    </xsd:element>
    <xsd:element name="TaxCatchAllLabel" ma:index="27" nillable="true" ma:displayName="Taxonomy Catch All Column1" ma:hidden="true" ma:list="{0ecf8679-5993-4226-811e-6a186527aa0f}" ma:internalName="TaxCatchAllLabel" ma:readOnly="true" ma:showField="CatchAllDataLabel" ma:web="f725a04e-3f6f-4976-afe5-0253c66f5bc2">
      <xsd:complexType>
        <xsd:complexContent>
          <xsd:extension base="dms:MultiChoiceLookup">
            <xsd:sequence>
              <xsd:element name="Value" type="dms:Lookup" maxOccurs="unbounded" minOccurs="0" nillable="true"/>
            </xsd:sequence>
          </xsd:extension>
        </xsd:complexContent>
      </xsd:complexType>
    </xsd:element>
    <xsd:element name="fb02aa3e9147428392385507a26bc5a3" ma:index="28" nillable="true" ma:taxonomy="true" ma:internalName="fb02aa3e9147428392385507a26bc5a3" ma:taxonomyFieldName="SLFileNumber" ma:displayName="SL File Number" ma:readOnly="false" ma:default="" ma:fieldId="{fb02aa3e-9147-4283-9238-5507a26bc5a3}" ma:sspId="6887afb6-b740-45b6-9c28-fce5107743be" ma:termSetId="13c9f52b-1534-452b-bcbc-141a7c63d2f6"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35F06-61FF-44D0-8542-C58E8159C13B}">
  <ds:schemaRefs>
    <ds:schemaRef ds:uri="http://schemas.microsoft.com/sharepoint/v3/contenttype/forms"/>
  </ds:schemaRefs>
</ds:datastoreItem>
</file>

<file path=customXml/itemProps2.xml><?xml version="1.0" encoding="utf-8"?>
<ds:datastoreItem xmlns:ds="http://schemas.openxmlformats.org/officeDocument/2006/customXml" ds:itemID="{A2911EDE-038E-4A8B-9AFD-8E5778FB6444}">
  <ds:schemaRefs>
    <ds:schemaRef ds:uri="64cbdf78-7192-46f9-b3e6-158edc1eabaa"/>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BC5DAA9-3F5B-4AF1-8D78-B21B49281BDB}">
  <ds:schemaRefs>
    <ds:schemaRef ds:uri="Microsoft.SharePoint.Taxonomy.ContentTypeSync"/>
  </ds:schemaRefs>
</ds:datastoreItem>
</file>

<file path=customXml/itemProps4.xml><?xml version="1.0" encoding="utf-8"?>
<ds:datastoreItem xmlns:ds="http://schemas.openxmlformats.org/officeDocument/2006/customXml" ds:itemID="{EA9A2DB1-DD8A-4C9A-9A8F-224BC66C5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cbdf78-7192-46f9-b3e6-158edc1ea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1360</TotalTime>
  <Words>433</Words>
  <Application>Microsoft Office PowerPoint</Application>
  <PresentationFormat>Widescreen</PresentationFormat>
  <Paragraphs>67</Paragraphs>
  <Slides>22</Slides>
  <Notes>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SLQ theme</vt:lpstr>
      <vt:lpstr>SLQ theme no chevron</vt:lpstr>
      <vt:lpstr>PowerPoint Presentation</vt:lpstr>
      <vt:lpstr>PowerPoint Presentation</vt:lpstr>
      <vt:lpstr>PowerPoint Presentation</vt:lpstr>
      <vt:lpstr>PowerPoint Presentation</vt:lpstr>
      <vt:lpstr>PowerPoint Presentation</vt:lpstr>
      <vt:lpstr>PowerPoint Presentation</vt:lpstr>
      <vt:lpstr>What is a microcontroller?</vt:lpstr>
      <vt:lpstr>Why use a microcontroller?</vt:lpstr>
      <vt:lpstr>Why Arduino?</vt:lpstr>
      <vt:lpstr>Coding Concepts: File Structure</vt:lpstr>
      <vt:lpstr>Coding Concepts: Variables</vt:lpstr>
      <vt:lpstr>Coding Concepts: Functions</vt:lpstr>
      <vt:lpstr>PowerPoint Presentation</vt:lpstr>
      <vt:lpstr>Coding Concepts: Pseudocode</vt:lpstr>
      <vt:lpstr>Coding Concepts: Pseudocode</vt:lpstr>
      <vt:lpstr>Coding Concepts: Loops</vt:lpstr>
      <vt:lpstr>Coding Concepts: For Loops</vt:lpstr>
      <vt:lpstr>Coding Concepts: While Loops</vt:lpstr>
      <vt:lpstr>Coding concepts: Conditional branches</vt:lpstr>
      <vt:lpstr>Coding Concepts: Doing &gt; Discussing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Meaghan White</cp:lastModifiedBy>
  <cp:revision>622</cp:revision>
  <dcterms:created xsi:type="dcterms:W3CDTF">2025-01-06T05:59:08Z</dcterms:created>
  <dcterms:modified xsi:type="dcterms:W3CDTF">2025-11-12T01:56:44Z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0x010100575D39318B31CB4291041CD638C8170700FB3E7531CF1510408D026C3C655523C8</vt:lpwstr>
  </property>
  <property fmtid="{D5CDD505-2E9C-101B-9397-08002B2CF9AE}" pid="3" name="Order">
    <vt:r8>62000</vt:r8>
  </property>
  <property fmtid="{D5CDD505-2E9C-101B-9397-08002B2CF9AE}" pid="4" name="ComplianceAssetId">
    <vt:lpwstr/>
  </property>
  <property fmtid="{D5CDD505-2E9C-101B-9397-08002B2CF9AE}" pid="5" name="_activity">
    <vt:lpwstr>{"FileActivityType":"9","FileActivityTimeStamp":"2025-01-31T02:12:42.220Z","FileActivityUsersOnPage":[{"DisplayName":"Emma Winch","Id":"ewinch@slq.qld.gov.au"},{"DisplayName":"Chris Currie","Id":"ccurrie@slq.qld.gov.au"}],"FileActivityNavigationId":null}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kedf3583308f4f33b0e4aeec01c5a75e">
    <vt:lpwstr>Working document|d84c0e14-715f-4888-93aa-770533540b30</vt:lpwstr>
  </property>
  <property fmtid="{D5CDD505-2E9C-101B-9397-08002B2CF9AE}" pid="9" name="TaxCatchAll">
    <vt:lpwstr>2;#Marketing and Communications|6ee1f5e7-d00d-4893-bad8-27f665709f50;#1;#Working document|d84c0e14-715f-4888-93aa-770533540b30</vt:lpwstr>
  </property>
  <property fmtid="{D5CDD505-2E9C-101B-9397-08002B2CF9AE}" pid="10" name="occc0f38b01848c9a253cf1a050e6bc8">
    <vt:lpwstr>Marketing and Communications|6ee1f5e7-d00d-4893-bad8-27f665709f50</vt:lpwstr>
  </property>
  <property fmtid="{D5CDD505-2E9C-101B-9397-08002B2CF9AE}" pid="11" name="k7e1e201ab244161abc6269085bafd9b">
    <vt:lpwstr/>
  </property>
  <property fmtid="{D5CDD505-2E9C-101B-9397-08002B2CF9AE}" pid="12" name="MediaServiceImageTags">
    <vt:lpwstr/>
  </property>
  <property fmtid="{D5CDD505-2E9C-101B-9397-08002B2CF9AE}" pid="13" name="SLFileNumber">
    <vt:lpwstr/>
  </property>
  <property fmtid="{D5CDD505-2E9C-101B-9397-08002B2CF9AE}" pid="14" name="SLPublicPrograms">
    <vt:lpwstr/>
  </property>
  <property fmtid="{D5CDD505-2E9C-101B-9397-08002B2CF9AE}" pid="15" name="SLLGA">
    <vt:lpwstr/>
  </property>
  <property fmtid="{D5CDD505-2E9C-101B-9397-08002B2CF9AE}" pid="16" name="SLQDocumentState">
    <vt:lpwstr>1;#Working document|d84c0e14-715f-4888-93aa-770533540b30</vt:lpwstr>
  </property>
  <property fmtid="{D5CDD505-2E9C-101B-9397-08002B2CF9AE}" pid="17" name="ea08aa40c9ba47c59c795f3744242dc8">
    <vt:lpwstr/>
  </property>
  <property fmtid="{D5CDD505-2E9C-101B-9397-08002B2CF9AE}" pid="18" name="l6001d7ba62247e8aa4d8d222ca9f490">
    <vt:lpwstr/>
  </property>
  <property fmtid="{D5CDD505-2E9C-101B-9397-08002B2CF9AE}" pid="19" name="od6f14f1f45b4e8ca99ee1b0fe3b24bd">
    <vt:lpwstr/>
  </property>
  <property fmtid="{D5CDD505-2E9C-101B-9397-08002B2CF9AE}" pid="20" name="d2d91528ce6544f4ae800da16cf32132">
    <vt:lpwstr/>
  </property>
  <property fmtid="{D5CDD505-2E9C-101B-9397-08002B2CF9AE}" pid="21" name="SL_x0020_Business_x0020_activity">
    <vt:lpwstr/>
  </property>
  <property fmtid="{D5CDD505-2E9C-101B-9397-08002B2CF9AE}" pid="22" name="bf18ecc5a4454bc092414554a75d21d8">
    <vt:lpwstr/>
  </property>
  <property fmtid="{D5CDD505-2E9C-101B-9397-08002B2CF9AE}" pid="23" name="fb02aa3e9147428392385507a26bc5a3">
    <vt:lpwstr/>
  </property>
  <property fmtid="{D5CDD505-2E9C-101B-9397-08002B2CF9AE}" pid="24" name="SLQDepartment">
    <vt:lpwstr>93;#Marketing and Communications|6ee1f5e7-d00d-4893-bad8-27f665709f50</vt:lpwstr>
  </property>
  <property fmtid="{D5CDD505-2E9C-101B-9397-08002B2CF9AE}" pid="25" name="SLQDocumentType">
    <vt:lpwstr/>
  </property>
  <property fmtid="{D5CDD505-2E9C-101B-9397-08002B2CF9AE}" pid="26" name="SLBCSActivity">
    <vt:lpwstr/>
  </property>
  <property fmtid="{D5CDD505-2E9C-101B-9397-08002B2CF9AE}" pid="27" name="SLBCSDescriptor">
    <vt:lpwstr/>
  </property>
  <property fmtid="{D5CDD505-2E9C-101B-9397-08002B2CF9AE}" pid="28" name="SL Business activity">
    <vt:lpwstr/>
  </property>
  <property fmtid="{D5CDD505-2E9C-101B-9397-08002B2CF9AE}" pid="29" name="xd_ProgID">
    <vt:lpwstr/>
  </property>
  <property fmtid="{D5CDD505-2E9C-101B-9397-08002B2CF9AE}" pid="30" name="_SourceUrl">
    <vt:lpwstr/>
  </property>
  <property fmtid="{D5CDD505-2E9C-101B-9397-08002B2CF9AE}" pid="31" name="_SharedFileIndex">
    <vt:lpwstr/>
  </property>
  <property fmtid="{D5CDD505-2E9C-101B-9397-08002B2CF9AE}" pid="32" name="TemplateUrl">
    <vt:lpwstr/>
  </property>
  <property fmtid="{D5CDD505-2E9C-101B-9397-08002B2CF9AE}" pid="33" name="xd_Signature">
    <vt:bool>false</vt:bool>
  </property>
  <property fmtid="{D5CDD505-2E9C-101B-9397-08002B2CF9AE}" pid="34" name="SharedWithUsers">
    <vt:lpwstr/>
  </property>
  <property fmtid="{D5CDD505-2E9C-101B-9397-08002B2CF9AE}" pid="35" name="lcf76f155ced4ddcb4097134ff3c332f">
    <vt:lpwstr/>
  </property>
</Properties>
</file>