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00841-ECD9-4821-93AA-6677E9AE9C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A12CC4-CA1B-4950-B0B3-08D70CEB53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C60F77-921B-4593-85F7-3BB26A9B7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0639-DD45-46CF-AA61-3C3BA33CE3CB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FBE99E-511A-4E90-9E3C-0B4F9629F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4D0993-3184-4298-BF9E-A0FC47CF7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D6B9-A7B6-4E96-9A08-C4163603E38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866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7CA1F-B9EA-45A0-9261-4D494F0F9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09FC64-E23B-4546-803B-46BE6AFBAE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3BE48-2E76-4778-B1DB-16468E2E1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0639-DD45-46CF-AA61-3C3BA33CE3CB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ABC839-23F2-49D4-AC40-72D2A7116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D1B9DD-B4A0-494C-889F-39B7B2F78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D6B9-A7B6-4E96-9A08-C4163603E38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87250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4D458F-477D-4A80-BA85-DF86EFEAFF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B38962-2A04-4431-9D16-D5B4E32E68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B5EDD7-FB1E-4B5F-9E14-E7DC7616D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0639-DD45-46CF-AA61-3C3BA33CE3CB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418A17-3E8F-4378-B6F8-E8B349B6B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47801-C8AF-454C-A6B5-F4FC64FF6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D6B9-A7B6-4E96-9A08-C4163603E38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07826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EBD33-1E17-4A60-AB28-B98BD9E63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18CF5-B738-4D04-AAE3-F23ADCC48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419706-A3BC-46FA-8214-B87C9A0E3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0639-DD45-46CF-AA61-3C3BA33CE3CB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8E1474-CAA0-49CB-8BEB-8FF191372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D42B4-DBA3-4B96-A61C-5B028B513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D6B9-A7B6-4E96-9A08-C4163603E38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93401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B955E-BEE3-4E2F-A6AF-A7EADD7E9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276273-F85C-4571-9B10-89C5D0152D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508C81-61B9-45BB-8455-08A7AF9C3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0639-DD45-46CF-AA61-3C3BA33CE3CB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0F570E-5D05-4406-A93A-074577EB4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F484F-5002-4A1D-8A36-DE00DAD56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D6B9-A7B6-4E96-9A08-C4163603E38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26886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CAA3E-0FC6-4631-8BE9-319A42326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932A6-3F85-4B96-B5D2-A371CEAC2C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7348AA-23D5-4547-A56E-6F6E4AB2AD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893692-A9BA-458E-915E-ABDFBFAE8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0639-DD45-46CF-AA61-3C3BA33CE3CB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4F71F4-F85D-43A0-BB25-1AA40C0EE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3257-4600-4F36-B3DD-8F6C37FB0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D6B9-A7B6-4E96-9A08-C4163603E38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1529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65601-8760-424F-8E8E-7884C72B8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705E6D-0AEC-4201-8FF1-6E1181AA9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080E8A-D40A-4102-AD20-CFCA170083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8C106E-667E-49DA-8A6D-03969D7E40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D84940-679E-41E9-8D37-533385CB63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AC8179-446F-448A-A334-F50287061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0639-DD45-46CF-AA61-3C3BA33CE3CB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3EF034-BA68-495B-9F02-C4854A72D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107727-BF36-4B72-95A5-460EDF13F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D6B9-A7B6-4E96-9A08-C4163603E38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8608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99F8-3AB0-455A-A29B-A23B7FD4A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D254B3-766C-4E6C-87AC-D295B1E59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0639-DD45-46CF-AA61-3C3BA33CE3CB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08C42E-ED46-4A5D-8E77-F704C0D3C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87E942-4D76-4371-8F29-40F7F4D8A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D6B9-A7B6-4E96-9A08-C4163603E38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36866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86AD70-CE02-48EB-A920-775CA6013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0639-DD45-46CF-AA61-3C3BA33CE3CB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D9AB15-DCF4-461E-A46E-DCCD52753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228A68-0588-4C86-96F5-9976305C5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D6B9-A7B6-4E96-9A08-C4163603E38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53981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D56B0-6756-4975-8A60-FFC89027A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76C68-7BC8-48D5-9F1F-F03118360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C670AF-E591-4E4D-A236-C47DA59806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5B695E-5D04-4AA8-A71E-7E77DFB7C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0639-DD45-46CF-AA61-3C3BA33CE3CB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A69497-8081-4FD8-BF79-E27E7EE42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45F0A4-D520-4D5D-A9BA-F67A70524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D6B9-A7B6-4E96-9A08-C4163603E38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3104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548AE-FFE1-49FE-AFD1-5D2BE8823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D5E07C-D9F0-426B-9B2C-C52CDC7C27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4BC4A7-E96A-4483-B73A-B0F54BD616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C5998F-3A92-48DC-871D-6FF366A74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0639-DD45-46CF-AA61-3C3BA33CE3CB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989D73-1F54-4251-9156-1DE42200D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A4464F-456F-44B7-8ACD-74D87C671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D6B9-A7B6-4E96-9A08-C4163603E38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5093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F3EAE7-7127-47B6-A9F9-1F75B00BD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E0D2FF-33E0-4F5E-B70D-0F1F57DC35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08F3A2-D8C7-49FC-82AD-6B1414535F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F0639-DD45-46CF-AA61-3C3BA33CE3CB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5244F6-A807-4C90-B048-32E4CFA2D3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B286B-123A-47D0-B60E-CA63E39EE8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1D6B9-A7B6-4E96-9A08-C4163603E38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9795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FB49BCD4-2959-490A-8BF9-B0384FABFC60}"/>
              </a:ext>
            </a:extLst>
          </p:cNvPr>
          <p:cNvSpPr txBox="1"/>
          <p:nvPr/>
        </p:nvSpPr>
        <p:spPr>
          <a:xfrm>
            <a:off x="1415480" y="3563724"/>
            <a:ext cx="4680520" cy="3108543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u="sng" dirty="0"/>
              <a:t>EXAMPLE:</a:t>
            </a:r>
          </a:p>
          <a:p>
            <a:endParaRPr lang="en-AU" sz="1400" b="1" dirty="0"/>
          </a:p>
          <a:p>
            <a:endParaRPr lang="en-AU" sz="1400" b="1" dirty="0"/>
          </a:p>
          <a:p>
            <a:endParaRPr lang="en-AU" sz="1400" b="1" dirty="0"/>
          </a:p>
          <a:p>
            <a:endParaRPr lang="en-AU" sz="1400" b="1" dirty="0"/>
          </a:p>
          <a:p>
            <a:endParaRPr lang="en-AU" sz="1400" b="1" dirty="0"/>
          </a:p>
          <a:p>
            <a:endParaRPr lang="en-AU" sz="1400" b="1" dirty="0"/>
          </a:p>
          <a:p>
            <a:endParaRPr lang="en-AU" sz="1400" b="1" dirty="0"/>
          </a:p>
          <a:p>
            <a:r>
              <a:rPr lang="en-AU" sz="1400" dirty="0"/>
              <a:t>In this example the loop will:</a:t>
            </a:r>
          </a:p>
          <a:p>
            <a:pPr marL="342900" indent="-342900">
              <a:buFont typeface="+mj-lt"/>
              <a:buAutoNum type="arabicPeriod"/>
            </a:pPr>
            <a:r>
              <a:rPr lang="en-AU" sz="1400" dirty="0"/>
              <a:t>Drive straight forward until the loop condition is fulfilled; </a:t>
            </a:r>
          </a:p>
          <a:p>
            <a:pPr marL="342900" indent="-342900">
              <a:buFont typeface="+mj-lt"/>
              <a:buAutoNum type="arabicPeriod"/>
            </a:pPr>
            <a:r>
              <a:rPr lang="en-AU" sz="1400" dirty="0"/>
              <a:t>The loop condition is: Colour sensor has to see the colour “RED”, once this condition is fulfilled the EV3 will stop driving forward and the program will go to the next coding block.</a:t>
            </a:r>
            <a:endParaRPr lang="en-AU" sz="14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69DF4D-A4D5-4DD4-BF6E-3F8AEE98468B}"/>
              </a:ext>
            </a:extLst>
          </p:cNvPr>
          <p:cNvSpPr txBox="1"/>
          <p:nvPr/>
        </p:nvSpPr>
        <p:spPr>
          <a:xfrm>
            <a:off x="1415480" y="260648"/>
            <a:ext cx="7848872" cy="1261884"/>
          </a:xfrm>
          <a:prstGeom prst="rect">
            <a:avLst/>
          </a:prstGeom>
          <a:ln w="5715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AU" sz="4000" b="1" dirty="0">
                <a:solidFill>
                  <a:srgbClr val="0070C0"/>
                </a:solidFill>
              </a:rPr>
              <a:t>Single Loop Block</a:t>
            </a:r>
            <a:endParaRPr lang="en-AU" sz="3200" dirty="0"/>
          </a:p>
          <a:p>
            <a:r>
              <a:rPr lang="en-AU" dirty="0"/>
              <a:t>Used to perform a task until a condition is met: Until something </a:t>
            </a:r>
          </a:p>
          <a:p>
            <a:r>
              <a:rPr lang="en-AU" dirty="0"/>
              <a:t>happens do this – once condition is met end loop.</a:t>
            </a:r>
            <a:endParaRPr lang="en-AU" sz="2400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875977A5-34D2-4A10-94BD-D5E45B802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-184666"/>
            <a:ext cx="54534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/>
            <a:r>
              <a:rPr lang="en-US" altLang="en-US" dirty="0"/>
              <a:t>  </a:t>
            </a:r>
            <a:r>
              <a:rPr lang="en-US" altLang="en-US" sz="1300" dirty="0"/>
              <a:t>     </a:t>
            </a:r>
            <a:endParaRPr lang="en-US" alt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19D3330-BD91-4247-87F6-9B811159EA7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800" t="59450" r="55880" b="19550"/>
          <a:stretch/>
        </p:blipFill>
        <p:spPr>
          <a:xfrm>
            <a:off x="8120608" y="476672"/>
            <a:ext cx="999728" cy="86932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A10870F-F5B6-4929-B2D2-32FCA2F32A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6319" y="3867112"/>
            <a:ext cx="2091109" cy="143268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AEFC0D2-1E19-4B39-AEEC-B030FDF512C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800" t="59450" r="55880" b="19550"/>
          <a:stretch/>
        </p:blipFill>
        <p:spPr>
          <a:xfrm>
            <a:off x="7392145" y="1604699"/>
            <a:ext cx="2153041" cy="1872208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759BA55B-3543-48E0-A3AD-4B33EC4C943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9499" t="36809" r="44803" b="20537"/>
          <a:stretch/>
        </p:blipFill>
        <p:spPr>
          <a:xfrm>
            <a:off x="9058065" y="2852936"/>
            <a:ext cx="1656184" cy="36004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7CFC449-1220-400D-AC4A-7027F9EEA41F}"/>
              </a:ext>
            </a:extLst>
          </p:cNvPr>
          <p:cNvSpPr txBox="1"/>
          <p:nvPr/>
        </p:nvSpPr>
        <p:spPr>
          <a:xfrm>
            <a:off x="1415480" y="1693599"/>
            <a:ext cx="5832648" cy="1692771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300" b="1" dirty="0"/>
              <a:t>The loop block can condense your code by performing two tasks simultaneously. – If – Then  </a:t>
            </a:r>
          </a:p>
          <a:p>
            <a:r>
              <a:rPr lang="en-AU" sz="1300" b="1" dirty="0"/>
              <a:t>One, it will perform the tasks inside the loop until the loop condition is met. </a:t>
            </a:r>
          </a:p>
          <a:p>
            <a:r>
              <a:rPr lang="en-AU" sz="1300" b="1" dirty="0"/>
              <a:t>Two, the EV3 will try to complete the set condition of the loop. </a:t>
            </a:r>
          </a:p>
          <a:p>
            <a:endParaRPr lang="en-AU" sz="1300" b="1" dirty="0"/>
          </a:p>
          <a:p>
            <a:r>
              <a:rPr lang="en-AU" sz="1300" b="1" dirty="0"/>
              <a:t>Conditions can include a simple count down or encompass a sensor. </a:t>
            </a:r>
          </a:p>
          <a:p>
            <a:endParaRPr lang="en-AU" sz="1300" b="1" dirty="0"/>
          </a:p>
          <a:p>
            <a:r>
              <a:rPr lang="en-AU" sz="1300" b="1" dirty="0"/>
              <a:t>1. Click on the “mode” button to open the loop condition options.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902C3ADE-747C-42F2-82C9-3C4A6EA695D3}"/>
              </a:ext>
            </a:extLst>
          </p:cNvPr>
          <p:cNvCxnSpPr>
            <a:cxnSpLocks/>
            <a:stCxn id="22" idx="1"/>
          </p:cNvCxnSpPr>
          <p:nvPr/>
        </p:nvCxnSpPr>
        <p:spPr>
          <a:xfrm flipH="1">
            <a:off x="8904312" y="2551700"/>
            <a:ext cx="837286" cy="3041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359213FB-1853-44DA-A214-EBE5777580E9}"/>
              </a:ext>
            </a:extLst>
          </p:cNvPr>
          <p:cNvSpPr txBox="1"/>
          <p:nvPr/>
        </p:nvSpPr>
        <p:spPr>
          <a:xfrm>
            <a:off x="6240016" y="5161256"/>
            <a:ext cx="2448272" cy="1508105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dirty="0"/>
              <a:t>2. Select the condition on which the loop will end, once it has been full filled.</a:t>
            </a:r>
          </a:p>
          <a:p>
            <a:endParaRPr lang="en-AU" sz="1400" b="1" dirty="0"/>
          </a:p>
          <a:p>
            <a:r>
              <a:rPr lang="en-AU" sz="1200" b="1" dirty="0"/>
              <a:t>In this case, “unlimited” has been selected, the default condition for the loop block.</a:t>
            </a:r>
            <a:endParaRPr lang="en-AU" sz="1400" b="1" dirty="0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D1F4844-C73A-49B8-BB51-3022BAF04469}"/>
              </a:ext>
            </a:extLst>
          </p:cNvPr>
          <p:cNvCxnSpPr/>
          <p:nvPr/>
        </p:nvCxnSpPr>
        <p:spPr>
          <a:xfrm>
            <a:off x="8688288" y="5670933"/>
            <a:ext cx="432048" cy="55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40548F75-0385-4F15-9D82-60F0ADA1222F}"/>
              </a:ext>
            </a:extLst>
          </p:cNvPr>
          <p:cNvSpPr txBox="1"/>
          <p:nvPr/>
        </p:nvSpPr>
        <p:spPr>
          <a:xfrm>
            <a:off x="9703887" y="1118213"/>
            <a:ext cx="1425185" cy="1031051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dirty="0"/>
              <a:t>Loop Name: </a:t>
            </a:r>
          </a:p>
          <a:p>
            <a:r>
              <a:rPr lang="en-AU" sz="1200" dirty="0"/>
              <a:t>M</a:t>
            </a:r>
            <a:r>
              <a:rPr lang="en-AU" sz="1050" dirty="0"/>
              <a:t>ak</a:t>
            </a:r>
            <a:r>
              <a:rPr lang="en-AU" sz="1100" dirty="0"/>
              <a:t>e sure your loops are easily identifiable  by numbering them in order.</a:t>
            </a:r>
            <a:endParaRPr lang="en-AU" sz="1200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9C676E9-CA70-44AA-9955-6508B84E3300}"/>
              </a:ext>
            </a:extLst>
          </p:cNvPr>
          <p:cNvCxnSpPr>
            <a:cxnSpLocks/>
            <a:stCxn id="16" idx="1"/>
          </p:cNvCxnSpPr>
          <p:nvPr/>
        </p:nvCxnSpPr>
        <p:spPr>
          <a:xfrm flipH="1">
            <a:off x="8585200" y="1633739"/>
            <a:ext cx="1118687" cy="14244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45E3641C-A8C3-40F9-B57F-6D066D7083C4}"/>
              </a:ext>
            </a:extLst>
          </p:cNvPr>
          <p:cNvSpPr txBox="1"/>
          <p:nvPr/>
        </p:nvSpPr>
        <p:spPr>
          <a:xfrm>
            <a:off x="4067204" y="3862552"/>
            <a:ext cx="1664356" cy="646331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200" dirty="0"/>
              <a:t>Make sure to check your motor and sensor inputs are correct!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D609649-308F-43CF-8EA4-F40898D9E267}"/>
              </a:ext>
            </a:extLst>
          </p:cNvPr>
          <p:cNvCxnSpPr>
            <a:cxnSpLocks/>
          </p:cNvCxnSpPr>
          <p:nvPr/>
        </p:nvCxnSpPr>
        <p:spPr>
          <a:xfrm flipH="1">
            <a:off x="3425104" y="4155047"/>
            <a:ext cx="639900" cy="23821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10305A6-8B5D-4F7D-9AD3-01DC34D8D57F}"/>
              </a:ext>
            </a:extLst>
          </p:cNvPr>
          <p:cNvCxnSpPr>
            <a:cxnSpLocks/>
          </p:cNvCxnSpPr>
          <p:nvPr/>
        </p:nvCxnSpPr>
        <p:spPr>
          <a:xfrm flipH="1">
            <a:off x="2774832" y="4166928"/>
            <a:ext cx="1287972" cy="23821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49FF25A-298C-41EF-9EDC-17B5DC91F24B}"/>
              </a:ext>
            </a:extLst>
          </p:cNvPr>
          <p:cNvSpPr txBox="1"/>
          <p:nvPr/>
        </p:nvSpPr>
        <p:spPr>
          <a:xfrm>
            <a:off x="6240016" y="3650239"/>
            <a:ext cx="2448272" cy="1261884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dirty="0"/>
              <a:t>3. Insert a task into the loop, such as drive forward.</a:t>
            </a:r>
          </a:p>
          <a:p>
            <a:endParaRPr lang="en-AU" sz="1200" dirty="0"/>
          </a:p>
          <a:p>
            <a:r>
              <a:rPr lang="en-AU" sz="1200" dirty="0"/>
              <a:t>The loop grows with </a:t>
            </a:r>
          </a:p>
          <a:p>
            <a:r>
              <a:rPr lang="en-AU" sz="1200" dirty="0"/>
              <a:t>Each block you put </a:t>
            </a:r>
          </a:p>
          <a:p>
            <a:r>
              <a:rPr lang="en-AU" sz="1200" dirty="0"/>
              <a:t>inside it.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997143DC-DEED-4A82-83CE-BA6B9941535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931" t="36905" r="37994" b="21818"/>
          <a:stretch/>
        </p:blipFill>
        <p:spPr>
          <a:xfrm>
            <a:off x="7685045" y="4138944"/>
            <a:ext cx="792088" cy="532401"/>
          </a:xfrm>
          <a:prstGeom prst="rect">
            <a:avLst/>
          </a:prstGeom>
        </p:spPr>
      </p:pic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F589F00C-F432-40F5-B6B2-D80B36D7710F}"/>
              </a:ext>
            </a:extLst>
          </p:cNvPr>
          <p:cNvCxnSpPr>
            <a:cxnSpLocks/>
            <a:stCxn id="29" idx="0"/>
          </p:cNvCxnSpPr>
          <p:nvPr/>
        </p:nvCxnSpPr>
        <p:spPr>
          <a:xfrm flipV="1">
            <a:off x="7464152" y="2719056"/>
            <a:ext cx="778148" cy="93118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68361F5-1F77-4497-9FD2-79B49CC4242D}"/>
              </a:ext>
            </a:extLst>
          </p:cNvPr>
          <p:cNvSpPr txBox="1"/>
          <p:nvPr/>
        </p:nvSpPr>
        <p:spPr>
          <a:xfrm>
            <a:off x="9741598" y="2397811"/>
            <a:ext cx="1425185" cy="307777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dirty="0"/>
              <a:t>“Mode” Button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1063125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256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Corinna Baerhold</dc:creator>
  <cp:lastModifiedBy>Corinna Baerhold</cp:lastModifiedBy>
  <cp:revision>1</cp:revision>
  <dcterms:created xsi:type="dcterms:W3CDTF">2019-05-20T05:57:41Z</dcterms:created>
  <dcterms:modified xsi:type="dcterms:W3CDTF">2019-05-20T05:58:07Z</dcterms:modified>
</cp:coreProperties>
</file>