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746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540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168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5143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0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665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729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795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172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1024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858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6BB39-CAD0-48C1-A3ED-5780136C1F19}" type="datetimeFigureOut">
              <a:rPr lang="en-AU" smtClean="0"/>
              <a:t>22/06/2018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6ACDF-2AAD-4373-A5E5-B5518623FC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177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914400" y="685800"/>
            <a:ext cx="10464800" cy="5562600"/>
            <a:chOff x="863600" y="673100"/>
            <a:chExt cx="10464800" cy="5562600"/>
          </a:xfrm>
        </p:grpSpPr>
        <p:sp>
          <p:nvSpPr>
            <p:cNvPr id="4" name="Rounded Rectangle 3"/>
            <p:cNvSpPr/>
            <p:nvPr/>
          </p:nvSpPr>
          <p:spPr>
            <a:xfrm>
              <a:off x="863600" y="673100"/>
              <a:ext cx="5067300" cy="5562600"/>
            </a:xfrm>
            <a:prstGeom prst="roundRect">
              <a:avLst/>
            </a:prstGeom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8800" dirty="0" smtClean="0"/>
                <a:t>Time Out</a:t>
              </a:r>
            </a:p>
            <a:p>
              <a:pPr algn="ctr"/>
              <a:r>
                <a:rPr lang="en-AU" dirty="0" smtClean="0"/>
                <a:t>5 Minutes</a:t>
              </a:r>
              <a:endParaRPr lang="en-AU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6261100" y="673100"/>
              <a:ext cx="5067300" cy="5562600"/>
            </a:xfrm>
            <a:prstGeom prst="roundRect">
              <a:avLst/>
            </a:prstGeom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8800" dirty="0" smtClean="0"/>
                <a:t>Time Out</a:t>
              </a:r>
            </a:p>
            <a:p>
              <a:pPr algn="ctr"/>
              <a:r>
                <a:rPr lang="en-AU" dirty="0" smtClean="0"/>
                <a:t>5 Minutes</a:t>
              </a:r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1687708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2</cp:revision>
  <cp:lastPrinted>2018-06-22T04:23:21Z</cp:lastPrinted>
  <dcterms:created xsi:type="dcterms:W3CDTF">2018-06-22T04:04:34Z</dcterms:created>
  <dcterms:modified xsi:type="dcterms:W3CDTF">2018-06-22T04:40:44Z</dcterms:modified>
</cp:coreProperties>
</file>