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7C90A-3610-4391-B8D5-87605608D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1D45B6-6FAB-43C0-A80D-BAF5B33A29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C7B53-74D1-457B-8E70-221313A10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D3735-1B6A-45C4-A2B6-3FBF48944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919C4-9F4A-43B8-84A8-C7D4F9E37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2425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BDDB8-9B2D-4CBD-8CD0-1C3A762CA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B29819-7F7B-463D-8FD7-461187A5F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C5FC5-C4F9-4F31-A4CE-67FC2C0F8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84EFA-E0FD-45A9-9C6D-2214B5A9D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5397F-02D1-45FE-B082-04037D3F0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751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150174-15A6-4BB9-AE5A-6AC2D1677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638D3D-578F-4365-A524-76C32CF31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D263C-D099-4C33-BDB4-818472E74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5C650-68D6-4D0C-96DB-CFC656EE6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10D53-37EF-49C4-B51F-EED0C2DDB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124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B6FDC-5D16-4EEC-BFD1-F570C898B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3CA0C-9604-4E1E-B66B-DB91CD24A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EFEF2-C1D4-4EA9-B27D-FA2524434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22EC8-BEA1-493F-B7FA-DBB1FA44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DE54C-3673-4004-AA99-D95914BF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618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E19AD-8FEB-47EE-8172-BAEDB1D27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B8B9C0-5FDC-47D1-A5B3-51FC1C059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A227C-F0C4-4700-870F-27EE6E896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D11C8-A914-4E50-A78B-46EC4F345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CB346-507C-4896-9E3C-6834D56AB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075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0F134-36D5-446F-8D5F-88390C931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4FDC8-FC35-466D-9830-8CDDB06A2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3ED587-7A35-4B6F-8776-16C93CD8E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791D67-3F1F-4C5A-BDA2-591A91C2C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4BD6E8-9907-4E2F-9815-FA67B4E5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045E72-86D5-4FAB-A192-CEC6F80F5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535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4451D-0FCB-4EC6-920C-4357A034F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3C1C4-9295-43FB-ACB1-A728F0CFA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35656C-9A0B-4CAE-802F-C94D24AE21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007D9A-B46F-4C2F-9392-A040327A0D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46373-F92E-4FB1-9CDB-F63523AC09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1C89BD-C6B7-4E3B-B517-D2BCB3C78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58F94D-DA24-460E-856D-AFDBD9F65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3820A9-B682-423A-8832-A174677D4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905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2A8D0-A2D1-4FBE-B9A4-56B132C99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39B9E9-CBF7-431E-8F2B-920EF3868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31426-3211-4AF7-92DE-C096979DB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32A93C-1371-4B2E-9387-4D109DDA0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8876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E12FB3-29D9-416E-8A34-5C829FF12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38C889-C426-44BD-8FE0-EE800391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44491-98CE-41CB-B5F6-6EBEE803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8073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60D2-8ADF-407B-A28A-BA621E349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CF0E4-CD3B-43B9-9066-C777EDC70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1A337C-EF58-45A5-A06E-256A7AD7F6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5D41E4-E35A-4903-9CC2-3A9C0846D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9EEB0-291E-4196-906C-1C820EB6D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90C90B-BC5B-4432-8713-B3C8D597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9807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56F38-50DD-4911-8B89-09AC6F206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59992A-AFB7-48C8-B6CB-DD471CA07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8E6FF-8004-4829-BFB5-844A988C2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5EE20-3131-40FC-9186-9AA5740A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21DD6-8F24-4C1C-9299-AE9983DD6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EE2C50-589A-471F-8EFE-E42EBF49D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667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61CBF4-C9F1-494E-8A89-BC51E894C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28CE19-DDD7-4523-B9CD-980539961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BA228-E273-40D4-A028-6B715EE01E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67972-A896-4606-960D-A4880BF5E689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DFB11-2BA9-4E71-9914-AF8B3AA9A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8557A-B07F-4028-9B76-CCC9C2167A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17163-3FE9-4749-B412-355434779D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462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teering Block Code block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7848" y="1988841"/>
            <a:ext cx="2647950" cy="130492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493490" y="1484784"/>
            <a:ext cx="2730303" cy="4832092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1. MODE SELECT.</a:t>
            </a:r>
          </a:p>
          <a:p>
            <a:r>
              <a:rPr lang="en-AU" dirty="0"/>
              <a:t>Choose how motor will operate.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For positioning:</a:t>
            </a:r>
          </a:p>
          <a:p>
            <a:pPr>
              <a:buFont typeface="Arial" pitchFamily="34" charset="0"/>
              <a:buChar char="•"/>
            </a:pPr>
            <a:r>
              <a:rPr lang="en-AU" dirty="0"/>
              <a:t> On for degrees </a:t>
            </a:r>
          </a:p>
          <a:p>
            <a:pPr>
              <a:buFont typeface="Arial" pitchFamily="34" charset="0"/>
              <a:buChar char="•"/>
            </a:pPr>
            <a:r>
              <a:rPr lang="en-AU" dirty="0"/>
              <a:t> On for rotations</a:t>
            </a:r>
          </a:p>
          <a:p>
            <a:r>
              <a:rPr lang="en-AU" dirty="0"/>
              <a:t> is recommended.</a:t>
            </a:r>
          </a:p>
          <a:p>
            <a:endParaRPr lang="en-AU" b="1" dirty="0"/>
          </a:p>
          <a:p>
            <a:r>
              <a:rPr lang="en-AU" sz="1400" b="1" dirty="0"/>
              <a:t>When “ON” mode is selected, BOTH motors will keep running until another block tells them to turn “OFF”!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93490" y="260649"/>
            <a:ext cx="8202910" cy="1015663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STEERING Motor Block</a:t>
            </a:r>
            <a:r>
              <a:rPr lang="en-AU" sz="4000" dirty="0"/>
              <a:t> </a:t>
            </a:r>
            <a:endParaRPr lang="en-AU" sz="3200" dirty="0"/>
          </a:p>
          <a:p>
            <a:r>
              <a:rPr lang="en-AU" dirty="0"/>
              <a:t>Used to run TWO Large motors at the same time for STEERING.</a:t>
            </a:r>
            <a:endParaRPr lang="en-A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896201" y="1484785"/>
            <a:ext cx="2964329" cy="135421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6. SELECT MOTOR PORTS</a:t>
            </a:r>
          </a:p>
          <a:p>
            <a:r>
              <a:rPr lang="en-AU" sz="1200" dirty="0"/>
              <a:t>Selects which brick ports the motors are connected to.</a:t>
            </a:r>
          </a:p>
          <a:p>
            <a:r>
              <a:rPr lang="en-AU" sz="1200" b="1" dirty="0"/>
              <a:t>Two</a:t>
            </a:r>
            <a:r>
              <a:rPr lang="en-AU" sz="1200" dirty="0"/>
              <a:t> ports need to be selected as there are two motors.</a:t>
            </a:r>
            <a:r>
              <a:rPr lang="en-AU" sz="1400" dirty="0"/>
              <a:t> </a:t>
            </a:r>
          </a:p>
          <a:p>
            <a:r>
              <a:rPr lang="en-AU" sz="1400" b="1" dirty="0"/>
              <a:t>Any combination of A, B, C or D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67809" y="3717032"/>
            <a:ext cx="1428159" cy="2677656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2. SET AMOUNT OF TURN.</a:t>
            </a:r>
          </a:p>
          <a:p>
            <a:r>
              <a:rPr lang="en-AU" sz="1100" dirty="0"/>
              <a:t>Enter any number from -100 to 100 using slider or keyboard.</a:t>
            </a:r>
          </a:p>
          <a:p>
            <a:r>
              <a:rPr lang="en-AU" sz="1100" dirty="0"/>
              <a:t>(keyboard is easier)</a:t>
            </a:r>
          </a:p>
          <a:p>
            <a:endParaRPr lang="en-AU" sz="1100" dirty="0"/>
          </a:p>
          <a:p>
            <a:r>
              <a:rPr lang="en-AU" sz="1100" dirty="0"/>
              <a:t>Motor ports will make a difference to turn direction</a:t>
            </a:r>
          </a:p>
          <a:p>
            <a:endParaRPr lang="en-AU" sz="1100" dirty="0"/>
          </a:p>
          <a:p>
            <a:r>
              <a:rPr lang="en-AU" sz="1000" b="1" dirty="0"/>
              <a:t>“0” = straight ahead</a:t>
            </a:r>
          </a:p>
          <a:p>
            <a:r>
              <a:rPr lang="en-AU" sz="1000" b="1" dirty="0"/>
              <a:t>“100” = Hard right turn</a:t>
            </a:r>
          </a:p>
          <a:p>
            <a:r>
              <a:rPr lang="en-AU" sz="1000" b="1" dirty="0"/>
              <a:t>“-100” = Hard left turn</a:t>
            </a:r>
            <a:endParaRPr lang="en-AU" sz="1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536160" y="4005065"/>
            <a:ext cx="3294366" cy="243143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4. SET the number of </a:t>
            </a:r>
            <a:r>
              <a:rPr lang="en-AU" sz="2000" b="1" u="sng" dirty="0"/>
              <a:t>rotations</a:t>
            </a:r>
            <a:r>
              <a:rPr lang="en-AU" b="1" dirty="0"/>
              <a:t>, </a:t>
            </a:r>
            <a:r>
              <a:rPr lang="en-AU" sz="2000" b="1" u="sng" dirty="0"/>
              <a:t>degrees</a:t>
            </a:r>
            <a:r>
              <a:rPr lang="en-AU" b="1" dirty="0"/>
              <a:t> or </a:t>
            </a:r>
            <a:r>
              <a:rPr lang="en-AU" sz="2000" b="1" u="sng" dirty="0"/>
              <a:t>time period (secs)</a:t>
            </a:r>
            <a:r>
              <a:rPr lang="en-AU" b="1" dirty="0"/>
              <a:t> for the motors to run.</a:t>
            </a:r>
          </a:p>
          <a:p>
            <a:r>
              <a:rPr lang="en-AU" sz="1600" dirty="0"/>
              <a:t>This setting is dependent on the </a:t>
            </a:r>
            <a:r>
              <a:rPr lang="en-AU" sz="1600" b="1" dirty="0"/>
              <a:t>MODE</a:t>
            </a:r>
            <a:r>
              <a:rPr lang="en-AU" sz="1600" dirty="0"/>
              <a:t> selected &amp; the one setting applies to BOTH motors.</a:t>
            </a:r>
          </a:p>
          <a:p>
            <a:r>
              <a:rPr lang="en-AU" sz="1600" dirty="0"/>
              <a:t>Use keyboard to enter data.</a:t>
            </a:r>
          </a:p>
          <a:p>
            <a:endParaRPr lang="en-AU" sz="1600" dirty="0"/>
          </a:p>
          <a:p>
            <a:r>
              <a:rPr lang="en-AU" sz="1400" b="1" dirty="0"/>
              <a:t>Decimals can be used here (</a:t>
            </a:r>
            <a:r>
              <a:rPr lang="en-AU" sz="1400" b="1" dirty="0" err="1"/>
              <a:t>eg</a:t>
            </a:r>
            <a:r>
              <a:rPr lang="en-AU" sz="1400" b="1" dirty="0"/>
              <a:t>. 1.85).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96201" y="2924944"/>
            <a:ext cx="2964329" cy="92333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5. BRAKES </a:t>
            </a:r>
          </a:p>
          <a:p>
            <a:r>
              <a:rPr lang="en-AU" dirty="0"/>
              <a:t>           Tick = ON</a:t>
            </a:r>
          </a:p>
          <a:p>
            <a:r>
              <a:rPr lang="en-AU" b="1" dirty="0"/>
              <a:t>           </a:t>
            </a:r>
            <a:r>
              <a:rPr lang="en-AU" dirty="0"/>
              <a:t>On is recommended.</a:t>
            </a:r>
          </a:p>
        </p:txBody>
      </p:sp>
      <p:pic>
        <p:nvPicPr>
          <p:cNvPr id="29" name="Picture 28" descr="Ti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68208" y="3284984"/>
            <a:ext cx="481542" cy="469900"/>
          </a:xfrm>
          <a:prstGeom prst="rect">
            <a:avLst/>
          </a:prstGeom>
        </p:spPr>
      </p:pic>
      <p:pic>
        <p:nvPicPr>
          <p:cNvPr id="31" name="Picture 30" descr="Motor Mod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71498" y="2492898"/>
            <a:ext cx="1702594" cy="1381125"/>
          </a:xfrm>
          <a:prstGeom prst="rect">
            <a:avLst/>
          </a:prstGeom>
        </p:spPr>
      </p:pic>
      <p:cxnSp>
        <p:nvCxnSpPr>
          <p:cNvPr id="35" name="Straight Arrow Connector 34"/>
          <p:cNvCxnSpPr/>
          <p:nvPr/>
        </p:nvCxnSpPr>
        <p:spPr>
          <a:xfrm>
            <a:off x="4223792" y="306896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5591944" y="321297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7464153" y="2996952"/>
            <a:ext cx="42604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7464153" y="2132856"/>
            <a:ext cx="42604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608168" y="3717032"/>
            <a:ext cx="0" cy="2880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6384032" y="3717032"/>
            <a:ext cx="122413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V="1">
            <a:off x="6384032" y="321297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2429594" y="2492898"/>
            <a:ext cx="1560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>
                <a:solidFill>
                  <a:srgbClr val="007033"/>
                </a:solidFill>
              </a:rPr>
              <a:t>Turns motor OFF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429594" y="2780930"/>
            <a:ext cx="17941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b="1" dirty="0">
                <a:solidFill>
                  <a:srgbClr val="007033"/>
                </a:solidFill>
              </a:rPr>
              <a:t>Motor keeps running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6023992" y="3212976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Steering block icon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688288" y="331612"/>
            <a:ext cx="882402" cy="869614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951985" y="4005065"/>
            <a:ext cx="1428159" cy="203132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3. SET SPEED OF TURN.</a:t>
            </a:r>
          </a:p>
          <a:p>
            <a:r>
              <a:rPr lang="en-AU" sz="1100" dirty="0"/>
              <a:t>Enter any number from</a:t>
            </a:r>
          </a:p>
          <a:p>
            <a:r>
              <a:rPr lang="en-AU" sz="1100" dirty="0"/>
              <a:t> -100 to 100 using slider or keyboard.</a:t>
            </a:r>
          </a:p>
          <a:p>
            <a:r>
              <a:rPr lang="en-AU" sz="1100" dirty="0"/>
              <a:t>(keyboard is easier</a:t>
            </a:r>
            <a:r>
              <a:rPr lang="en-AU" sz="1200" dirty="0"/>
              <a:t>)</a:t>
            </a:r>
          </a:p>
          <a:p>
            <a:endParaRPr lang="en-AU" sz="1200" dirty="0"/>
          </a:p>
          <a:p>
            <a:r>
              <a:rPr lang="en-AU" sz="1000" b="1" dirty="0"/>
              <a:t>“0” = stopped</a:t>
            </a:r>
          </a:p>
          <a:p>
            <a:r>
              <a:rPr lang="en-AU" sz="1000" b="1" dirty="0"/>
              <a:t>“100” = full speed fwd</a:t>
            </a:r>
          </a:p>
          <a:p>
            <a:r>
              <a:rPr lang="en-AU" sz="1000" b="1" dirty="0"/>
              <a:t>“-100” = full speed rev.</a:t>
            </a:r>
            <a:endParaRPr lang="en-AU" sz="1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274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Corinna Baerhold</dc:creator>
  <cp:lastModifiedBy>Corinna Baerhold</cp:lastModifiedBy>
  <cp:revision>1</cp:revision>
  <dcterms:created xsi:type="dcterms:W3CDTF">2019-05-20T05:04:29Z</dcterms:created>
  <dcterms:modified xsi:type="dcterms:W3CDTF">2019-05-20T05:05:52Z</dcterms:modified>
</cp:coreProperties>
</file>