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5" r:id="rId19"/>
    <p:sldId id="272" r:id="rId20"/>
    <p:sldId id="27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131"/>
    <a:srgbClr val="FC32B4"/>
    <a:srgbClr val="FFFFFF"/>
    <a:srgbClr val="4472C4"/>
    <a:srgbClr val="FF2F2F"/>
    <a:srgbClr val="FBF133"/>
    <a:srgbClr val="5982D5"/>
    <a:srgbClr val="9DD559"/>
    <a:srgbClr val="5BBFD3"/>
    <a:srgbClr val="A460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7B0D59-BF22-46AB-9DBE-202A5C725FE9}" v="2" dt="2021-03-24T10:58:29.9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76" autoAdjust="0"/>
    <p:restoredTop sz="97436" autoAdjust="0"/>
  </p:normalViewPr>
  <p:slideViewPr>
    <p:cSldViewPr>
      <p:cViewPr varScale="1">
        <p:scale>
          <a:sx n="113" d="100"/>
          <a:sy n="113" d="100"/>
        </p:scale>
        <p:origin x="12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llie Ruben" userId="ac6ae957-96af-4935-a817-2385690bd5ae" providerId="ADAL" clId="{5D7B0D59-BF22-46AB-9DBE-202A5C725FE9}"/>
    <pc:docChg chg="modSld">
      <pc:chgData name="Billie Ruben" userId="ac6ae957-96af-4935-a817-2385690bd5ae" providerId="ADAL" clId="{5D7B0D59-BF22-46AB-9DBE-202A5C725FE9}" dt="2021-03-24T10:58:29.935" v="1"/>
      <pc:docMkLst>
        <pc:docMk/>
      </pc:docMkLst>
      <pc:sldChg chg="setBg">
        <pc:chgData name="Billie Ruben" userId="ac6ae957-96af-4935-a817-2385690bd5ae" providerId="ADAL" clId="{5D7B0D59-BF22-46AB-9DBE-202A5C725FE9}" dt="2021-03-24T10:58:29.935" v="1"/>
        <pc:sldMkLst>
          <pc:docMk/>
          <pc:sldMk cId="1445575381" sldId="266"/>
        </pc:sldMkLst>
      </pc:sldChg>
      <pc:sldChg chg="setBg">
        <pc:chgData name="Billie Ruben" userId="ac6ae957-96af-4935-a817-2385690bd5ae" providerId="ADAL" clId="{5D7B0D59-BF22-46AB-9DBE-202A5C725FE9}" dt="2021-03-24T10:58:29.935" v="1"/>
        <pc:sldMkLst>
          <pc:docMk/>
          <pc:sldMk cId="344815021" sldId="267"/>
        </pc:sldMkLst>
      </pc:sldChg>
      <pc:sldChg chg="setBg">
        <pc:chgData name="Billie Ruben" userId="ac6ae957-96af-4935-a817-2385690bd5ae" providerId="ADAL" clId="{5D7B0D59-BF22-46AB-9DBE-202A5C725FE9}" dt="2021-03-24T10:58:29.935" v="1"/>
        <pc:sldMkLst>
          <pc:docMk/>
          <pc:sldMk cId="3246429255" sldId="268"/>
        </pc:sldMkLst>
      </pc:sldChg>
      <pc:sldChg chg="setBg">
        <pc:chgData name="Billie Ruben" userId="ac6ae957-96af-4935-a817-2385690bd5ae" providerId="ADAL" clId="{5D7B0D59-BF22-46AB-9DBE-202A5C725FE9}" dt="2021-03-24T10:58:29.935" v="1"/>
        <pc:sldMkLst>
          <pc:docMk/>
          <pc:sldMk cId="4052910699" sldId="269"/>
        </pc:sldMkLst>
      </pc:sldChg>
      <pc:sldChg chg="setBg">
        <pc:chgData name="Billie Ruben" userId="ac6ae957-96af-4935-a817-2385690bd5ae" providerId="ADAL" clId="{5D7B0D59-BF22-46AB-9DBE-202A5C725FE9}" dt="2021-03-24T10:58:29.935" v="1"/>
        <pc:sldMkLst>
          <pc:docMk/>
          <pc:sldMk cId="2476920171" sldId="270"/>
        </pc:sldMkLst>
      </pc:sldChg>
      <pc:sldChg chg="setBg">
        <pc:chgData name="Billie Ruben" userId="ac6ae957-96af-4935-a817-2385690bd5ae" providerId="ADAL" clId="{5D7B0D59-BF22-46AB-9DBE-202A5C725FE9}" dt="2021-03-24T10:58:29.935" v="1"/>
        <pc:sldMkLst>
          <pc:docMk/>
          <pc:sldMk cId="1358807618" sldId="27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29ABB-9CAB-42D3-A3DC-642E2743B5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C2250B-AAB4-4E6B-AC78-AB79EE326C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E1E8F-4CCD-4663-A80A-9472E514A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8D196-08B0-4FCE-B0B3-9240B9916E09}" type="datetimeFigureOut">
              <a:rPr lang="en-AU" smtClean="0"/>
              <a:t>24/03/2021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9743A9-45DD-4B7F-B8BE-D678E4ECB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B48D8E-3DA5-4E2D-819D-87D5EBC8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80C-59C6-4F72-B3A2-A6F1BEFD1E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2557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DF553-6A62-4554-BAB9-5FEB08C4B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DE18D1-6A5B-4A47-B22B-321E4AB21A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20C69-797B-4D5C-99BB-74022E45E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8D196-08B0-4FCE-B0B3-9240B9916E09}" type="datetimeFigureOut">
              <a:rPr lang="en-AU" smtClean="0"/>
              <a:t>24/03/2021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5D7587-4D29-4444-B8D0-280D0A719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A6A785-8A1F-4D73-A70C-4B7C18F0B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80C-59C6-4F72-B3A2-A6F1BEFD1E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7738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0F314C-D5FA-44E0-B9AF-A530904E94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EDF8B7-D71B-4A76-9EB9-9421890F37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ED228-7564-463F-8A4A-7A3A47433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8D196-08B0-4FCE-B0B3-9240B9916E09}" type="datetimeFigureOut">
              <a:rPr lang="en-AU" smtClean="0"/>
              <a:t>24/03/2021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679340-7BB3-4212-AF30-FE926A2C7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F98AA3-95E9-436F-9F78-2CAEBC941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80C-59C6-4F72-B3A2-A6F1BEFD1E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9682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11721-54EF-45CB-BCDF-69ED9DBA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426D3-F2A4-4E32-B0E8-793E374BCC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D527B-F330-4988-8102-15E172C55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8D196-08B0-4FCE-B0B3-9240B9916E09}" type="datetimeFigureOut">
              <a:rPr lang="en-AU" smtClean="0"/>
              <a:t>24/03/2021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E636E-0AC5-4A64-BC3D-C6201A70A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D2E1F7-524B-4466-BA6C-11A328550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80C-59C6-4F72-B3A2-A6F1BEFD1E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2777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10D8E-D8E0-46C3-B98C-6A9D127C5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09A13-C667-47B5-B9D5-AA1E345EC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18AB1A-C3FE-48C2-B676-DC0874F49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8D196-08B0-4FCE-B0B3-9240B9916E09}" type="datetimeFigureOut">
              <a:rPr lang="en-AU" smtClean="0"/>
              <a:t>24/03/2021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A18ED1-7CAA-4AD5-A22D-7AC5E325A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F0E148-9227-4F72-A572-5A11A7812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80C-59C6-4F72-B3A2-A6F1BEFD1E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411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A07D1-8F98-404E-A8E5-5089A4E4D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0CF1A-004D-43BD-B43E-B73C286D59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E8213E-7F58-4C09-9EB2-D8C0C08BC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42A816-D4C5-4934-84C2-FC82475C8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8D196-08B0-4FCE-B0B3-9240B9916E09}" type="datetimeFigureOut">
              <a:rPr lang="en-AU" smtClean="0"/>
              <a:t>24/03/2021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BC418D-AA71-4BE5-9710-A55340DB4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27FEDC-D517-4ECF-9915-285668072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80C-59C6-4F72-B3A2-A6F1BEFD1E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9985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F88A4-002C-400C-8289-629384433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A6B8D7-6587-4DD7-A984-71546242E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C65D89-AF57-4504-9D31-66D8D28A9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D75F2E-CE44-4C70-B6E1-3F2D87A091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042196-C26A-4690-A736-5A8DD4E6A5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4A3CFB-9609-4CCA-9C6D-52432A613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8D196-08B0-4FCE-B0B3-9240B9916E09}" type="datetimeFigureOut">
              <a:rPr lang="en-AU" smtClean="0"/>
              <a:t>24/03/2021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09C1B2-E800-4431-9B80-2CBFF17F0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3872D9-B3C4-4564-B2C8-693D5752A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80C-59C6-4F72-B3A2-A6F1BEFD1E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1379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DB41D-CCA3-4E21-905C-9BCDD9E44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89CF56-1A13-47A1-A73B-DA218F3A0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8D196-08B0-4FCE-B0B3-9240B9916E09}" type="datetimeFigureOut">
              <a:rPr lang="en-AU" smtClean="0"/>
              <a:t>24/03/2021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7684F2-5E62-488A-B70C-5F1E5DEF8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E0C97A-1D83-487D-B996-78581A625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80C-59C6-4F72-B3A2-A6F1BEFD1E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8652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E76CF6-4283-413E-98B1-6F997F3EB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8D196-08B0-4FCE-B0B3-9240B9916E09}" type="datetimeFigureOut">
              <a:rPr lang="en-AU" smtClean="0"/>
              <a:t>24/03/2021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514B13-557C-494B-92A6-5862E38A2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F6D525-F297-483E-A906-2D2C9B16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80C-59C6-4F72-B3A2-A6F1BEFD1E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868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DDD07-00C7-4EB3-A480-CBEEA2A59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5AF99-3AD1-404A-A122-1C76567B72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211E18-54E8-4F6F-BB36-D9A79712BE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8AF7C1-5916-45E1-A3DE-DF05A6633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8D196-08B0-4FCE-B0B3-9240B9916E09}" type="datetimeFigureOut">
              <a:rPr lang="en-AU" smtClean="0"/>
              <a:t>24/03/2021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0C9D8D-C6DB-4583-B92F-B946EA3A5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D4B889-B455-4B76-9F99-8B81F8650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80C-59C6-4F72-B3A2-A6F1BEFD1E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0860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63948-C0F1-4559-B7D4-D39492092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DCC6FC-FC4B-4C4B-9A78-A647B0F2CB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130D0C-93F6-4151-8EB3-7521958570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39A526-0427-48DC-8698-EBC28335D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8D196-08B0-4FCE-B0B3-9240B9916E09}" type="datetimeFigureOut">
              <a:rPr lang="en-AU" smtClean="0"/>
              <a:t>24/03/2021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9D139A-CAD4-4B46-85BE-9C842864F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E5DE21-9CA9-4FFA-8F2C-069FB0FC0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80C-59C6-4F72-B3A2-A6F1BEFD1E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1749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AFAF21-63DA-43B8-AD49-3A2ED59AC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32A585-3492-47E0-8817-A3B43B1E9A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3F818-5B2C-49ED-B9A3-D3EAE4A86B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8D196-08B0-4FCE-B0B3-9240B9916E09}" type="datetimeFigureOut">
              <a:rPr lang="en-AU" smtClean="0"/>
              <a:t>24/03/2021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BD363-C361-4E2A-850C-B1D9194C0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62512-FA7A-4191-AD72-844337B1DD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A080C-59C6-4F72-B3A2-A6F1BEFD1E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7371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lectronicsandyou.com/inductor-basics-types-formula-symbol-unit-uses-function.ht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43B12B91-D58E-46BD-B8E2-79F32A81E2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551271"/>
              </p:ext>
            </p:extLst>
          </p:nvPr>
        </p:nvGraphicFramePr>
        <p:xfrm>
          <a:off x="2032000" y="719666"/>
          <a:ext cx="8128002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3046">
                  <a:extLst>
                    <a:ext uri="{9D8B030D-6E8A-4147-A177-3AD203B41FA5}">
                      <a16:colId xmlns:a16="http://schemas.microsoft.com/office/drawing/2014/main" val="3184404496"/>
                    </a:ext>
                  </a:extLst>
                </a:gridCol>
                <a:gridCol w="966288">
                  <a:extLst>
                    <a:ext uri="{9D8B030D-6E8A-4147-A177-3AD203B41FA5}">
                      <a16:colId xmlns:a16="http://schemas.microsoft.com/office/drawing/2014/main" val="861916155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3823946683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866724257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675425733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7547156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Colour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Main icon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Sub-categories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Description/examples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8432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AU" dirty="0"/>
                        <a:t>Tools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Purple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Couple of tools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02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Modules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Blue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Circuit board?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Arduino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7582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Consumables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Solder spool?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196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Active 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Lime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Intelligence/switching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5403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Passive 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Teal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LEDs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resistors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1793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Mechanical 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Yellow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718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err="1"/>
                        <a:t>Misc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White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194146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09ECEA50-09CB-4024-A407-760445589F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530685"/>
              </p:ext>
            </p:extLst>
          </p:nvPr>
        </p:nvGraphicFramePr>
        <p:xfrm>
          <a:off x="5697222" y="-1771024"/>
          <a:ext cx="4044102" cy="2030893"/>
        </p:xfrm>
        <a:graphic>
          <a:graphicData uri="http://schemas.openxmlformats.org/drawingml/2006/table">
            <a:tbl>
              <a:tblPr/>
              <a:tblGrid>
                <a:gridCol w="2022051">
                  <a:extLst>
                    <a:ext uri="{9D8B030D-6E8A-4147-A177-3AD203B41FA5}">
                      <a16:colId xmlns:a16="http://schemas.microsoft.com/office/drawing/2014/main" val="4265331076"/>
                    </a:ext>
                  </a:extLst>
                </a:gridCol>
                <a:gridCol w="2022051">
                  <a:extLst>
                    <a:ext uri="{9D8B030D-6E8A-4147-A177-3AD203B41FA5}">
                      <a16:colId xmlns:a16="http://schemas.microsoft.com/office/drawing/2014/main" val="3347273958"/>
                    </a:ext>
                  </a:extLst>
                </a:gridCol>
              </a:tblGrid>
              <a:tr h="231188">
                <a:tc>
                  <a:txBody>
                    <a:bodyPr/>
                    <a:lstStyle/>
                    <a:p>
                      <a:pPr algn="ctr" fontAlgn="base"/>
                      <a:r>
                        <a:rPr lang="en-AU" sz="1050" b="1">
                          <a:effectLst/>
                          <a:latin typeface="inherit"/>
                        </a:rPr>
                        <a:t>Basic Components</a:t>
                      </a:r>
                      <a:endParaRPr lang="en-AU" sz="1050">
                        <a:effectLst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CAC6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AU" sz="1050" b="1">
                          <a:effectLst/>
                          <a:latin typeface="inherit"/>
                        </a:rPr>
                        <a:t>Electromechanical Components</a:t>
                      </a:r>
                      <a:endParaRPr lang="en-AU" sz="1050">
                        <a:effectLst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CAC6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3580915"/>
                  </a:ext>
                </a:extLst>
              </a:tr>
              <a:tr h="1775623">
                <a:tc>
                  <a:txBody>
                    <a:bodyPr/>
                    <a:lstStyle/>
                    <a:p>
                      <a:pPr algn="l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>
                          <a:effectLst/>
                        </a:rPr>
                        <a:t>Resistors (All Types)</a:t>
                      </a:r>
                    </a:p>
                    <a:p>
                      <a:pPr algn="l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>
                          <a:effectLst/>
                        </a:rPr>
                        <a:t>Capacitors (All Types)</a:t>
                      </a:r>
                    </a:p>
                    <a:p>
                      <a:pPr algn="l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50" u="none" strike="noStrike" dirty="0">
                          <a:solidFill>
                            <a:srgbClr val="0089FA"/>
                          </a:solidFill>
                          <a:effectLst/>
                          <a:hlinkClick r:id="rId2"/>
                        </a:rPr>
                        <a:t>Inductors / Coil</a:t>
                      </a:r>
                      <a:endParaRPr lang="en-US" sz="1050" dirty="0">
                        <a:effectLst/>
                      </a:endParaRPr>
                    </a:p>
                    <a:p>
                      <a:pPr algn="l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>
                          <a:effectLst/>
                        </a:rPr>
                        <a:t>Memristor / Network</a:t>
                      </a:r>
                    </a:p>
                    <a:p>
                      <a:pPr algn="l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>
                          <a:effectLst/>
                        </a:rPr>
                        <a:t>Sensors</a:t>
                      </a:r>
                    </a:p>
                    <a:p>
                      <a:pPr algn="l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>
                          <a:effectLst/>
                        </a:rPr>
                        <a:t>Detectors</a:t>
                      </a:r>
                    </a:p>
                    <a:p>
                      <a:pPr algn="l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>
                          <a:effectLst/>
                        </a:rPr>
                        <a:t>Transducers</a:t>
                      </a:r>
                    </a:p>
                    <a:p>
                      <a:pPr algn="l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>
                          <a:effectLst/>
                        </a:rPr>
                        <a:t>Antennas</a:t>
                      </a:r>
                    </a:p>
                    <a:p>
                      <a:pPr algn="l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>
                          <a:effectLst/>
                        </a:rPr>
                        <a:t>Assembly Modules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AC6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AC6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>
                          <a:effectLst/>
                        </a:rPr>
                        <a:t>Piezoelectric devices</a:t>
                      </a:r>
                    </a:p>
                    <a:p>
                      <a:pPr algn="l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>
                          <a:effectLst/>
                        </a:rPr>
                        <a:t>Crystals</a:t>
                      </a:r>
                    </a:p>
                    <a:p>
                      <a:pPr algn="l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>
                          <a:effectLst/>
                        </a:rPr>
                        <a:t>Resonators</a:t>
                      </a:r>
                    </a:p>
                    <a:p>
                      <a:pPr algn="l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>
                          <a:effectLst/>
                        </a:rPr>
                        <a:t>Terminals and Connectors</a:t>
                      </a:r>
                    </a:p>
                    <a:p>
                      <a:pPr algn="l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>
                          <a:effectLst/>
                        </a:rPr>
                        <a:t>Cables</a:t>
                      </a:r>
                    </a:p>
                    <a:p>
                      <a:pPr algn="l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>
                          <a:effectLst/>
                        </a:rPr>
                        <a:t>Switches</a:t>
                      </a:r>
                    </a:p>
                    <a:p>
                      <a:pPr algn="l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>
                          <a:effectLst/>
                        </a:rPr>
                        <a:t>Circuit Protection Devices</a:t>
                      </a:r>
                    </a:p>
                    <a:p>
                      <a:pPr algn="l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>
                          <a:effectLst/>
                        </a:rPr>
                        <a:t>PCB</a:t>
                      </a:r>
                    </a:p>
                    <a:p>
                      <a:pPr algn="l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>
                          <a:effectLst/>
                        </a:rPr>
                        <a:t>Mechanical Devices such as a Fan, Lamp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AC6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AC6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628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5862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4ECB6C5-4FE1-4AC6-B0D1-C097D77BBAC1}"/>
              </a:ext>
            </a:extLst>
          </p:cNvPr>
          <p:cNvSpPr/>
          <p:nvPr/>
        </p:nvSpPr>
        <p:spPr>
          <a:xfrm>
            <a:off x="3206750" y="539750"/>
            <a:ext cx="5778500" cy="57785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2521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838FB06-C880-4166-BDFB-3F8084967431}"/>
              </a:ext>
            </a:extLst>
          </p:cNvPr>
          <p:cNvSpPr/>
          <p:nvPr/>
        </p:nvSpPr>
        <p:spPr>
          <a:xfrm>
            <a:off x="3206750" y="539750"/>
            <a:ext cx="5778500" cy="5778500"/>
          </a:xfrm>
          <a:custGeom>
            <a:avLst/>
            <a:gdLst>
              <a:gd name="connsiteX0" fmla="*/ 1982106 w 5778500"/>
              <a:gd name="connsiteY0" fmla="*/ 1154237 h 5778500"/>
              <a:gd name="connsiteX1" fmla="*/ 1706955 w 5778500"/>
              <a:gd name="connsiteY1" fmla="*/ 2055104 h 5778500"/>
              <a:gd name="connsiteX2" fmla="*/ 1761861 w 5778500"/>
              <a:gd name="connsiteY2" fmla="*/ 2170477 h 5778500"/>
              <a:gd name="connsiteX3" fmla="*/ 1745285 w 5778500"/>
              <a:gd name="connsiteY3" fmla="*/ 2223874 h 5778500"/>
              <a:gd name="connsiteX4" fmla="*/ 1735557 w 5778500"/>
              <a:gd name="connsiteY4" fmla="*/ 2320380 h 5778500"/>
              <a:gd name="connsiteX5" fmla="*/ 1817336 w 5778500"/>
              <a:gd name="connsiteY5" fmla="*/ 2588110 h 5778500"/>
              <a:gd name="connsiteX6" fmla="*/ 1871492 w 5778500"/>
              <a:gd name="connsiteY6" fmla="*/ 2653746 h 5778500"/>
              <a:gd name="connsiteX7" fmla="*/ 1847573 w 5778500"/>
              <a:gd name="connsiteY7" fmla="*/ 2663205 h 5778500"/>
              <a:gd name="connsiteX8" fmla="*/ 1272280 w 5778500"/>
              <a:gd name="connsiteY8" fmla="*/ 3768980 h 5778500"/>
              <a:gd name="connsiteX9" fmla="*/ 1433149 w 5778500"/>
              <a:gd name="connsiteY9" fmla="*/ 4439959 h 5778500"/>
              <a:gd name="connsiteX10" fmla="*/ 1450395 w 5778500"/>
              <a:gd name="connsiteY10" fmla="*/ 4466589 h 5778500"/>
              <a:gd name="connsiteX11" fmla="*/ 1801515 w 5778500"/>
              <a:gd name="connsiteY11" fmla="*/ 4298364 h 5778500"/>
              <a:gd name="connsiteX12" fmla="*/ 1764746 w 5778500"/>
              <a:gd name="connsiteY12" fmla="*/ 4211444 h 5778500"/>
              <a:gd name="connsiteX13" fmla="*/ 1695956 w 5778500"/>
              <a:gd name="connsiteY13" fmla="*/ 3800512 h 5778500"/>
              <a:gd name="connsiteX14" fmla="*/ 2122010 w 5778500"/>
              <a:gd name="connsiteY14" fmla="*/ 2927152 h 5778500"/>
              <a:gd name="connsiteX15" fmla="*/ 2217215 w 5778500"/>
              <a:gd name="connsiteY15" fmla="*/ 2886996 h 5778500"/>
              <a:gd name="connsiteX16" fmla="*/ 2312420 w 5778500"/>
              <a:gd name="connsiteY16" fmla="*/ 2927152 h 5778500"/>
              <a:gd name="connsiteX17" fmla="*/ 2738474 w 5778500"/>
              <a:gd name="connsiteY17" fmla="*/ 3800512 h 5778500"/>
              <a:gd name="connsiteX18" fmla="*/ 2669684 w 5778500"/>
              <a:gd name="connsiteY18" fmla="*/ 4211444 h 5778500"/>
              <a:gd name="connsiteX19" fmla="*/ 2632914 w 5778500"/>
              <a:gd name="connsiteY19" fmla="*/ 4298364 h 5778500"/>
              <a:gd name="connsiteX20" fmla="*/ 2984035 w 5778500"/>
              <a:gd name="connsiteY20" fmla="*/ 4466589 h 5778500"/>
              <a:gd name="connsiteX21" fmla="*/ 3001280 w 5778500"/>
              <a:gd name="connsiteY21" fmla="*/ 4439959 h 5778500"/>
              <a:gd name="connsiteX22" fmla="*/ 3162149 w 5778500"/>
              <a:gd name="connsiteY22" fmla="*/ 3768980 h 5778500"/>
              <a:gd name="connsiteX23" fmla="*/ 2586857 w 5778500"/>
              <a:gd name="connsiteY23" fmla="*/ 2663205 h 5778500"/>
              <a:gd name="connsiteX24" fmla="*/ 2558704 w 5778500"/>
              <a:gd name="connsiteY24" fmla="*/ 2652071 h 5778500"/>
              <a:gd name="connsiteX25" fmla="*/ 2611478 w 5778500"/>
              <a:gd name="connsiteY25" fmla="*/ 2588110 h 5778500"/>
              <a:gd name="connsiteX26" fmla="*/ 2693259 w 5778500"/>
              <a:gd name="connsiteY26" fmla="*/ 2320380 h 5778500"/>
              <a:gd name="connsiteX27" fmla="*/ 2683530 w 5778500"/>
              <a:gd name="connsiteY27" fmla="*/ 2223874 h 5778500"/>
              <a:gd name="connsiteX28" fmla="*/ 2670764 w 5778500"/>
              <a:gd name="connsiteY28" fmla="*/ 2182753 h 5778500"/>
              <a:gd name="connsiteX29" fmla="*/ 2676956 w 5778500"/>
              <a:gd name="connsiteY29" fmla="*/ 2172937 h 5778500"/>
              <a:gd name="connsiteX30" fmla="*/ 2727474 w 5778500"/>
              <a:gd name="connsiteY30" fmla="*/ 2055104 h 5778500"/>
              <a:gd name="connsiteX31" fmla="*/ 2452324 w 5778500"/>
              <a:gd name="connsiteY31" fmla="*/ 1154237 h 5778500"/>
              <a:gd name="connsiteX32" fmla="*/ 2219689 w 5778500"/>
              <a:gd name="connsiteY32" fmla="*/ 1842595 h 5778500"/>
              <a:gd name="connsiteX33" fmla="*/ 2214408 w 5778500"/>
              <a:gd name="connsiteY33" fmla="*/ 1841529 h 5778500"/>
              <a:gd name="connsiteX34" fmla="*/ 2214381 w 5778500"/>
              <a:gd name="connsiteY34" fmla="*/ 1841534 h 5778500"/>
              <a:gd name="connsiteX35" fmla="*/ 3782452 w 5778500"/>
              <a:gd name="connsiteY35" fmla="*/ 1069945 h 5778500"/>
              <a:gd name="connsiteX36" fmla="*/ 3678078 w 5778500"/>
              <a:gd name="connsiteY36" fmla="*/ 1615557 h 5778500"/>
              <a:gd name="connsiteX37" fmla="*/ 3822588 w 5778500"/>
              <a:gd name="connsiteY37" fmla="*/ 1793888 h 5778500"/>
              <a:gd name="connsiteX38" fmla="*/ 3822588 w 5778500"/>
              <a:gd name="connsiteY38" fmla="*/ 2799230 h 5778500"/>
              <a:gd name="connsiteX39" fmla="*/ 3564081 w 5778500"/>
              <a:gd name="connsiteY39" fmla="*/ 2799230 h 5778500"/>
              <a:gd name="connsiteX40" fmla="*/ 3564081 w 5778500"/>
              <a:gd name="connsiteY40" fmla="*/ 3016876 h 5778500"/>
              <a:gd name="connsiteX41" fmla="*/ 3564086 w 5778500"/>
              <a:gd name="connsiteY41" fmla="*/ 3016875 h 5778500"/>
              <a:gd name="connsiteX42" fmla="*/ 3692831 w 5778500"/>
              <a:gd name="connsiteY42" fmla="*/ 3145620 h 5778500"/>
              <a:gd name="connsiteX43" fmla="*/ 3564086 w 5778500"/>
              <a:gd name="connsiteY43" fmla="*/ 3274365 h 5778500"/>
              <a:gd name="connsiteX44" fmla="*/ 3564081 w 5778500"/>
              <a:gd name="connsiteY44" fmla="*/ 3274364 h 5778500"/>
              <a:gd name="connsiteX45" fmla="*/ 3564079 w 5778500"/>
              <a:gd name="connsiteY45" fmla="*/ 4079340 h 5778500"/>
              <a:gd name="connsiteX46" fmla="*/ 3951330 w 5778500"/>
              <a:gd name="connsiteY46" fmla="*/ 4466590 h 5778500"/>
              <a:gd name="connsiteX47" fmla="*/ 4338580 w 5778500"/>
              <a:gd name="connsiteY47" fmla="*/ 4079340 h 5778500"/>
              <a:gd name="connsiteX48" fmla="*/ 4338580 w 5778500"/>
              <a:gd name="connsiteY48" fmla="*/ 3274365 h 5778500"/>
              <a:gd name="connsiteX49" fmla="*/ 4209835 w 5778500"/>
              <a:gd name="connsiteY49" fmla="*/ 3145620 h 5778500"/>
              <a:gd name="connsiteX50" fmla="*/ 4338580 w 5778500"/>
              <a:gd name="connsiteY50" fmla="*/ 3016875 h 5778500"/>
              <a:gd name="connsiteX51" fmla="*/ 4338580 w 5778500"/>
              <a:gd name="connsiteY51" fmla="*/ 2799230 h 5778500"/>
              <a:gd name="connsiteX52" fmla="*/ 4080077 w 5778500"/>
              <a:gd name="connsiteY52" fmla="*/ 2799230 h 5778500"/>
              <a:gd name="connsiteX53" fmla="*/ 4080077 w 5778500"/>
              <a:gd name="connsiteY53" fmla="*/ 1793885 h 5778500"/>
              <a:gd name="connsiteX54" fmla="*/ 4224585 w 5778500"/>
              <a:gd name="connsiteY54" fmla="*/ 1615557 h 5778500"/>
              <a:gd name="connsiteX55" fmla="*/ 4120211 w 5778500"/>
              <a:gd name="connsiteY55" fmla="*/ 1069945 h 5778500"/>
              <a:gd name="connsiteX56" fmla="*/ 2889250 w 5778500"/>
              <a:gd name="connsiteY56" fmla="*/ 0 h 5778500"/>
              <a:gd name="connsiteX57" fmla="*/ 5778500 w 5778500"/>
              <a:gd name="connsiteY57" fmla="*/ 2889250 h 5778500"/>
              <a:gd name="connsiteX58" fmla="*/ 2889250 w 5778500"/>
              <a:gd name="connsiteY58" fmla="*/ 5778500 h 5778500"/>
              <a:gd name="connsiteX59" fmla="*/ 0 w 5778500"/>
              <a:gd name="connsiteY59" fmla="*/ 2889250 h 5778500"/>
              <a:gd name="connsiteX60" fmla="*/ 2889250 w 5778500"/>
              <a:gd name="connsiteY60" fmla="*/ 0 h 57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778500" h="5778500">
                <a:moveTo>
                  <a:pt x="1982106" y="1154237"/>
                </a:moveTo>
                <a:cubicBezTo>
                  <a:pt x="1706720" y="1364470"/>
                  <a:pt x="1596030" y="1726880"/>
                  <a:pt x="1706955" y="2055104"/>
                </a:cubicBezTo>
                <a:lnTo>
                  <a:pt x="1761861" y="2170477"/>
                </a:lnTo>
                <a:lnTo>
                  <a:pt x="1745285" y="2223874"/>
                </a:lnTo>
                <a:cubicBezTo>
                  <a:pt x="1738907" y="2255047"/>
                  <a:pt x="1735557" y="2287321"/>
                  <a:pt x="1735557" y="2320380"/>
                </a:cubicBezTo>
                <a:cubicBezTo>
                  <a:pt x="1735557" y="2419552"/>
                  <a:pt x="1765704" y="2511684"/>
                  <a:pt x="1817336" y="2588110"/>
                </a:cubicBezTo>
                <a:lnTo>
                  <a:pt x="1871492" y="2653746"/>
                </a:lnTo>
                <a:lnTo>
                  <a:pt x="1847573" y="2663205"/>
                </a:lnTo>
                <a:cubicBezTo>
                  <a:pt x="1509496" y="2845388"/>
                  <a:pt x="1272280" y="3271888"/>
                  <a:pt x="1272280" y="3768980"/>
                </a:cubicBezTo>
                <a:cubicBezTo>
                  <a:pt x="1272280" y="4017526"/>
                  <a:pt x="1331585" y="4248423"/>
                  <a:pt x="1433149" y="4439959"/>
                </a:cubicBezTo>
                <a:lnTo>
                  <a:pt x="1450395" y="4466589"/>
                </a:lnTo>
                <a:lnTo>
                  <a:pt x="1801515" y="4298364"/>
                </a:lnTo>
                <a:lnTo>
                  <a:pt x="1764746" y="4211444"/>
                </a:lnTo>
                <a:cubicBezTo>
                  <a:pt x="1720661" y="4087131"/>
                  <a:pt x="1695956" y="3947742"/>
                  <a:pt x="1695956" y="3800512"/>
                </a:cubicBezTo>
                <a:cubicBezTo>
                  <a:pt x="1695956" y="3407901"/>
                  <a:pt x="1871636" y="3071043"/>
                  <a:pt x="2122010" y="2927152"/>
                </a:cubicBezTo>
                <a:lnTo>
                  <a:pt x="2217215" y="2886996"/>
                </a:lnTo>
                <a:lnTo>
                  <a:pt x="2312420" y="2927152"/>
                </a:lnTo>
                <a:cubicBezTo>
                  <a:pt x="2562794" y="3071043"/>
                  <a:pt x="2738474" y="3407901"/>
                  <a:pt x="2738474" y="3800512"/>
                </a:cubicBezTo>
                <a:cubicBezTo>
                  <a:pt x="2738474" y="3947742"/>
                  <a:pt x="2713768" y="4087131"/>
                  <a:pt x="2669684" y="4211444"/>
                </a:cubicBezTo>
                <a:lnTo>
                  <a:pt x="2632914" y="4298364"/>
                </a:lnTo>
                <a:lnTo>
                  <a:pt x="2984035" y="4466589"/>
                </a:lnTo>
                <a:lnTo>
                  <a:pt x="3001280" y="4439959"/>
                </a:lnTo>
                <a:cubicBezTo>
                  <a:pt x="3102844" y="4248423"/>
                  <a:pt x="3162149" y="4017526"/>
                  <a:pt x="3162149" y="3768980"/>
                </a:cubicBezTo>
                <a:cubicBezTo>
                  <a:pt x="3162149" y="3271888"/>
                  <a:pt x="2924932" y="2845388"/>
                  <a:pt x="2586857" y="2663205"/>
                </a:cubicBezTo>
                <a:lnTo>
                  <a:pt x="2558704" y="2652071"/>
                </a:lnTo>
                <a:lnTo>
                  <a:pt x="2611478" y="2588110"/>
                </a:lnTo>
                <a:cubicBezTo>
                  <a:pt x="2663110" y="2511684"/>
                  <a:pt x="2693259" y="2419552"/>
                  <a:pt x="2693259" y="2320380"/>
                </a:cubicBezTo>
                <a:cubicBezTo>
                  <a:pt x="2693259" y="2287321"/>
                  <a:pt x="2689909" y="2255047"/>
                  <a:pt x="2683530" y="2223874"/>
                </a:cubicBezTo>
                <a:lnTo>
                  <a:pt x="2670764" y="2182753"/>
                </a:lnTo>
                <a:lnTo>
                  <a:pt x="2676956" y="2172937"/>
                </a:lnTo>
                <a:cubicBezTo>
                  <a:pt x="2696665" y="2135482"/>
                  <a:pt x="2713608" y="2096131"/>
                  <a:pt x="2727474" y="2055104"/>
                </a:cubicBezTo>
                <a:cubicBezTo>
                  <a:pt x="2838399" y="1726880"/>
                  <a:pt x="2727709" y="1364470"/>
                  <a:pt x="2452324" y="1154237"/>
                </a:cubicBezTo>
                <a:lnTo>
                  <a:pt x="2219689" y="1842595"/>
                </a:lnTo>
                <a:lnTo>
                  <a:pt x="2214408" y="1841529"/>
                </a:lnTo>
                <a:lnTo>
                  <a:pt x="2214381" y="1841534"/>
                </a:lnTo>
                <a:close/>
                <a:moveTo>
                  <a:pt x="3782452" y="1069945"/>
                </a:moveTo>
                <a:lnTo>
                  <a:pt x="3678078" y="1615557"/>
                </a:lnTo>
                <a:lnTo>
                  <a:pt x="3822588" y="1793888"/>
                </a:lnTo>
                <a:lnTo>
                  <a:pt x="3822588" y="2799230"/>
                </a:lnTo>
                <a:lnTo>
                  <a:pt x="3564081" y="2799230"/>
                </a:lnTo>
                <a:lnTo>
                  <a:pt x="3564081" y="3016876"/>
                </a:lnTo>
                <a:lnTo>
                  <a:pt x="3564086" y="3016875"/>
                </a:lnTo>
                <a:cubicBezTo>
                  <a:pt x="3635190" y="3016875"/>
                  <a:pt x="3692831" y="3074516"/>
                  <a:pt x="3692831" y="3145620"/>
                </a:cubicBezTo>
                <a:cubicBezTo>
                  <a:pt x="3692831" y="3216724"/>
                  <a:pt x="3635190" y="3274365"/>
                  <a:pt x="3564086" y="3274365"/>
                </a:cubicBezTo>
                <a:lnTo>
                  <a:pt x="3564081" y="3274364"/>
                </a:lnTo>
                <a:lnTo>
                  <a:pt x="3564079" y="4079340"/>
                </a:lnTo>
                <a:cubicBezTo>
                  <a:pt x="3564079" y="4293212"/>
                  <a:pt x="3737457" y="4466590"/>
                  <a:pt x="3951330" y="4466590"/>
                </a:cubicBezTo>
                <a:cubicBezTo>
                  <a:pt x="4165202" y="4466590"/>
                  <a:pt x="4338580" y="4293212"/>
                  <a:pt x="4338580" y="4079340"/>
                </a:cubicBezTo>
                <a:lnTo>
                  <a:pt x="4338580" y="3274365"/>
                </a:lnTo>
                <a:cubicBezTo>
                  <a:pt x="4267476" y="3274365"/>
                  <a:pt x="4209835" y="3216724"/>
                  <a:pt x="4209835" y="3145620"/>
                </a:cubicBezTo>
                <a:cubicBezTo>
                  <a:pt x="4209835" y="3074516"/>
                  <a:pt x="4267476" y="3016875"/>
                  <a:pt x="4338580" y="3016875"/>
                </a:cubicBezTo>
                <a:lnTo>
                  <a:pt x="4338580" y="2799230"/>
                </a:lnTo>
                <a:lnTo>
                  <a:pt x="4080077" y="2799230"/>
                </a:lnTo>
                <a:lnTo>
                  <a:pt x="4080077" y="1793885"/>
                </a:lnTo>
                <a:lnTo>
                  <a:pt x="4224585" y="1615557"/>
                </a:lnTo>
                <a:lnTo>
                  <a:pt x="4120211" y="1069945"/>
                </a:lnTo>
                <a:close/>
                <a:moveTo>
                  <a:pt x="2889250" y="0"/>
                </a:moveTo>
                <a:cubicBezTo>
                  <a:pt x="4484939" y="0"/>
                  <a:pt x="5778500" y="1293561"/>
                  <a:pt x="5778500" y="2889250"/>
                </a:cubicBezTo>
                <a:cubicBezTo>
                  <a:pt x="5778500" y="4484939"/>
                  <a:pt x="4484939" y="5778500"/>
                  <a:pt x="2889250" y="5778500"/>
                </a:cubicBezTo>
                <a:cubicBezTo>
                  <a:pt x="1293561" y="5778500"/>
                  <a:pt x="0" y="4484939"/>
                  <a:pt x="0" y="2889250"/>
                </a:cubicBezTo>
                <a:cubicBezTo>
                  <a:pt x="0" y="1293561"/>
                  <a:pt x="1293561" y="0"/>
                  <a:pt x="2889250" y="0"/>
                </a:cubicBezTo>
                <a:close/>
              </a:path>
            </a:pathLst>
          </a:custGeom>
          <a:solidFill>
            <a:srgbClr val="A460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5575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A05D222-97DB-49E7-8BC6-A46549C29071}"/>
              </a:ext>
            </a:extLst>
          </p:cNvPr>
          <p:cNvSpPr/>
          <p:nvPr/>
        </p:nvSpPr>
        <p:spPr>
          <a:xfrm>
            <a:off x="3206750" y="539752"/>
            <a:ext cx="5778500" cy="5778498"/>
          </a:xfrm>
          <a:custGeom>
            <a:avLst/>
            <a:gdLst>
              <a:gd name="connsiteX0" fmla="*/ 2730310 w 5778500"/>
              <a:gd name="connsiteY0" fmla="*/ 3932182 h 5778498"/>
              <a:gd name="connsiteX1" fmla="*/ 2478097 w 5778500"/>
              <a:gd name="connsiteY1" fmla="*/ 4099360 h 5778498"/>
              <a:gd name="connsiteX2" fmla="*/ 2467376 w 5778500"/>
              <a:gd name="connsiteY2" fmla="*/ 4133898 h 5778498"/>
              <a:gd name="connsiteX3" fmla="*/ 1161058 w 5778500"/>
              <a:gd name="connsiteY3" fmla="*/ 4133898 h 5778498"/>
              <a:gd name="connsiteX4" fmla="*/ 1161058 w 5778500"/>
              <a:gd name="connsiteY4" fmla="*/ 4277914 h 5778498"/>
              <a:gd name="connsiteX5" fmla="*/ 2467376 w 5778500"/>
              <a:gd name="connsiteY5" fmla="*/ 4277914 h 5778498"/>
              <a:gd name="connsiteX6" fmla="*/ 2478097 w 5778500"/>
              <a:gd name="connsiteY6" fmla="*/ 4312452 h 5778498"/>
              <a:gd name="connsiteX7" fmla="*/ 2730310 w 5778500"/>
              <a:gd name="connsiteY7" fmla="*/ 4479630 h 5778498"/>
              <a:gd name="connsiteX8" fmla="*/ 3004034 w 5778500"/>
              <a:gd name="connsiteY8" fmla="*/ 4205906 h 5778498"/>
              <a:gd name="connsiteX9" fmla="*/ 2730310 w 5778500"/>
              <a:gd name="connsiteY9" fmla="*/ 3932182 h 5778498"/>
              <a:gd name="connsiteX10" fmla="*/ 3591408 w 5778500"/>
              <a:gd name="connsiteY10" fmla="*/ 3532961 h 5778498"/>
              <a:gd name="connsiteX11" fmla="*/ 3317684 w 5778500"/>
              <a:gd name="connsiteY11" fmla="*/ 3806685 h 5778498"/>
              <a:gd name="connsiteX12" fmla="*/ 3484862 w 5778500"/>
              <a:gd name="connsiteY12" fmla="*/ 4058899 h 5778498"/>
              <a:gd name="connsiteX13" fmla="*/ 3519399 w 5778500"/>
              <a:gd name="connsiteY13" fmla="*/ 4069620 h 5778498"/>
              <a:gd name="connsiteX14" fmla="*/ 3519399 w 5778500"/>
              <a:gd name="connsiteY14" fmla="*/ 4625396 h 5778498"/>
              <a:gd name="connsiteX15" fmla="*/ 1449091 w 5778500"/>
              <a:gd name="connsiteY15" fmla="*/ 4625396 h 5778498"/>
              <a:gd name="connsiteX16" fmla="*/ 1449091 w 5778500"/>
              <a:gd name="connsiteY16" fmla="*/ 4769412 h 5778498"/>
              <a:gd name="connsiteX17" fmla="*/ 3519399 w 5778500"/>
              <a:gd name="connsiteY17" fmla="*/ 4769412 h 5778498"/>
              <a:gd name="connsiteX18" fmla="*/ 3519399 w 5778500"/>
              <a:gd name="connsiteY18" fmla="*/ 4769412 h 5778498"/>
              <a:gd name="connsiteX19" fmla="*/ 3663415 w 5778500"/>
              <a:gd name="connsiteY19" fmla="*/ 4769412 h 5778498"/>
              <a:gd name="connsiteX20" fmla="*/ 3663415 w 5778500"/>
              <a:gd name="connsiteY20" fmla="*/ 4769412 h 5778498"/>
              <a:gd name="connsiteX21" fmla="*/ 3663416 w 5778500"/>
              <a:gd name="connsiteY21" fmla="*/ 4769412 h 5778498"/>
              <a:gd name="connsiteX22" fmla="*/ 3663416 w 5778500"/>
              <a:gd name="connsiteY22" fmla="*/ 4625396 h 5778498"/>
              <a:gd name="connsiteX23" fmla="*/ 3663415 w 5778500"/>
              <a:gd name="connsiteY23" fmla="*/ 4625396 h 5778498"/>
              <a:gd name="connsiteX24" fmla="*/ 3663415 w 5778500"/>
              <a:gd name="connsiteY24" fmla="*/ 4069620 h 5778498"/>
              <a:gd name="connsiteX25" fmla="*/ 3697954 w 5778500"/>
              <a:gd name="connsiteY25" fmla="*/ 4058899 h 5778498"/>
              <a:gd name="connsiteX26" fmla="*/ 3865132 w 5778500"/>
              <a:gd name="connsiteY26" fmla="*/ 3806685 h 5778498"/>
              <a:gd name="connsiteX27" fmla="*/ 3591408 w 5778500"/>
              <a:gd name="connsiteY27" fmla="*/ 3532961 h 5778498"/>
              <a:gd name="connsiteX28" fmla="*/ 3919649 w 5778500"/>
              <a:gd name="connsiteY28" fmla="*/ 2513846 h 5778498"/>
              <a:gd name="connsiteX29" fmla="*/ 3667436 w 5778500"/>
              <a:gd name="connsiteY29" fmla="*/ 2681024 h 5778498"/>
              <a:gd name="connsiteX30" fmla="*/ 3656715 w 5778500"/>
              <a:gd name="connsiteY30" fmla="*/ 2715563 h 5778498"/>
              <a:gd name="connsiteX31" fmla="*/ 3161514 w 5778500"/>
              <a:gd name="connsiteY31" fmla="*/ 2715563 h 5778498"/>
              <a:gd name="connsiteX32" fmla="*/ 3161514 w 5778500"/>
              <a:gd name="connsiteY32" fmla="*/ 2717157 h 5778498"/>
              <a:gd name="connsiteX33" fmla="*/ 2237860 w 5778500"/>
              <a:gd name="connsiteY33" fmla="*/ 3640811 h 5778498"/>
              <a:gd name="connsiteX34" fmla="*/ 932668 w 5778500"/>
              <a:gd name="connsiteY34" fmla="*/ 3640811 h 5778498"/>
              <a:gd name="connsiteX35" fmla="*/ 932668 w 5778500"/>
              <a:gd name="connsiteY35" fmla="*/ 3784827 h 5778498"/>
              <a:gd name="connsiteX36" fmla="*/ 2297513 w 5778500"/>
              <a:gd name="connsiteY36" fmla="*/ 3784827 h 5778498"/>
              <a:gd name="connsiteX37" fmla="*/ 2300820 w 5778500"/>
              <a:gd name="connsiteY37" fmla="*/ 3784827 h 5778498"/>
              <a:gd name="connsiteX38" fmla="*/ 2300820 w 5778500"/>
              <a:gd name="connsiteY38" fmla="*/ 3781520 h 5778498"/>
              <a:gd name="connsiteX39" fmla="*/ 3222761 w 5778500"/>
              <a:gd name="connsiteY39" fmla="*/ 2859579 h 5778498"/>
              <a:gd name="connsiteX40" fmla="*/ 3656715 w 5778500"/>
              <a:gd name="connsiteY40" fmla="*/ 2859579 h 5778498"/>
              <a:gd name="connsiteX41" fmla="*/ 3667436 w 5778500"/>
              <a:gd name="connsiteY41" fmla="*/ 2894116 h 5778498"/>
              <a:gd name="connsiteX42" fmla="*/ 3919649 w 5778500"/>
              <a:gd name="connsiteY42" fmla="*/ 3061294 h 5778498"/>
              <a:gd name="connsiteX43" fmla="*/ 4193373 w 5778500"/>
              <a:gd name="connsiteY43" fmla="*/ 2787570 h 5778498"/>
              <a:gd name="connsiteX44" fmla="*/ 3919649 w 5778500"/>
              <a:gd name="connsiteY44" fmla="*/ 2513846 h 5778498"/>
              <a:gd name="connsiteX45" fmla="*/ 4598341 w 5778500"/>
              <a:gd name="connsiteY45" fmla="*/ 1596415 h 5778498"/>
              <a:gd name="connsiteX46" fmla="*/ 4346128 w 5778500"/>
              <a:gd name="connsiteY46" fmla="*/ 1763593 h 5778498"/>
              <a:gd name="connsiteX47" fmla="*/ 4335406 w 5778500"/>
              <a:gd name="connsiteY47" fmla="*/ 1798132 h 5778498"/>
              <a:gd name="connsiteX48" fmla="*/ 2666973 w 5778500"/>
              <a:gd name="connsiteY48" fmla="*/ 1798132 h 5778498"/>
              <a:gd name="connsiteX49" fmla="*/ 2666973 w 5778500"/>
              <a:gd name="connsiteY49" fmla="*/ 1942148 h 5778498"/>
              <a:gd name="connsiteX50" fmla="*/ 4335407 w 5778500"/>
              <a:gd name="connsiteY50" fmla="*/ 1942148 h 5778498"/>
              <a:gd name="connsiteX51" fmla="*/ 4346128 w 5778500"/>
              <a:gd name="connsiteY51" fmla="*/ 1976685 h 5778498"/>
              <a:gd name="connsiteX52" fmla="*/ 4491795 w 5778500"/>
              <a:gd name="connsiteY52" fmla="*/ 2122353 h 5778498"/>
              <a:gd name="connsiteX53" fmla="*/ 4530511 w 5778500"/>
              <a:gd name="connsiteY53" fmla="*/ 2134371 h 5778498"/>
              <a:gd name="connsiteX54" fmla="*/ 4530511 w 5778500"/>
              <a:gd name="connsiteY54" fmla="*/ 3489868 h 5778498"/>
              <a:gd name="connsiteX55" fmla="*/ 4491795 w 5778500"/>
              <a:gd name="connsiteY55" fmla="*/ 3501886 h 5778498"/>
              <a:gd name="connsiteX56" fmla="*/ 4324617 w 5778500"/>
              <a:gd name="connsiteY56" fmla="*/ 3754099 h 5778498"/>
              <a:gd name="connsiteX57" fmla="*/ 4598341 w 5778500"/>
              <a:gd name="connsiteY57" fmla="*/ 4027823 h 5778498"/>
              <a:gd name="connsiteX58" fmla="*/ 4872065 w 5778500"/>
              <a:gd name="connsiteY58" fmla="*/ 3754099 h 5778498"/>
              <a:gd name="connsiteX59" fmla="*/ 4704887 w 5778500"/>
              <a:gd name="connsiteY59" fmla="*/ 3501886 h 5778498"/>
              <a:gd name="connsiteX60" fmla="*/ 4674527 w 5778500"/>
              <a:gd name="connsiteY60" fmla="*/ 3492461 h 5778498"/>
              <a:gd name="connsiteX61" fmla="*/ 4674527 w 5778500"/>
              <a:gd name="connsiteY61" fmla="*/ 2131777 h 5778498"/>
              <a:gd name="connsiteX62" fmla="*/ 4704887 w 5778500"/>
              <a:gd name="connsiteY62" fmla="*/ 2122353 h 5778498"/>
              <a:gd name="connsiteX63" fmla="*/ 4872065 w 5778500"/>
              <a:gd name="connsiteY63" fmla="*/ 1870139 h 5778498"/>
              <a:gd name="connsiteX64" fmla="*/ 4598341 w 5778500"/>
              <a:gd name="connsiteY64" fmla="*/ 1596415 h 5778498"/>
              <a:gd name="connsiteX65" fmla="*/ 1115604 w 5778500"/>
              <a:gd name="connsiteY65" fmla="*/ 1304600 h 5778498"/>
              <a:gd name="connsiteX66" fmla="*/ 1115604 w 5778500"/>
              <a:gd name="connsiteY66" fmla="*/ 1540244 h 5778498"/>
              <a:gd name="connsiteX67" fmla="*/ 974894 w 5778500"/>
              <a:gd name="connsiteY67" fmla="*/ 1540244 h 5778498"/>
              <a:gd name="connsiteX68" fmla="*/ 974894 w 5778500"/>
              <a:gd name="connsiteY68" fmla="*/ 2800243 h 5778498"/>
              <a:gd name="connsiteX69" fmla="*/ 1115604 w 5778500"/>
              <a:gd name="connsiteY69" fmla="*/ 2800243 h 5778498"/>
              <a:gd name="connsiteX70" fmla="*/ 1115604 w 5778500"/>
              <a:gd name="connsiteY70" fmla="*/ 3124418 h 5778498"/>
              <a:gd name="connsiteX71" fmla="*/ 1259620 w 5778500"/>
              <a:gd name="connsiteY71" fmla="*/ 3124418 h 5778498"/>
              <a:gd name="connsiteX72" fmla="*/ 1259620 w 5778500"/>
              <a:gd name="connsiteY72" fmla="*/ 2800243 h 5778498"/>
              <a:gd name="connsiteX73" fmla="*/ 1393792 w 5778500"/>
              <a:gd name="connsiteY73" fmla="*/ 2800243 h 5778498"/>
              <a:gd name="connsiteX74" fmla="*/ 1393792 w 5778500"/>
              <a:gd name="connsiteY74" fmla="*/ 3124418 h 5778498"/>
              <a:gd name="connsiteX75" fmla="*/ 1537808 w 5778500"/>
              <a:gd name="connsiteY75" fmla="*/ 3124418 h 5778498"/>
              <a:gd name="connsiteX76" fmla="*/ 1537808 w 5778500"/>
              <a:gd name="connsiteY76" fmla="*/ 2800243 h 5778498"/>
              <a:gd name="connsiteX77" fmla="*/ 1671980 w 5778500"/>
              <a:gd name="connsiteY77" fmla="*/ 2800243 h 5778498"/>
              <a:gd name="connsiteX78" fmla="*/ 1671980 w 5778500"/>
              <a:gd name="connsiteY78" fmla="*/ 3124418 h 5778498"/>
              <a:gd name="connsiteX79" fmla="*/ 1815996 w 5778500"/>
              <a:gd name="connsiteY79" fmla="*/ 3124418 h 5778498"/>
              <a:gd name="connsiteX80" fmla="*/ 1815996 w 5778500"/>
              <a:gd name="connsiteY80" fmla="*/ 2800243 h 5778498"/>
              <a:gd name="connsiteX81" fmla="*/ 1950168 w 5778500"/>
              <a:gd name="connsiteY81" fmla="*/ 2800243 h 5778498"/>
              <a:gd name="connsiteX82" fmla="*/ 1950168 w 5778500"/>
              <a:gd name="connsiteY82" fmla="*/ 3124418 h 5778498"/>
              <a:gd name="connsiteX83" fmla="*/ 2094184 w 5778500"/>
              <a:gd name="connsiteY83" fmla="*/ 3124418 h 5778498"/>
              <a:gd name="connsiteX84" fmla="*/ 2094184 w 5778500"/>
              <a:gd name="connsiteY84" fmla="*/ 2800243 h 5778498"/>
              <a:gd name="connsiteX85" fmla="*/ 2234894 w 5778500"/>
              <a:gd name="connsiteY85" fmla="*/ 2800243 h 5778498"/>
              <a:gd name="connsiteX86" fmla="*/ 2234894 w 5778500"/>
              <a:gd name="connsiteY86" fmla="*/ 1540244 h 5778498"/>
              <a:gd name="connsiteX87" fmla="*/ 2094184 w 5778500"/>
              <a:gd name="connsiteY87" fmla="*/ 1540244 h 5778498"/>
              <a:gd name="connsiteX88" fmla="*/ 2094184 w 5778500"/>
              <a:gd name="connsiteY88" fmla="*/ 1304600 h 5778498"/>
              <a:gd name="connsiteX89" fmla="*/ 1950168 w 5778500"/>
              <a:gd name="connsiteY89" fmla="*/ 1304600 h 5778498"/>
              <a:gd name="connsiteX90" fmla="*/ 1950168 w 5778500"/>
              <a:gd name="connsiteY90" fmla="*/ 1540244 h 5778498"/>
              <a:gd name="connsiteX91" fmla="*/ 1815996 w 5778500"/>
              <a:gd name="connsiteY91" fmla="*/ 1540244 h 5778498"/>
              <a:gd name="connsiteX92" fmla="*/ 1815996 w 5778500"/>
              <a:gd name="connsiteY92" fmla="*/ 1304600 h 5778498"/>
              <a:gd name="connsiteX93" fmla="*/ 1671980 w 5778500"/>
              <a:gd name="connsiteY93" fmla="*/ 1304600 h 5778498"/>
              <a:gd name="connsiteX94" fmla="*/ 1671980 w 5778500"/>
              <a:gd name="connsiteY94" fmla="*/ 1540244 h 5778498"/>
              <a:gd name="connsiteX95" fmla="*/ 1537808 w 5778500"/>
              <a:gd name="connsiteY95" fmla="*/ 1540244 h 5778498"/>
              <a:gd name="connsiteX96" fmla="*/ 1537808 w 5778500"/>
              <a:gd name="connsiteY96" fmla="*/ 1304600 h 5778498"/>
              <a:gd name="connsiteX97" fmla="*/ 1393792 w 5778500"/>
              <a:gd name="connsiteY97" fmla="*/ 1304600 h 5778498"/>
              <a:gd name="connsiteX98" fmla="*/ 1393792 w 5778500"/>
              <a:gd name="connsiteY98" fmla="*/ 1540244 h 5778498"/>
              <a:gd name="connsiteX99" fmla="*/ 1259620 w 5778500"/>
              <a:gd name="connsiteY99" fmla="*/ 1540244 h 5778498"/>
              <a:gd name="connsiteX100" fmla="*/ 1259620 w 5778500"/>
              <a:gd name="connsiteY100" fmla="*/ 1304600 h 5778498"/>
              <a:gd name="connsiteX101" fmla="*/ 2821131 w 5778500"/>
              <a:gd name="connsiteY101" fmla="*/ 647540 h 5778498"/>
              <a:gd name="connsiteX102" fmla="*/ 2821131 w 5778500"/>
              <a:gd name="connsiteY102" fmla="*/ 764122 h 5778498"/>
              <a:gd name="connsiteX103" fmla="*/ 2506234 w 5778500"/>
              <a:gd name="connsiteY103" fmla="*/ 764122 h 5778498"/>
              <a:gd name="connsiteX104" fmla="*/ 2506234 w 5778500"/>
              <a:gd name="connsiteY104" fmla="*/ 908137 h 5778498"/>
              <a:gd name="connsiteX105" fmla="*/ 2821131 w 5778500"/>
              <a:gd name="connsiteY105" fmla="*/ 908137 h 5778498"/>
              <a:gd name="connsiteX106" fmla="*/ 2821131 w 5778500"/>
              <a:gd name="connsiteY106" fmla="*/ 1024719 h 5778498"/>
              <a:gd name="connsiteX107" fmla="*/ 3559490 w 5778500"/>
              <a:gd name="connsiteY107" fmla="*/ 1024719 h 5778498"/>
              <a:gd name="connsiteX108" fmla="*/ 3559490 w 5778500"/>
              <a:gd name="connsiteY108" fmla="*/ 908137 h 5778498"/>
              <a:gd name="connsiteX109" fmla="*/ 3874386 w 5778500"/>
              <a:gd name="connsiteY109" fmla="*/ 908137 h 5778498"/>
              <a:gd name="connsiteX110" fmla="*/ 3874386 w 5778500"/>
              <a:gd name="connsiteY110" fmla="*/ 764122 h 5778498"/>
              <a:gd name="connsiteX111" fmla="*/ 3559490 w 5778500"/>
              <a:gd name="connsiteY111" fmla="*/ 764122 h 5778498"/>
              <a:gd name="connsiteX112" fmla="*/ 3559490 w 5778500"/>
              <a:gd name="connsiteY112" fmla="*/ 647540 h 5778498"/>
              <a:gd name="connsiteX113" fmla="*/ 2889250 w 5778500"/>
              <a:gd name="connsiteY113" fmla="*/ 0 h 5778498"/>
              <a:gd name="connsiteX114" fmla="*/ 5778500 w 5778500"/>
              <a:gd name="connsiteY114" fmla="*/ 2889248 h 5778498"/>
              <a:gd name="connsiteX115" fmla="*/ 2889250 w 5778500"/>
              <a:gd name="connsiteY115" fmla="*/ 5778498 h 5778498"/>
              <a:gd name="connsiteX116" fmla="*/ 0 w 5778500"/>
              <a:gd name="connsiteY116" fmla="*/ 2889248 h 5778498"/>
              <a:gd name="connsiteX117" fmla="*/ 2889250 w 5778500"/>
              <a:gd name="connsiteY117" fmla="*/ 0 h 577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5778500" h="5778498">
                <a:moveTo>
                  <a:pt x="2730310" y="3932182"/>
                </a:moveTo>
                <a:cubicBezTo>
                  <a:pt x="2616930" y="3932182"/>
                  <a:pt x="2519650" y="4001117"/>
                  <a:pt x="2478097" y="4099360"/>
                </a:cubicBezTo>
                <a:lnTo>
                  <a:pt x="2467376" y="4133898"/>
                </a:lnTo>
                <a:lnTo>
                  <a:pt x="1161058" y="4133898"/>
                </a:lnTo>
                <a:lnTo>
                  <a:pt x="1161058" y="4277914"/>
                </a:lnTo>
                <a:lnTo>
                  <a:pt x="2467376" y="4277914"/>
                </a:lnTo>
                <a:lnTo>
                  <a:pt x="2478097" y="4312452"/>
                </a:lnTo>
                <a:cubicBezTo>
                  <a:pt x="2519650" y="4410696"/>
                  <a:pt x="2616930" y="4479630"/>
                  <a:pt x="2730310" y="4479630"/>
                </a:cubicBezTo>
                <a:cubicBezTo>
                  <a:pt x="2881484" y="4479630"/>
                  <a:pt x="3004034" y="4357080"/>
                  <a:pt x="3004034" y="4205906"/>
                </a:cubicBezTo>
                <a:cubicBezTo>
                  <a:pt x="3004034" y="4054732"/>
                  <a:pt x="2881484" y="3932182"/>
                  <a:pt x="2730310" y="3932182"/>
                </a:cubicBezTo>
                <a:close/>
                <a:moveTo>
                  <a:pt x="3591408" y="3532961"/>
                </a:moveTo>
                <a:cubicBezTo>
                  <a:pt x="3440234" y="3532961"/>
                  <a:pt x="3317684" y="3655511"/>
                  <a:pt x="3317684" y="3806685"/>
                </a:cubicBezTo>
                <a:cubicBezTo>
                  <a:pt x="3317684" y="3920066"/>
                  <a:pt x="3386619" y="4017345"/>
                  <a:pt x="3484862" y="4058899"/>
                </a:cubicBezTo>
                <a:lnTo>
                  <a:pt x="3519399" y="4069620"/>
                </a:lnTo>
                <a:lnTo>
                  <a:pt x="3519399" y="4625396"/>
                </a:lnTo>
                <a:lnTo>
                  <a:pt x="1449091" y="4625396"/>
                </a:lnTo>
                <a:lnTo>
                  <a:pt x="1449091" y="4769412"/>
                </a:lnTo>
                <a:lnTo>
                  <a:pt x="3519399" y="4769412"/>
                </a:lnTo>
                <a:lnTo>
                  <a:pt x="3519399" y="4769412"/>
                </a:lnTo>
                <a:lnTo>
                  <a:pt x="3663415" y="4769412"/>
                </a:lnTo>
                <a:lnTo>
                  <a:pt x="3663415" y="4769412"/>
                </a:lnTo>
                <a:lnTo>
                  <a:pt x="3663416" y="4769412"/>
                </a:lnTo>
                <a:lnTo>
                  <a:pt x="3663416" y="4625396"/>
                </a:lnTo>
                <a:lnTo>
                  <a:pt x="3663415" y="4625396"/>
                </a:lnTo>
                <a:lnTo>
                  <a:pt x="3663415" y="4069620"/>
                </a:lnTo>
                <a:lnTo>
                  <a:pt x="3697954" y="4058899"/>
                </a:lnTo>
                <a:cubicBezTo>
                  <a:pt x="3796198" y="4017345"/>
                  <a:pt x="3865132" y="3920066"/>
                  <a:pt x="3865132" y="3806685"/>
                </a:cubicBezTo>
                <a:cubicBezTo>
                  <a:pt x="3865132" y="3655511"/>
                  <a:pt x="3742582" y="3532961"/>
                  <a:pt x="3591408" y="3532961"/>
                </a:cubicBezTo>
                <a:close/>
                <a:moveTo>
                  <a:pt x="3919649" y="2513846"/>
                </a:moveTo>
                <a:cubicBezTo>
                  <a:pt x="3806269" y="2513846"/>
                  <a:pt x="3708989" y="2582781"/>
                  <a:pt x="3667436" y="2681024"/>
                </a:cubicBezTo>
                <a:lnTo>
                  <a:pt x="3656715" y="2715563"/>
                </a:lnTo>
                <a:lnTo>
                  <a:pt x="3161514" y="2715563"/>
                </a:lnTo>
                <a:lnTo>
                  <a:pt x="3161514" y="2717157"/>
                </a:lnTo>
                <a:lnTo>
                  <a:pt x="2237860" y="3640811"/>
                </a:lnTo>
                <a:lnTo>
                  <a:pt x="932668" y="3640811"/>
                </a:lnTo>
                <a:lnTo>
                  <a:pt x="932668" y="3784827"/>
                </a:lnTo>
                <a:lnTo>
                  <a:pt x="2297513" y="3784827"/>
                </a:lnTo>
                <a:lnTo>
                  <a:pt x="2300820" y="3784827"/>
                </a:lnTo>
                <a:lnTo>
                  <a:pt x="2300820" y="3781520"/>
                </a:lnTo>
                <a:lnTo>
                  <a:pt x="3222761" y="2859579"/>
                </a:lnTo>
                <a:lnTo>
                  <a:pt x="3656715" y="2859579"/>
                </a:lnTo>
                <a:lnTo>
                  <a:pt x="3667436" y="2894116"/>
                </a:lnTo>
                <a:cubicBezTo>
                  <a:pt x="3708989" y="2992360"/>
                  <a:pt x="3806269" y="3061294"/>
                  <a:pt x="3919649" y="3061294"/>
                </a:cubicBezTo>
                <a:cubicBezTo>
                  <a:pt x="4070823" y="3061294"/>
                  <a:pt x="4193373" y="2938744"/>
                  <a:pt x="4193373" y="2787570"/>
                </a:cubicBezTo>
                <a:cubicBezTo>
                  <a:pt x="4193373" y="2636396"/>
                  <a:pt x="4070823" y="2513846"/>
                  <a:pt x="3919649" y="2513846"/>
                </a:cubicBezTo>
                <a:close/>
                <a:moveTo>
                  <a:pt x="4598341" y="1596415"/>
                </a:moveTo>
                <a:cubicBezTo>
                  <a:pt x="4484961" y="1596415"/>
                  <a:pt x="4387681" y="1665350"/>
                  <a:pt x="4346128" y="1763593"/>
                </a:cubicBezTo>
                <a:lnTo>
                  <a:pt x="4335406" y="1798132"/>
                </a:lnTo>
                <a:lnTo>
                  <a:pt x="2666973" y="1798132"/>
                </a:lnTo>
                <a:lnTo>
                  <a:pt x="2666973" y="1942148"/>
                </a:lnTo>
                <a:lnTo>
                  <a:pt x="4335407" y="1942148"/>
                </a:lnTo>
                <a:lnTo>
                  <a:pt x="4346128" y="1976685"/>
                </a:lnTo>
                <a:cubicBezTo>
                  <a:pt x="4373830" y="2042181"/>
                  <a:pt x="4426300" y="2094650"/>
                  <a:pt x="4491795" y="2122353"/>
                </a:cubicBezTo>
                <a:lnTo>
                  <a:pt x="4530511" y="2134371"/>
                </a:lnTo>
                <a:lnTo>
                  <a:pt x="4530511" y="3489868"/>
                </a:lnTo>
                <a:lnTo>
                  <a:pt x="4491795" y="3501886"/>
                </a:lnTo>
                <a:cubicBezTo>
                  <a:pt x="4393552" y="3543439"/>
                  <a:pt x="4324617" y="3640719"/>
                  <a:pt x="4324617" y="3754099"/>
                </a:cubicBezTo>
                <a:cubicBezTo>
                  <a:pt x="4324617" y="3905273"/>
                  <a:pt x="4447167" y="4027823"/>
                  <a:pt x="4598341" y="4027823"/>
                </a:cubicBezTo>
                <a:cubicBezTo>
                  <a:pt x="4749515" y="4027823"/>
                  <a:pt x="4872065" y="3905273"/>
                  <a:pt x="4872065" y="3754099"/>
                </a:cubicBezTo>
                <a:cubicBezTo>
                  <a:pt x="4872065" y="3640719"/>
                  <a:pt x="4803131" y="3543439"/>
                  <a:pt x="4704887" y="3501886"/>
                </a:cubicBezTo>
                <a:lnTo>
                  <a:pt x="4674527" y="3492461"/>
                </a:lnTo>
                <a:lnTo>
                  <a:pt x="4674527" y="2131777"/>
                </a:lnTo>
                <a:lnTo>
                  <a:pt x="4704887" y="2122353"/>
                </a:lnTo>
                <a:cubicBezTo>
                  <a:pt x="4803131" y="2080799"/>
                  <a:pt x="4872065" y="1983520"/>
                  <a:pt x="4872065" y="1870139"/>
                </a:cubicBezTo>
                <a:cubicBezTo>
                  <a:pt x="4872065" y="1718965"/>
                  <a:pt x="4749515" y="1596415"/>
                  <a:pt x="4598341" y="1596415"/>
                </a:cubicBezTo>
                <a:close/>
                <a:moveTo>
                  <a:pt x="1115604" y="1304600"/>
                </a:moveTo>
                <a:lnTo>
                  <a:pt x="1115604" y="1540244"/>
                </a:lnTo>
                <a:lnTo>
                  <a:pt x="974894" y="1540244"/>
                </a:lnTo>
                <a:lnTo>
                  <a:pt x="974894" y="2800243"/>
                </a:lnTo>
                <a:lnTo>
                  <a:pt x="1115604" y="2800243"/>
                </a:lnTo>
                <a:lnTo>
                  <a:pt x="1115604" y="3124418"/>
                </a:lnTo>
                <a:lnTo>
                  <a:pt x="1259620" y="3124418"/>
                </a:lnTo>
                <a:lnTo>
                  <a:pt x="1259620" y="2800243"/>
                </a:lnTo>
                <a:lnTo>
                  <a:pt x="1393792" y="2800243"/>
                </a:lnTo>
                <a:lnTo>
                  <a:pt x="1393792" y="3124418"/>
                </a:lnTo>
                <a:lnTo>
                  <a:pt x="1537808" y="3124418"/>
                </a:lnTo>
                <a:lnTo>
                  <a:pt x="1537808" y="2800243"/>
                </a:lnTo>
                <a:lnTo>
                  <a:pt x="1671980" y="2800243"/>
                </a:lnTo>
                <a:lnTo>
                  <a:pt x="1671980" y="3124418"/>
                </a:lnTo>
                <a:lnTo>
                  <a:pt x="1815996" y="3124418"/>
                </a:lnTo>
                <a:lnTo>
                  <a:pt x="1815996" y="2800243"/>
                </a:lnTo>
                <a:lnTo>
                  <a:pt x="1950168" y="2800243"/>
                </a:lnTo>
                <a:lnTo>
                  <a:pt x="1950168" y="3124418"/>
                </a:lnTo>
                <a:lnTo>
                  <a:pt x="2094184" y="3124418"/>
                </a:lnTo>
                <a:lnTo>
                  <a:pt x="2094184" y="2800243"/>
                </a:lnTo>
                <a:lnTo>
                  <a:pt x="2234894" y="2800243"/>
                </a:lnTo>
                <a:lnTo>
                  <a:pt x="2234894" y="1540244"/>
                </a:lnTo>
                <a:lnTo>
                  <a:pt x="2094184" y="1540244"/>
                </a:lnTo>
                <a:lnTo>
                  <a:pt x="2094184" y="1304600"/>
                </a:lnTo>
                <a:lnTo>
                  <a:pt x="1950168" y="1304600"/>
                </a:lnTo>
                <a:lnTo>
                  <a:pt x="1950168" y="1540244"/>
                </a:lnTo>
                <a:lnTo>
                  <a:pt x="1815996" y="1540244"/>
                </a:lnTo>
                <a:lnTo>
                  <a:pt x="1815996" y="1304600"/>
                </a:lnTo>
                <a:lnTo>
                  <a:pt x="1671980" y="1304600"/>
                </a:lnTo>
                <a:lnTo>
                  <a:pt x="1671980" y="1540244"/>
                </a:lnTo>
                <a:lnTo>
                  <a:pt x="1537808" y="1540244"/>
                </a:lnTo>
                <a:lnTo>
                  <a:pt x="1537808" y="1304600"/>
                </a:lnTo>
                <a:lnTo>
                  <a:pt x="1393792" y="1304600"/>
                </a:lnTo>
                <a:lnTo>
                  <a:pt x="1393792" y="1540244"/>
                </a:lnTo>
                <a:lnTo>
                  <a:pt x="1259620" y="1540244"/>
                </a:lnTo>
                <a:lnTo>
                  <a:pt x="1259620" y="1304600"/>
                </a:lnTo>
                <a:close/>
                <a:moveTo>
                  <a:pt x="2821131" y="647540"/>
                </a:moveTo>
                <a:lnTo>
                  <a:pt x="2821131" y="764122"/>
                </a:lnTo>
                <a:lnTo>
                  <a:pt x="2506234" y="764122"/>
                </a:lnTo>
                <a:lnTo>
                  <a:pt x="2506234" y="908137"/>
                </a:lnTo>
                <a:lnTo>
                  <a:pt x="2821131" y="908137"/>
                </a:lnTo>
                <a:lnTo>
                  <a:pt x="2821131" y="1024719"/>
                </a:lnTo>
                <a:lnTo>
                  <a:pt x="3559490" y="1024719"/>
                </a:lnTo>
                <a:lnTo>
                  <a:pt x="3559490" y="908137"/>
                </a:lnTo>
                <a:lnTo>
                  <a:pt x="3874386" y="908137"/>
                </a:lnTo>
                <a:lnTo>
                  <a:pt x="3874386" y="764122"/>
                </a:lnTo>
                <a:lnTo>
                  <a:pt x="3559490" y="764122"/>
                </a:lnTo>
                <a:lnTo>
                  <a:pt x="3559490" y="647540"/>
                </a:lnTo>
                <a:close/>
                <a:moveTo>
                  <a:pt x="2889250" y="0"/>
                </a:moveTo>
                <a:cubicBezTo>
                  <a:pt x="4484939" y="0"/>
                  <a:pt x="5778500" y="1293561"/>
                  <a:pt x="5778500" y="2889248"/>
                </a:cubicBezTo>
                <a:cubicBezTo>
                  <a:pt x="5778500" y="4484937"/>
                  <a:pt x="4484939" y="5778498"/>
                  <a:pt x="2889250" y="5778498"/>
                </a:cubicBezTo>
                <a:cubicBezTo>
                  <a:pt x="1293561" y="5778498"/>
                  <a:pt x="0" y="4484937"/>
                  <a:pt x="0" y="2889248"/>
                </a:cubicBezTo>
                <a:cubicBezTo>
                  <a:pt x="0" y="1293561"/>
                  <a:pt x="1293561" y="0"/>
                  <a:pt x="2889250" y="0"/>
                </a:cubicBezTo>
                <a:close/>
              </a:path>
            </a:pathLst>
          </a:custGeom>
          <a:solidFill>
            <a:srgbClr val="5982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1F1A62-5732-4FC8-9873-2624F3832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3059" y="-1734377"/>
            <a:ext cx="1042987" cy="666828"/>
          </a:xfrm>
          <a:prstGeom prst="rect">
            <a:avLst/>
          </a:prstGeom>
        </p:spPr>
      </p:pic>
      <p:pic>
        <p:nvPicPr>
          <p:cNvPr id="8" name="Picture 6" descr="Pi, raspberry icon - Free download on Iconfinder">
            <a:extLst>
              <a:ext uri="{FF2B5EF4-FFF2-40B4-BE49-F238E27FC236}">
                <a16:creationId xmlns:a16="http://schemas.microsoft.com/office/drawing/2014/main" id="{071406A0-74E7-46FF-BFB6-328FBE08B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4552" y="-2043608"/>
            <a:ext cx="1285289" cy="1285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15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3431081-2E00-41F8-8BED-619FBBC94CEC}"/>
              </a:ext>
            </a:extLst>
          </p:cNvPr>
          <p:cNvSpPr/>
          <p:nvPr/>
        </p:nvSpPr>
        <p:spPr>
          <a:xfrm>
            <a:off x="3206750" y="539750"/>
            <a:ext cx="5778500" cy="5778500"/>
          </a:xfrm>
          <a:custGeom>
            <a:avLst/>
            <a:gdLst>
              <a:gd name="connsiteX0" fmla="*/ 3587142 w 5778500"/>
              <a:gd name="connsiteY0" fmla="*/ 3013932 h 5778500"/>
              <a:gd name="connsiteX1" fmla="*/ 3587142 w 5778500"/>
              <a:gd name="connsiteY1" fmla="*/ 3535990 h 5778500"/>
              <a:gd name="connsiteX2" fmla="*/ 3026826 w 5778500"/>
              <a:gd name="connsiteY2" fmla="*/ 3535990 h 5778500"/>
              <a:gd name="connsiteX3" fmla="*/ 3026826 w 5778500"/>
              <a:gd name="connsiteY3" fmla="*/ 3716010 h 5778500"/>
              <a:gd name="connsiteX4" fmla="*/ 3587142 w 5778500"/>
              <a:gd name="connsiteY4" fmla="*/ 3716010 h 5778500"/>
              <a:gd name="connsiteX5" fmla="*/ 3587142 w 5778500"/>
              <a:gd name="connsiteY5" fmla="*/ 4238070 h 5778500"/>
              <a:gd name="connsiteX6" fmla="*/ 4227838 w 5778500"/>
              <a:gd name="connsiteY6" fmla="*/ 3626001 h 5778500"/>
              <a:gd name="connsiteX7" fmla="*/ 4227838 w 5778500"/>
              <a:gd name="connsiteY7" fmla="*/ 4241204 h 5778500"/>
              <a:gd name="connsiteX8" fmla="*/ 4407858 w 5778500"/>
              <a:gd name="connsiteY8" fmla="*/ 4241204 h 5778500"/>
              <a:gd name="connsiteX9" fmla="*/ 4407858 w 5778500"/>
              <a:gd name="connsiteY9" fmla="*/ 3717578 h 5778500"/>
              <a:gd name="connsiteX10" fmla="*/ 5109936 w 5778500"/>
              <a:gd name="connsiteY10" fmla="*/ 3717578 h 5778500"/>
              <a:gd name="connsiteX11" fmla="*/ 5109936 w 5778500"/>
              <a:gd name="connsiteY11" fmla="*/ 3537558 h 5778500"/>
              <a:gd name="connsiteX12" fmla="*/ 4407858 w 5778500"/>
              <a:gd name="connsiteY12" fmla="*/ 3537558 h 5778500"/>
              <a:gd name="connsiteX13" fmla="*/ 4407858 w 5778500"/>
              <a:gd name="connsiteY13" fmla="*/ 3013932 h 5778500"/>
              <a:gd name="connsiteX14" fmla="*/ 4227838 w 5778500"/>
              <a:gd name="connsiteY14" fmla="*/ 3013932 h 5778500"/>
              <a:gd name="connsiteX15" fmla="*/ 4227838 w 5778500"/>
              <a:gd name="connsiteY15" fmla="*/ 3626001 h 5778500"/>
              <a:gd name="connsiteX16" fmla="*/ 1721681 w 5778500"/>
              <a:gd name="connsiteY16" fmla="*/ 3013931 h 5778500"/>
              <a:gd name="connsiteX17" fmla="*/ 1721681 w 5778500"/>
              <a:gd name="connsiteY17" fmla="*/ 4238068 h 5778500"/>
              <a:gd name="connsiteX18" fmla="*/ 1901701 w 5778500"/>
              <a:gd name="connsiteY18" fmla="*/ 4238068 h 5778500"/>
              <a:gd name="connsiteX19" fmla="*/ 1901701 w 5778500"/>
              <a:gd name="connsiteY19" fmla="*/ 3717578 h 5778500"/>
              <a:gd name="connsiteX20" fmla="*/ 2603780 w 5778500"/>
              <a:gd name="connsiteY20" fmla="*/ 3717578 h 5778500"/>
              <a:gd name="connsiteX21" fmla="*/ 2603780 w 5778500"/>
              <a:gd name="connsiteY21" fmla="*/ 3537558 h 5778500"/>
              <a:gd name="connsiteX22" fmla="*/ 1901701 w 5778500"/>
              <a:gd name="connsiteY22" fmla="*/ 3537558 h 5778500"/>
              <a:gd name="connsiteX23" fmla="*/ 1901701 w 5778500"/>
              <a:gd name="connsiteY23" fmla="*/ 3013931 h 5778500"/>
              <a:gd name="connsiteX24" fmla="*/ 1370642 w 5778500"/>
              <a:gd name="connsiteY24" fmla="*/ 3013930 h 5778500"/>
              <a:gd name="connsiteX25" fmla="*/ 1370642 w 5778500"/>
              <a:gd name="connsiteY25" fmla="*/ 3535990 h 5778500"/>
              <a:gd name="connsiteX26" fmla="*/ 668564 w 5778500"/>
              <a:gd name="connsiteY26" fmla="*/ 3535990 h 5778500"/>
              <a:gd name="connsiteX27" fmla="*/ 668564 w 5778500"/>
              <a:gd name="connsiteY27" fmla="*/ 3716010 h 5778500"/>
              <a:gd name="connsiteX28" fmla="*/ 1370642 w 5778500"/>
              <a:gd name="connsiteY28" fmla="*/ 3716010 h 5778500"/>
              <a:gd name="connsiteX29" fmla="*/ 1370642 w 5778500"/>
              <a:gd name="connsiteY29" fmla="*/ 4238069 h 5778500"/>
              <a:gd name="connsiteX30" fmla="*/ 1550662 w 5778500"/>
              <a:gd name="connsiteY30" fmla="*/ 4238069 h 5778500"/>
              <a:gd name="connsiteX31" fmla="*/ 1550662 w 5778500"/>
              <a:gd name="connsiteY31" fmla="*/ 3013930 h 5778500"/>
              <a:gd name="connsiteX32" fmla="*/ 2238946 w 5778500"/>
              <a:gd name="connsiteY32" fmla="*/ 801018 h 5778500"/>
              <a:gd name="connsiteX33" fmla="*/ 1874406 w 5778500"/>
              <a:gd name="connsiteY33" fmla="*/ 1773126 h 5778500"/>
              <a:gd name="connsiteX34" fmla="*/ 1230834 w 5778500"/>
              <a:gd name="connsiteY34" fmla="*/ 1773126 h 5778500"/>
              <a:gd name="connsiteX35" fmla="*/ 1230834 w 5778500"/>
              <a:gd name="connsiteY35" fmla="*/ 1953146 h 5778500"/>
              <a:gd name="connsiteX36" fmla="*/ 1806898 w 5778500"/>
              <a:gd name="connsiteY36" fmla="*/ 1953146 h 5778500"/>
              <a:gd name="connsiteX37" fmla="*/ 2022922 w 5778500"/>
              <a:gd name="connsiteY37" fmla="*/ 1953146 h 5778500"/>
              <a:gd name="connsiteX38" fmla="*/ 2238946 w 5778500"/>
              <a:gd name="connsiteY38" fmla="*/ 1377082 h 5778500"/>
              <a:gd name="connsiteX39" fmla="*/ 2670994 w 5778500"/>
              <a:gd name="connsiteY39" fmla="*/ 2529210 h 5778500"/>
              <a:gd name="connsiteX40" fmla="*/ 3103042 w 5778500"/>
              <a:gd name="connsiteY40" fmla="*/ 1377083 h 5778500"/>
              <a:gd name="connsiteX41" fmla="*/ 3319065 w 5778500"/>
              <a:gd name="connsiteY41" fmla="*/ 1953146 h 5778500"/>
              <a:gd name="connsiteX42" fmla="*/ 3535089 w 5778500"/>
              <a:gd name="connsiteY42" fmla="*/ 2529210 h 5778500"/>
              <a:gd name="connsiteX43" fmla="*/ 3899630 w 5778500"/>
              <a:gd name="connsiteY43" fmla="*/ 1557101 h 5778500"/>
              <a:gd name="connsiteX44" fmla="*/ 4547666 w 5778500"/>
              <a:gd name="connsiteY44" fmla="*/ 1557101 h 5778500"/>
              <a:gd name="connsiteX45" fmla="*/ 4547666 w 5778500"/>
              <a:gd name="connsiteY45" fmla="*/ 1377081 h 5778500"/>
              <a:gd name="connsiteX46" fmla="*/ 3755578 w 5778500"/>
              <a:gd name="connsiteY46" fmla="*/ 1377081 h 5778500"/>
              <a:gd name="connsiteX47" fmla="*/ 3755578 w 5778500"/>
              <a:gd name="connsiteY47" fmla="*/ 1377082 h 5778500"/>
              <a:gd name="connsiteX48" fmla="*/ 3751113 w 5778500"/>
              <a:gd name="connsiteY48" fmla="*/ 1377082 h 5778500"/>
              <a:gd name="connsiteX49" fmla="*/ 3535089 w 5778500"/>
              <a:gd name="connsiteY49" fmla="*/ 1953146 h 5778500"/>
              <a:gd name="connsiteX50" fmla="*/ 3103041 w 5778500"/>
              <a:gd name="connsiteY50" fmla="*/ 801018 h 5778500"/>
              <a:gd name="connsiteX51" fmla="*/ 2670994 w 5778500"/>
              <a:gd name="connsiteY51" fmla="*/ 1953145 h 5778500"/>
              <a:gd name="connsiteX52" fmla="*/ 2889250 w 5778500"/>
              <a:gd name="connsiteY52" fmla="*/ 0 h 5778500"/>
              <a:gd name="connsiteX53" fmla="*/ 5778500 w 5778500"/>
              <a:gd name="connsiteY53" fmla="*/ 2889250 h 5778500"/>
              <a:gd name="connsiteX54" fmla="*/ 2889250 w 5778500"/>
              <a:gd name="connsiteY54" fmla="*/ 5778500 h 5778500"/>
              <a:gd name="connsiteX55" fmla="*/ 0 w 5778500"/>
              <a:gd name="connsiteY55" fmla="*/ 2889250 h 5778500"/>
              <a:gd name="connsiteX56" fmla="*/ 2889250 w 5778500"/>
              <a:gd name="connsiteY56" fmla="*/ 0 h 57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5778500" h="5778500">
                <a:moveTo>
                  <a:pt x="3587142" y="3013932"/>
                </a:moveTo>
                <a:lnTo>
                  <a:pt x="3587142" y="3535990"/>
                </a:lnTo>
                <a:lnTo>
                  <a:pt x="3026826" y="3535990"/>
                </a:lnTo>
                <a:lnTo>
                  <a:pt x="3026826" y="3716010"/>
                </a:lnTo>
                <a:lnTo>
                  <a:pt x="3587142" y="3716010"/>
                </a:lnTo>
                <a:lnTo>
                  <a:pt x="3587142" y="4238070"/>
                </a:lnTo>
                <a:lnTo>
                  <a:pt x="4227838" y="3626001"/>
                </a:lnTo>
                <a:lnTo>
                  <a:pt x="4227838" y="4241204"/>
                </a:lnTo>
                <a:lnTo>
                  <a:pt x="4407858" y="4241204"/>
                </a:lnTo>
                <a:lnTo>
                  <a:pt x="4407858" y="3717578"/>
                </a:lnTo>
                <a:lnTo>
                  <a:pt x="5109936" y="3717578"/>
                </a:lnTo>
                <a:lnTo>
                  <a:pt x="5109936" y="3537558"/>
                </a:lnTo>
                <a:lnTo>
                  <a:pt x="4407858" y="3537558"/>
                </a:lnTo>
                <a:lnTo>
                  <a:pt x="4407858" y="3013932"/>
                </a:lnTo>
                <a:lnTo>
                  <a:pt x="4227838" y="3013932"/>
                </a:lnTo>
                <a:lnTo>
                  <a:pt x="4227838" y="3626001"/>
                </a:lnTo>
                <a:close/>
                <a:moveTo>
                  <a:pt x="1721681" y="3013931"/>
                </a:moveTo>
                <a:lnTo>
                  <a:pt x="1721681" y="4238068"/>
                </a:lnTo>
                <a:lnTo>
                  <a:pt x="1901701" y="4238068"/>
                </a:lnTo>
                <a:lnTo>
                  <a:pt x="1901701" y="3717578"/>
                </a:lnTo>
                <a:lnTo>
                  <a:pt x="2603780" y="3717578"/>
                </a:lnTo>
                <a:lnTo>
                  <a:pt x="2603780" y="3537558"/>
                </a:lnTo>
                <a:lnTo>
                  <a:pt x="1901701" y="3537558"/>
                </a:lnTo>
                <a:lnTo>
                  <a:pt x="1901701" y="3013931"/>
                </a:lnTo>
                <a:close/>
                <a:moveTo>
                  <a:pt x="1370642" y="3013930"/>
                </a:moveTo>
                <a:lnTo>
                  <a:pt x="1370642" y="3535990"/>
                </a:lnTo>
                <a:lnTo>
                  <a:pt x="668564" y="3535990"/>
                </a:lnTo>
                <a:lnTo>
                  <a:pt x="668564" y="3716010"/>
                </a:lnTo>
                <a:lnTo>
                  <a:pt x="1370642" y="3716010"/>
                </a:lnTo>
                <a:lnTo>
                  <a:pt x="1370642" y="4238069"/>
                </a:lnTo>
                <a:lnTo>
                  <a:pt x="1550662" y="4238069"/>
                </a:lnTo>
                <a:lnTo>
                  <a:pt x="1550662" y="3013930"/>
                </a:lnTo>
                <a:close/>
                <a:moveTo>
                  <a:pt x="2238946" y="801018"/>
                </a:moveTo>
                <a:lnTo>
                  <a:pt x="1874406" y="1773126"/>
                </a:lnTo>
                <a:lnTo>
                  <a:pt x="1230834" y="1773126"/>
                </a:lnTo>
                <a:lnTo>
                  <a:pt x="1230834" y="1953146"/>
                </a:lnTo>
                <a:lnTo>
                  <a:pt x="1806898" y="1953146"/>
                </a:lnTo>
                <a:lnTo>
                  <a:pt x="2022922" y="1953146"/>
                </a:lnTo>
                <a:lnTo>
                  <a:pt x="2238946" y="1377082"/>
                </a:lnTo>
                <a:lnTo>
                  <a:pt x="2670994" y="2529210"/>
                </a:lnTo>
                <a:lnTo>
                  <a:pt x="3103042" y="1377083"/>
                </a:lnTo>
                <a:lnTo>
                  <a:pt x="3319065" y="1953146"/>
                </a:lnTo>
                <a:lnTo>
                  <a:pt x="3535089" y="2529210"/>
                </a:lnTo>
                <a:lnTo>
                  <a:pt x="3899630" y="1557101"/>
                </a:lnTo>
                <a:lnTo>
                  <a:pt x="4547666" y="1557101"/>
                </a:lnTo>
                <a:lnTo>
                  <a:pt x="4547666" y="1377081"/>
                </a:lnTo>
                <a:lnTo>
                  <a:pt x="3755578" y="1377081"/>
                </a:lnTo>
                <a:lnTo>
                  <a:pt x="3755578" y="1377082"/>
                </a:lnTo>
                <a:lnTo>
                  <a:pt x="3751113" y="1377082"/>
                </a:lnTo>
                <a:lnTo>
                  <a:pt x="3535089" y="1953146"/>
                </a:lnTo>
                <a:lnTo>
                  <a:pt x="3103041" y="801018"/>
                </a:lnTo>
                <a:lnTo>
                  <a:pt x="2670994" y="1953145"/>
                </a:lnTo>
                <a:close/>
                <a:moveTo>
                  <a:pt x="2889250" y="0"/>
                </a:moveTo>
                <a:cubicBezTo>
                  <a:pt x="4484939" y="0"/>
                  <a:pt x="5778500" y="1293561"/>
                  <a:pt x="5778500" y="2889250"/>
                </a:cubicBezTo>
                <a:cubicBezTo>
                  <a:pt x="5778500" y="4484939"/>
                  <a:pt x="4484939" y="5778500"/>
                  <a:pt x="2889250" y="5778500"/>
                </a:cubicBezTo>
                <a:cubicBezTo>
                  <a:pt x="1293561" y="5778500"/>
                  <a:pt x="0" y="4484939"/>
                  <a:pt x="0" y="2889250"/>
                </a:cubicBezTo>
                <a:cubicBezTo>
                  <a:pt x="0" y="1293561"/>
                  <a:pt x="1293561" y="0"/>
                  <a:pt x="2889250" y="0"/>
                </a:cubicBezTo>
                <a:close/>
              </a:path>
            </a:pathLst>
          </a:custGeom>
          <a:solidFill>
            <a:srgbClr val="5BB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6429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AA627D3-3288-42DB-A4BA-E5B7B91DA918}"/>
              </a:ext>
            </a:extLst>
          </p:cNvPr>
          <p:cNvSpPr/>
          <p:nvPr/>
        </p:nvSpPr>
        <p:spPr>
          <a:xfrm>
            <a:off x="3206750" y="539752"/>
            <a:ext cx="5778500" cy="5778499"/>
          </a:xfrm>
          <a:custGeom>
            <a:avLst/>
            <a:gdLst>
              <a:gd name="connsiteX0" fmla="*/ 2903311 w 5778500"/>
              <a:gd name="connsiteY0" fmla="*/ 665117 h 5778499"/>
              <a:gd name="connsiteX1" fmla="*/ 2417536 w 5778500"/>
              <a:gd name="connsiteY1" fmla="*/ 1150891 h 5778499"/>
              <a:gd name="connsiteX2" fmla="*/ 2714226 w 5778500"/>
              <a:gd name="connsiteY2" fmla="*/ 1598492 h 5778499"/>
              <a:gd name="connsiteX3" fmla="*/ 2801711 w 5778500"/>
              <a:gd name="connsiteY3" fmla="*/ 1625649 h 5778499"/>
              <a:gd name="connsiteX4" fmla="*/ 2801711 w 5778500"/>
              <a:gd name="connsiteY4" fmla="*/ 2242856 h 5778499"/>
              <a:gd name="connsiteX5" fmla="*/ 2263925 w 5778500"/>
              <a:gd name="connsiteY5" fmla="*/ 2603172 h 5778499"/>
              <a:gd name="connsiteX6" fmla="*/ 1890486 w 5778500"/>
              <a:gd name="connsiteY6" fmla="*/ 2603172 h 5778499"/>
              <a:gd name="connsiteX7" fmla="*/ 1890486 w 5778500"/>
              <a:gd name="connsiteY7" fmla="*/ 2603172 h 5778499"/>
              <a:gd name="connsiteX8" fmla="*/ 1687286 w 5778500"/>
              <a:gd name="connsiteY8" fmla="*/ 2603172 h 5778499"/>
              <a:gd name="connsiteX9" fmla="*/ 1687286 w 5778500"/>
              <a:gd name="connsiteY9" fmla="*/ 2603172 h 5778499"/>
              <a:gd name="connsiteX10" fmla="*/ 1687286 w 5778500"/>
              <a:gd name="connsiteY10" fmla="*/ 2806372 h 5778499"/>
              <a:gd name="connsiteX11" fmla="*/ 1687286 w 5778500"/>
              <a:gd name="connsiteY11" fmla="*/ 3500790 h 5778499"/>
              <a:gd name="connsiteX12" fmla="*/ 1529996 w 5778500"/>
              <a:gd name="connsiteY12" fmla="*/ 3500790 h 5778499"/>
              <a:gd name="connsiteX13" fmla="*/ 1248049 w 5778500"/>
              <a:gd name="connsiteY13" fmla="*/ 3782737 h 5778499"/>
              <a:gd name="connsiteX14" fmla="*/ 1248049 w 5778500"/>
              <a:gd name="connsiteY14" fmla="*/ 4224683 h 5778499"/>
              <a:gd name="connsiteX15" fmla="*/ 1529996 w 5778500"/>
              <a:gd name="connsiteY15" fmla="*/ 4506630 h 5778499"/>
              <a:gd name="connsiteX16" fmla="*/ 2047776 w 5778500"/>
              <a:gd name="connsiteY16" fmla="*/ 4506630 h 5778499"/>
              <a:gd name="connsiteX17" fmla="*/ 2329723 w 5778500"/>
              <a:gd name="connsiteY17" fmla="*/ 4224683 h 5778499"/>
              <a:gd name="connsiteX18" fmla="*/ 2329723 w 5778500"/>
              <a:gd name="connsiteY18" fmla="*/ 3782737 h 5778499"/>
              <a:gd name="connsiteX19" fmla="*/ 2047776 w 5778500"/>
              <a:gd name="connsiteY19" fmla="*/ 3500790 h 5778499"/>
              <a:gd name="connsiteX20" fmla="*/ 1890486 w 5778500"/>
              <a:gd name="connsiteY20" fmla="*/ 3500790 h 5778499"/>
              <a:gd name="connsiteX21" fmla="*/ 1890486 w 5778500"/>
              <a:gd name="connsiteY21" fmla="*/ 2806372 h 5778499"/>
              <a:gd name="connsiteX22" fmla="*/ 2263925 w 5778500"/>
              <a:gd name="connsiteY22" fmla="*/ 2806372 h 5778499"/>
              <a:gd name="connsiteX23" fmla="*/ 2903312 w 5778500"/>
              <a:gd name="connsiteY23" fmla="*/ 3234761 h 5778499"/>
              <a:gd name="connsiteX24" fmla="*/ 3542698 w 5778500"/>
              <a:gd name="connsiteY24" fmla="*/ 2806372 h 5778499"/>
              <a:gd name="connsiteX25" fmla="*/ 3916136 w 5778500"/>
              <a:gd name="connsiteY25" fmla="*/ 2806372 h 5778499"/>
              <a:gd name="connsiteX26" fmla="*/ 3916136 w 5778500"/>
              <a:gd name="connsiteY26" fmla="*/ 3500790 h 5778499"/>
              <a:gd name="connsiteX27" fmla="*/ 3758119 w 5778500"/>
              <a:gd name="connsiteY27" fmla="*/ 3500790 h 5778499"/>
              <a:gd name="connsiteX28" fmla="*/ 3476172 w 5778500"/>
              <a:gd name="connsiteY28" fmla="*/ 3782737 h 5778499"/>
              <a:gd name="connsiteX29" fmla="*/ 3476172 w 5778500"/>
              <a:gd name="connsiteY29" fmla="*/ 4224683 h 5778499"/>
              <a:gd name="connsiteX30" fmla="*/ 3758119 w 5778500"/>
              <a:gd name="connsiteY30" fmla="*/ 4506630 h 5778499"/>
              <a:gd name="connsiteX31" fmla="*/ 4275899 w 5778500"/>
              <a:gd name="connsiteY31" fmla="*/ 4506630 h 5778499"/>
              <a:gd name="connsiteX32" fmla="*/ 4557846 w 5778500"/>
              <a:gd name="connsiteY32" fmla="*/ 4224683 h 5778499"/>
              <a:gd name="connsiteX33" fmla="*/ 4557846 w 5778500"/>
              <a:gd name="connsiteY33" fmla="*/ 3782737 h 5778499"/>
              <a:gd name="connsiteX34" fmla="*/ 4275899 w 5778500"/>
              <a:gd name="connsiteY34" fmla="*/ 3500790 h 5778499"/>
              <a:gd name="connsiteX35" fmla="*/ 4119336 w 5778500"/>
              <a:gd name="connsiteY35" fmla="*/ 3500790 h 5778499"/>
              <a:gd name="connsiteX36" fmla="*/ 4119336 w 5778500"/>
              <a:gd name="connsiteY36" fmla="*/ 2806372 h 5778499"/>
              <a:gd name="connsiteX37" fmla="*/ 4119336 w 5778500"/>
              <a:gd name="connsiteY37" fmla="*/ 2603172 h 5778499"/>
              <a:gd name="connsiteX38" fmla="*/ 3916136 w 5778500"/>
              <a:gd name="connsiteY38" fmla="*/ 2603172 h 5778499"/>
              <a:gd name="connsiteX39" fmla="*/ 3542698 w 5778500"/>
              <a:gd name="connsiteY39" fmla="*/ 2603172 h 5778499"/>
              <a:gd name="connsiteX40" fmla="*/ 3004911 w 5778500"/>
              <a:gd name="connsiteY40" fmla="*/ 2242855 h 5778499"/>
              <a:gd name="connsiteX41" fmla="*/ 3004911 w 5778500"/>
              <a:gd name="connsiteY41" fmla="*/ 1625649 h 5778499"/>
              <a:gd name="connsiteX42" fmla="*/ 3092397 w 5778500"/>
              <a:gd name="connsiteY42" fmla="*/ 1598492 h 5778499"/>
              <a:gd name="connsiteX43" fmla="*/ 3389086 w 5778500"/>
              <a:gd name="connsiteY43" fmla="*/ 1150891 h 5778499"/>
              <a:gd name="connsiteX44" fmla="*/ 2903311 w 5778500"/>
              <a:gd name="connsiteY44" fmla="*/ 665117 h 5778499"/>
              <a:gd name="connsiteX45" fmla="*/ 2889250 w 5778500"/>
              <a:gd name="connsiteY45" fmla="*/ 0 h 5778499"/>
              <a:gd name="connsiteX46" fmla="*/ 5778500 w 5778500"/>
              <a:gd name="connsiteY46" fmla="*/ 2889249 h 5778499"/>
              <a:gd name="connsiteX47" fmla="*/ 2889250 w 5778500"/>
              <a:gd name="connsiteY47" fmla="*/ 5778499 h 5778499"/>
              <a:gd name="connsiteX48" fmla="*/ 0 w 5778500"/>
              <a:gd name="connsiteY48" fmla="*/ 2889249 h 5778499"/>
              <a:gd name="connsiteX49" fmla="*/ 2889250 w 5778500"/>
              <a:gd name="connsiteY49" fmla="*/ 0 h 5778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5778500" h="5778499">
                <a:moveTo>
                  <a:pt x="2903311" y="665117"/>
                </a:moveTo>
                <a:cubicBezTo>
                  <a:pt x="2635025" y="665117"/>
                  <a:pt x="2417536" y="882606"/>
                  <a:pt x="2417536" y="1150891"/>
                </a:cubicBezTo>
                <a:cubicBezTo>
                  <a:pt x="2417536" y="1352106"/>
                  <a:pt x="2539874" y="1524747"/>
                  <a:pt x="2714226" y="1598492"/>
                </a:cubicBezTo>
                <a:lnTo>
                  <a:pt x="2801711" y="1625649"/>
                </a:lnTo>
                <a:lnTo>
                  <a:pt x="2801711" y="2242856"/>
                </a:lnTo>
                <a:lnTo>
                  <a:pt x="2263925" y="2603172"/>
                </a:lnTo>
                <a:lnTo>
                  <a:pt x="1890486" y="2603172"/>
                </a:lnTo>
                <a:lnTo>
                  <a:pt x="1890486" y="2603172"/>
                </a:lnTo>
                <a:lnTo>
                  <a:pt x="1687286" y="2603172"/>
                </a:lnTo>
                <a:lnTo>
                  <a:pt x="1687286" y="2603172"/>
                </a:lnTo>
                <a:lnTo>
                  <a:pt x="1687286" y="2806372"/>
                </a:lnTo>
                <a:lnTo>
                  <a:pt x="1687286" y="3500790"/>
                </a:lnTo>
                <a:lnTo>
                  <a:pt x="1529996" y="3500790"/>
                </a:lnTo>
                <a:cubicBezTo>
                  <a:pt x="1374281" y="3500790"/>
                  <a:pt x="1248049" y="3627022"/>
                  <a:pt x="1248049" y="3782737"/>
                </a:cubicBezTo>
                <a:lnTo>
                  <a:pt x="1248049" y="4224683"/>
                </a:lnTo>
                <a:cubicBezTo>
                  <a:pt x="1248049" y="4380398"/>
                  <a:pt x="1374281" y="4506630"/>
                  <a:pt x="1529996" y="4506630"/>
                </a:cubicBezTo>
                <a:lnTo>
                  <a:pt x="2047776" y="4506630"/>
                </a:lnTo>
                <a:cubicBezTo>
                  <a:pt x="2203491" y="4506630"/>
                  <a:pt x="2329723" y="4380398"/>
                  <a:pt x="2329723" y="4224683"/>
                </a:cubicBezTo>
                <a:lnTo>
                  <a:pt x="2329723" y="3782737"/>
                </a:lnTo>
                <a:cubicBezTo>
                  <a:pt x="2329723" y="3627022"/>
                  <a:pt x="2203491" y="3500790"/>
                  <a:pt x="2047776" y="3500790"/>
                </a:cubicBezTo>
                <a:lnTo>
                  <a:pt x="1890486" y="3500790"/>
                </a:lnTo>
                <a:lnTo>
                  <a:pt x="1890486" y="2806372"/>
                </a:lnTo>
                <a:lnTo>
                  <a:pt x="2263925" y="2806372"/>
                </a:lnTo>
                <a:lnTo>
                  <a:pt x="2903312" y="3234761"/>
                </a:lnTo>
                <a:lnTo>
                  <a:pt x="3542698" y="2806372"/>
                </a:lnTo>
                <a:lnTo>
                  <a:pt x="3916136" y="2806372"/>
                </a:lnTo>
                <a:lnTo>
                  <a:pt x="3916136" y="3500790"/>
                </a:lnTo>
                <a:lnTo>
                  <a:pt x="3758119" y="3500790"/>
                </a:lnTo>
                <a:cubicBezTo>
                  <a:pt x="3602404" y="3500790"/>
                  <a:pt x="3476172" y="3627022"/>
                  <a:pt x="3476172" y="3782737"/>
                </a:cubicBezTo>
                <a:lnTo>
                  <a:pt x="3476172" y="4224683"/>
                </a:lnTo>
                <a:cubicBezTo>
                  <a:pt x="3476172" y="4380398"/>
                  <a:pt x="3602404" y="4506630"/>
                  <a:pt x="3758119" y="4506630"/>
                </a:cubicBezTo>
                <a:lnTo>
                  <a:pt x="4275899" y="4506630"/>
                </a:lnTo>
                <a:cubicBezTo>
                  <a:pt x="4431614" y="4506630"/>
                  <a:pt x="4557846" y="4380398"/>
                  <a:pt x="4557846" y="4224683"/>
                </a:cubicBezTo>
                <a:lnTo>
                  <a:pt x="4557846" y="3782737"/>
                </a:lnTo>
                <a:cubicBezTo>
                  <a:pt x="4557846" y="3627022"/>
                  <a:pt x="4431614" y="3500790"/>
                  <a:pt x="4275899" y="3500790"/>
                </a:cubicBezTo>
                <a:lnTo>
                  <a:pt x="4119336" y="3500790"/>
                </a:lnTo>
                <a:lnTo>
                  <a:pt x="4119336" y="2806372"/>
                </a:lnTo>
                <a:lnTo>
                  <a:pt x="4119336" y="2603172"/>
                </a:lnTo>
                <a:lnTo>
                  <a:pt x="3916136" y="2603172"/>
                </a:lnTo>
                <a:lnTo>
                  <a:pt x="3542698" y="2603172"/>
                </a:lnTo>
                <a:lnTo>
                  <a:pt x="3004911" y="2242855"/>
                </a:lnTo>
                <a:lnTo>
                  <a:pt x="3004911" y="1625649"/>
                </a:lnTo>
                <a:lnTo>
                  <a:pt x="3092397" y="1598492"/>
                </a:lnTo>
                <a:cubicBezTo>
                  <a:pt x="3266749" y="1524747"/>
                  <a:pt x="3389086" y="1352106"/>
                  <a:pt x="3389086" y="1150891"/>
                </a:cubicBezTo>
                <a:cubicBezTo>
                  <a:pt x="3389086" y="882606"/>
                  <a:pt x="3171597" y="665117"/>
                  <a:pt x="2903311" y="665117"/>
                </a:cubicBezTo>
                <a:close/>
                <a:moveTo>
                  <a:pt x="2889250" y="0"/>
                </a:moveTo>
                <a:cubicBezTo>
                  <a:pt x="4484939" y="0"/>
                  <a:pt x="5778500" y="1293561"/>
                  <a:pt x="5778500" y="2889249"/>
                </a:cubicBezTo>
                <a:cubicBezTo>
                  <a:pt x="5778500" y="4484938"/>
                  <a:pt x="4484939" y="5778499"/>
                  <a:pt x="2889250" y="5778499"/>
                </a:cubicBezTo>
                <a:cubicBezTo>
                  <a:pt x="1293561" y="5778499"/>
                  <a:pt x="0" y="4484938"/>
                  <a:pt x="0" y="2889249"/>
                </a:cubicBezTo>
                <a:cubicBezTo>
                  <a:pt x="0" y="1293561"/>
                  <a:pt x="1293561" y="0"/>
                  <a:pt x="2889250" y="0"/>
                </a:cubicBezTo>
                <a:close/>
              </a:path>
            </a:pathLst>
          </a:custGeom>
          <a:solidFill>
            <a:srgbClr val="9DD5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2910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B1306D0-E027-4BC1-940C-D0B334792DC7}"/>
              </a:ext>
            </a:extLst>
          </p:cNvPr>
          <p:cNvSpPr/>
          <p:nvPr/>
        </p:nvSpPr>
        <p:spPr>
          <a:xfrm>
            <a:off x="3206750" y="539750"/>
            <a:ext cx="5778500" cy="5778500"/>
          </a:xfrm>
          <a:custGeom>
            <a:avLst/>
            <a:gdLst>
              <a:gd name="connsiteX0" fmla="*/ 1837689 w 5778500"/>
              <a:gd name="connsiteY0" fmla="*/ 2397760 h 5778500"/>
              <a:gd name="connsiteX1" fmla="*/ 1384823 w 5778500"/>
              <a:gd name="connsiteY1" fmla="*/ 2697940 h 5778500"/>
              <a:gd name="connsiteX2" fmla="*/ 1363283 w 5778500"/>
              <a:gd name="connsiteY2" fmla="*/ 2767330 h 5778500"/>
              <a:gd name="connsiteX3" fmla="*/ 736599 w 5778500"/>
              <a:gd name="connsiteY3" fmla="*/ 2767330 h 5778500"/>
              <a:gd name="connsiteX4" fmla="*/ 736599 w 5778500"/>
              <a:gd name="connsiteY4" fmla="*/ 3011170 h 5778500"/>
              <a:gd name="connsiteX5" fmla="*/ 1363283 w 5778500"/>
              <a:gd name="connsiteY5" fmla="*/ 3011170 h 5778500"/>
              <a:gd name="connsiteX6" fmla="*/ 1384823 w 5778500"/>
              <a:gd name="connsiteY6" fmla="*/ 3080560 h 5778500"/>
              <a:gd name="connsiteX7" fmla="*/ 1837689 w 5778500"/>
              <a:gd name="connsiteY7" fmla="*/ 3380740 h 5778500"/>
              <a:gd name="connsiteX8" fmla="*/ 2329179 w 5778500"/>
              <a:gd name="connsiteY8" fmla="*/ 2889250 h 5778500"/>
              <a:gd name="connsiteX9" fmla="*/ 1837689 w 5778500"/>
              <a:gd name="connsiteY9" fmla="*/ 2397760 h 5778500"/>
              <a:gd name="connsiteX10" fmla="*/ 2193200 w 5778500"/>
              <a:gd name="connsiteY10" fmla="*/ 1748439 h 5778500"/>
              <a:gd name="connsiteX11" fmla="*/ 2071280 w 5778500"/>
              <a:gd name="connsiteY11" fmla="*/ 1959611 h 5778500"/>
              <a:gd name="connsiteX12" fmla="*/ 3466996 w 5778500"/>
              <a:gd name="connsiteY12" fmla="*/ 2765428 h 5778500"/>
              <a:gd name="connsiteX13" fmla="*/ 3459307 w 5778500"/>
              <a:gd name="connsiteY13" fmla="*/ 2790198 h 5778500"/>
              <a:gd name="connsiteX14" fmla="*/ 3449321 w 5778500"/>
              <a:gd name="connsiteY14" fmla="*/ 2889250 h 5778500"/>
              <a:gd name="connsiteX15" fmla="*/ 3940811 w 5778500"/>
              <a:gd name="connsiteY15" fmla="*/ 3380740 h 5778500"/>
              <a:gd name="connsiteX16" fmla="*/ 4393677 w 5778500"/>
              <a:gd name="connsiteY16" fmla="*/ 3080560 h 5778500"/>
              <a:gd name="connsiteX17" fmla="*/ 4415217 w 5778500"/>
              <a:gd name="connsiteY17" fmla="*/ 3011170 h 5778500"/>
              <a:gd name="connsiteX18" fmla="*/ 5041901 w 5778500"/>
              <a:gd name="connsiteY18" fmla="*/ 3011170 h 5778500"/>
              <a:gd name="connsiteX19" fmla="*/ 5041901 w 5778500"/>
              <a:gd name="connsiteY19" fmla="*/ 2767330 h 5778500"/>
              <a:gd name="connsiteX20" fmla="*/ 4415217 w 5778500"/>
              <a:gd name="connsiteY20" fmla="*/ 2767330 h 5778500"/>
              <a:gd name="connsiteX21" fmla="*/ 4393677 w 5778500"/>
              <a:gd name="connsiteY21" fmla="*/ 2697940 h 5778500"/>
              <a:gd name="connsiteX22" fmla="*/ 3940811 w 5778500"/>
              <a:gd name="connsiteY22" fmla="*/ 2397760 h 5778500"/>
              <a:gd name="connsiteX23" fmla="*/ 3593275 w 5778500"/>
              <a:gd name="connsiteY23" fmla="*/ 2541714 h 5778500"/>
              <a:gd name="connsiteX24" fmla="*/ 3584860 w 5778500"/>
              <a:gd name="connsiteY24" fmla="*/ 2551915 h 5778500"/>
              <a:gd name="connsiteX25" fmla="*/ 2889250 w 5778500"/>
              <a:gd name="connsiteY25" fmla="*/ 0 h 5778500"/>
              <a:gd name="connsiteX26" fmla="*/ 5778500 w 5778500"/>
              <a:gd name="connsiteY26" fmla="*/ 2889250 h 5778500"/>
              <a:gd name="connsiteX27" fmla="*/ 2889250 w 5778500"/>
              <a:gd name="connsiteY27" fmla="*/ 5778500 h 5778500"/>
              <a:gd name="connsiteX28" fmla="*/ 0 w 5778500"/>
              <a:gd name="connsiteY28" fmla="*/ 2889250 h 5778500"/>
              <a:gd name="connsiteX29" fmla="*/ 2889250 w 5778500"/>
              <a:gd name="connsiteY29" fmla="*/ 0 h 57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778500" h="5778500">
                <a:moveTo>
                  <a:pt x="1837689" y="2397760"/>
                </a:moveTo>
                <a:cubicBezTo>
                  <a:pt x="1634108" y="2397760"/>
                  <a:pt x="1459435" y="2521537"/>
                  <a:pt x="1384823" y="2697940"/>
                </a:cubicBezTo>
                <a:lnTo>
                  <a:pt x="1363283" y="2767330"/>
                </a:lnTo>
                <a:lnTo>
                  <a:pt x="736599" y="2767330"/>
                </a:lnTo>
                <a:lnTo>
                  <a:pt x="736599" y="3011170"/>
                </a:lnTo>
                <a:lnTo>
                  <a:pt x="1363283" y="3011170"/>
                </a:lnTo>
                <a:lnTo>
                  <a:pt x="1384823" y="3080560"/>
                </a:lnTo>
                <a:cubicBezTo>
                  <a:pt x="1459435" y="3256963"/>
                  <a:pt x="1634108" y="3380740"/>
                  <a:pt x="1837689" y="3380740"/>
                </a:cubicBezTo>
                <a:cubicBezTo>
                  <a:pt x="2109131" y="3380740"/>
                  <a:pt x="2329179" y="3160692"/>
                  <a:pt x="2329179" y="2889250"/>
                </a:cubicBezTo>
                <a:cubicBezTo>
                  <a:pt x="2329179" y="2617808"/>
                  <a:pt x="2109131" y="2397760"/>
                  <a:pt x="1837689" y="2397760"/>
                </a:cubicBezTo>
                <a:close/>
                <a:moveTo>
                  <a:pt x="2193200" y="1748439"/>
                </a:moveTo>
                <a:lnTo>
                  <a:pt x="2071280" y="1959611"/>
                </a:lnTo>
                <a:lnTo>
                  <a:pt x="3466996" y="2765428"/>
                </a:lnTo>
                <a:lnTo>
                  <a:pt x="3459307" y="2790198"/>
                </a:lnTo>
                <a:cubicBezTo>
                  <a:pt x="3452759" y="2822193"/>
                  <a:pt x="3449321" y="2855320"/>
                  <a:pt x="3449321" y="2889250"/>
                </a:cubicBezTo>
                <a:cubicBezTo>
                  <a:pt x="3449321" y="3160692"/>
                  <a:pt x="3669369" y="3380740"/>
                  <a:pt x="3940811" y="3380740"/>
                </a:cubicBezTo>
                <a:cubicBezTo>
                  <a:pt x="4144393" y="3380740"/>
                  <a:pt x="4319065" y="3256963"/>
                  <a:pt x="4393677" y="3080560"/>
                </a:cubicBezTo>
                <a:lnTo>
                  <a:pt x="4415217" y="3011170"/>
                </a:lnTo>
                <a:lnTo>
                  <a:pt x="5041901" y="3011170"/>
                </a:lnTo>
                <a:lnTo>
                  <a:pt x="5041901" y="2767330"/>
                </a:lnTo>
                <a:lnTo>
                  <a:pt x="4415217" y="2767330"/>
                </a:lnTo>
                <a:lnTo>
                  <a:pt x="4393677" y="2697940"/>
                </a:lnTo>
                <a:cubicBezTo>
                  <a:pt x="4319065" y="2521537"/>
                  <a:pt x="4144393" y="2397760"/>
                  <a:pt x="3940811" y="2397760"/>
                </a:cubicBezTo>
                <a:cubicBezTo>
                  <a:pt x="3805090" y="2397760"/>
                  <a:pt x="3682218" y="2452772"/>
                  <a:pt x="3593275" y="2541714"/>
                </a:cubicBezTo>
                <a:lnTo>
                  <a:pt x="3584860" y="2551915"/>
                </a:lnTo>
                <a:close/>
                <a:moveTo>
                  <a:pt x="2889250" y="0"/>
                </a:moveTo>
                <a:cubicBezTo>
                  <a:pt x="4484939" y="0"/>
                  <a:pt x="5778500" y="1293561"/>
                  <a:pt x="5778500" y="2889250"/>
                </a:cubicBezTo>
                <a:cubicBezTo>
                  <a:pt x="5778500" y="4484939"/>
                  <a:pt x="4484939" y="5778500"/>
                  <a:pt x="2889250" y="5778500"/>
                </a:cubicBezTo>
                <a:cubicBezTo>
                  <a:pt x="1293561" y="5778500"/>
                  <a:pt x="0" y="4484939"/>
                  <a:pt x="0" y="2889250"/>
                </a:cubicBezTo>
                <a:cubicBezTo>
                  <a:pt x="0" y="1293561"/>
                  <a:pt x="1293561" y="0"/>
                  <a:pt x="2889250" y="0"/>
                </a:cubicBezTo>
                <a:close/>
              </a:path>
            </a:pathLst>
          </a:custGeom>
          <a:solidFill>
            <a:srgbClr val="FDD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69201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A6F128C-1074-43BE-A41D-72602CAA76F8}"/>
              </a:ext>
            </a:extLst>
          </p:cNvPr>
          <p:cNvSpPr/>
          <p:nvPr/>
        </p:nvSpPr>
        <p:spPr>
          <a:xfrm>
            <a:off x="3206750" y="539750"/>
            <a:ext cx="5778500" cy="5778500"/>
          </a:xfrm>
          <a:custGeom>
            <a:avLst/>
            <a:gdLst>
              <a:gd name="connsiteX0" fmla="*/ 4818975 w 5778500"/>
              <a:gd name="connsiteY0" fmla="*/ 2362787 h 5778500"/>
              <a:gd name="connsiteX1" fmla="*/ 4452018 w 5778500"/>
              <a:gd name="connsiteY1" fmla="*/ 2462899 h 5778500"/>
              <a:gd name="connsiteX2" fmla="*/ 3705491 w 5778500"/>
              <a:gd name="connsiteY2" fmla="*/ 4288738 h 5778500"/>
              <a:gd name="connsiteX3" fmla="*/ 3627629 w 5778500"/>
              <a:gd name="connsiteY3" fmla="*/ 4329183 h 5778500"/>
              <a:gd name="connsiteX4" fmla="*/ 3499982 w 5778500"/>
              <a:gd name="connsiteY4" fmla="*/ 4025858 h 5778500"/>
              <a:gd name="connsiteX5" fmla="*/ 3163904 w 5778500"/>
              <a:gd name="connsiteY5" fmla="*/ 4749751 h 5778500"/>
              <a:gd name="connsiteX6" fmla="*/ 3916457 w 5778500"/>
              <a:gd name="connsiteY6" fmla="*/ 5015520 h 5778500"/>
              <a:gd name="connsiteX7" fmla="*/ 3775493 w 5778500"/>
              <a:gd name="connsiteY7" fmla="*/ 4680549 h 5778500"/>
              <a:gd name="connsiteX8" fmla="*/ 3897154 w 5778500"/>
              <a:gd name="connsiteY8" fmla="*/ 4617355 h 5778500"/>
              <a:gd name="connsiteX9" fmla="*/ 4818975 w 5778500"/>
              <a:gd name="connsiteY9" fmla="*/ 2362787 h 5778500"/>
              <a:gd name="connsiteX10" fmla="*/ 1140682 w 5778500"/>
              <a:gd name="connsiteY10" fmla="*/ 2196857 h 5778500"/>
              <a:gd name="connsiteX11" fmla="*/ 534243 w 5778500"/>
              <a:gd name="connsiteY11" fmla="*/ 2715703 h 5778500"/>
              <a:gd name="connsiteX12" fmla="*/ 894818 w 5778500"/>
              <a:gd name="connsiteY12" fmla="*/ 2761110 h 5778500"/>
              <a:gd name="connsiteX13" fmla="*/ 888716 w 5778500"/>
              <a:gd name="connsiteY13" fmla="*/ 2898068 h 5778500"/>
              <a:gd name="connsiteX14" fmla="*/ 2380318 w 5778500"/>
              <a:gd name="connsiteY14" fmla="*/ 4823673 h 5778500"/>
              <a:gd name="connsiteX15" fmla="*/ 2477097 w 5778500"/>
              <a:gd name="connsiteY15" fmla="*/ 4455823 h 5778500"/>
              <a:gd name="connsiteX16" fmla="*/ 1269138 w 5778500"/>
              <a:gd name="connsiteY16" fmla="*/ 2896392 h 5778500"/>
              <a:gd name="connsiteX17" fmla="*/ 1273043 w 5778500"/>
              <a:gd name="connsiteY17" fmla="*/ 2808739 h 5778500"/>
              <a:gd name="connsiteX18" fmla="*/ 1599553 w 5778500"/>
              <a:gd name="connsiteY18" fmla="*/ 2849855 h 5778500"/>
              <a:gd name="connsiteX19" fmla="*/ 2950032 w 5778500"/>
              <a:gd name="connsiteY19" fmla="*/ 889900 h 5778500"/>
              <a:gd name="connsiteX20" fmla="*/ 2812076 w 5778500"/>
              <a:gd name="connsiteY20" fmla="*/ 890490 h 5778500"/>
              <a:gd name="connsiteX21" fmla="*/ 1468457 w 5778500"/>
              <a:gd name="connsiteY21" fmla="*/ 1481292 h 5778500"/>
              <a:gd name="connsiteX22" fmla="*/ 1738635 w 5778500"/>
              <a:gd name="connsiteY22" fmla="*/ 1749029 h 5778500"/>
              <a:gd name="connsiteX23" fmla="*/ 3693122 w 5778500"/>
              <a:gd name="connsiteY23" fmla="*/ 1482621 h 5778500"/>
              <a:gd name="connsiteX24" fmla="*/ 3767079 w 5778500"/>
              <a:gd name="connsiteY24" fmla="*/ 1529830 h 5778500"/>
              <a:gd name="connsiteX25" fmla="*/ 3568216 w 5778500"/>
              <a:gd name="connsiteY25" fmla="*/ 1792037 h 5778500"/>
              <a:gd name="connsiteX26" fmla="*/ 4363164 w 5778500"/>
              <a:gd name="connsiteY26" fmla="*/ 1721143 h 5778500"/>
              <a:gd name="connsiteX27" fmla="*/ 4217050 w 5778500"/>
              <a:gd name="connsiteY27" fmla="*/ 936528 h 5778500"/>
              <a:gd name="connsiteX28" fmla="*/ 3997439 w 5778500"/>
              <a:gd name="connsiteY28" fmla="*/ 1226092 h 5778500"/>
              <a:gd name="connsiteX29" fmla="*/ 3881881 w 5778500"/>
              <a:gd name="connsiteY29" fmla="*/ 1152328 h 5778500"/>
              <a:gd name="connsiteX30" fmla="*/ 2950032 w 5778500"/>
              <a:gd name="connsiteY30" fmla="*/ 889900 h 5778500"/>
              <a:gd name="connsiteX31" fmla="*/ 2889250 w 5778500"/>
              <a:gd name="connsiteY31" fmla="*/ 0 h 5778500"/>
              <a:gd name="connsiteX32" fmla="*/ 5778500 w 5778500"/>
              <a:gd name="connsiteY32" fmla="*/ 2889250 h 5778500"/>
              <a:gd name="connsiteX33" fmla="*/ 2889250 w 5778500"/>
              <a:gd name="connsiteY33" fmla="*/ 5778500 h 5778500"/>
              <a:gd name="connsiteX34" fmla="*/ 0 w 5778500"/>
              <a:gd name="connsiteY34" fmla="*/ 2889250 h 5778500"/>
              <a:gd name="connsiteX35" fmla="*/ 2889250 w 5778500"/>
              <a:gd name="connsiteY35" fmla="*/ 0 h 57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778500" h="5778500">
                <a:moveTo>
                  <a:pt x="4818975" y="2362787"/>
                </a:moveTo>
                <a:lnTo>
                  <a:pt x="4452018" y="2462899"/>
                </a:lnTo>
                <a:cubicBezTo>
                  <a:pt x="4648198" y="3181985"/>
                  <a:pt x="4327726" y="3926520"/>
                  <a:pt x="3705491" y="4288738"/>
                </a:cubicBezTo>
                <a:lnTo>
                  <a:pt x="3627629" y="4329183"/>
                </a:lnTo>
                <a:lnTo>
                  <a:pt x="3499982" y="4025858"/>
                </a:lnTo>
                <a:lnTo>
                  <a:pt x="3163904" y="4749751"/>
                </a:lnTo>
                <a:lnTo>
                  <a:pt x="3916457" y="5015520"/>
                </a:lnTo>
                <a:lnTo>
                  <a:pt x="3775493" y="4680549"/>
                </a:lnTo>
                <a:lnTo>
                  <a:pt x="3897154" y="4617355"/>
                </a:lnTo>
                <a:cubicBezTo>
                  <a:pt x="4665497" y="4170083"/>
                  <a:pt x="5061220" y="3250723"/>
                  <a:pt x="4818975" y="2362787"/>
                </a:cubicBezTo>
                <a:close/>
                <a:moveTo>
                  <a:pt x="1140682" y="2196857"/>
                </a:moveTo>
                <a:lnTo>
                  <a:pt x="534243" y="2715703"/>
                </a:lnTo>
                <a:lnTo>
                  <a:pt x="894818" y="2761110"/>
                </a:lnTo>
                <a:lnTo>
                  <a:pt x="888716" y="2898068"/>
                </a:lnTo>
                <a:cubicBezTo>
                  <a:pt x="891893" y="3787109"/>
                  <a:pt x="1490221" y="4589495"/>
                  <a:pt x="2380318" y="4823673"/>
                </a:cubicBezTo>
                <a:lnTo>
                  <a:pt x="2477097" y="4455823"/>
                </a:lnTo>
                <a:cubicBezTo>
                  <a:pt x="1756261" y="4266176"/>
                  <a:pt x="1271710" y="3616372"/>
                  <a:pt x="1269138" y="2896392"/>
                </a:cubicBezTo>
                <a:lnTo>
                  <a:pt x="1273043" y="2808739"/>
                </a:lnTo>
                <a:lnTo>
                  <a:pt x="1599553" y="2849855"/>
                </a:lnTo>
                <a:close/>
                <a:moveTo>
                  <a:pt x="2950032" y="889900"/>
                </a:moveTo>
                <a:cubicBezTo>
                  <a:pt x="2904044" y="888518"/>
                  <a:pt x="2858030" y="888716"/>
                  <a:pt x="2812076" y="890490"/>
                </a:cubicBezTo>
                <a:cubicBezTo>
                  <a:pt x="2321905" y="909416"/>
                  <a:pt x="1838659" y="1107716"/>
                  <a:pt x="1468457" y="1481292"/>
                </a:cubicBezTo>
                <a:lnTo>
                  <a:pt x="1738635" y="1749029"/>
                </a:lnTo>
                <a:cubicBezTo>
                  <a:pt x="2263292" y="1219590"/>
                  <a:pt x="3068314" y="1124859"/>
                  <a:pt x="3693122" y="1482621"/>
                </a:cubicBezTo>
                <a:lnTo>
                  <a:pt x="3767079" y="1529830"/>
                </a:lnTo>
                <a:lnTo>
                  <a:pt x="3568216" y="1792037"/>
                </a:lnTo>
                <a:lnTo>
                  <a:pt x="4363164" y="1721143"/>
                </a:lnTo>
                <a:lnTo>
                  <a:pt x="4217050" y="936528"/>
                </a:lnTo>
                <a:lnTo>
                  <a:pt x="3997439" y="1226092"/>
                </a:lnTo>
                <a:lnTo>
                  <a:pt x="3881881" y="1152328"/>
                </a:lnTo>
                <a:cubicBezTo>
                  <a:pt x="3592561" y="986665"/>
                  <a:pt x="3271947" y="899575"/>
                  <a:pt x="2950032" y="889900"/>
                </a:cubicBezTo>
                <a:close/>
                <a:moveTo>
                  <a:pt x="2889250" y="0"/>
                </a:moveTo>
                <a:cubicBezTo>
                  <a:pt x="4484939" y="0"/>
                  <a:pt x="5778500" y="1293562"/>
                  <a:pt x="5778500" y="2889250"/>
                </a:cubicBezTo>
                <a:cubicBezTo>
                  <a:pt x="5778500" y="4484939"/>
                  <a:pt x="4484939" y="5778500"/>
                  <a:pt x="2889250" y="5778500"/>
                </a:cubicBezTo>
                <a:cubicBezTo>
                  <a:pt x="1293561" y="5778500"/>
                  <a:pt x="0" y="4484939"/>
                  <a:pt x="0" y="2889250"/>
                </a:cubicBezTo>
                <a:cubicBezTo>
                  <a:pt x="0" y="1293562"/>
                  <a:pt x="1293561" y="0"/>
                  <a:pt x="2889250" y="0"/>
                </a:cubicBezTo>
                <a:close/>
              </a:path>
            </a:pathLst>
          </a:custGeom>
          <a:solidFill>
            <a:srgbClr val="FF2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88076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4ECB6C5-4FE1-4AC6-B0D1-C097D77BBAC1}"/>
              </a:ext>
            </a:extLst>
          </p:cNvPr>
          <p:cNvSpPr/>
          <p:nvPr/>
        </p:nvSpPr>
        <p:spPr>
          <a:xfrm>
            <a:off x="3206750" y="539750"/>
            <a:ext cx="5778500" cy="57785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0387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7D6575D9-610E-47B1-9DB4-D42503B116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198671"/>
              </p:ext>
            </p:extLst>
          </p:nvPr>
        </p:nvGraphicFramePr>
        <p:xfrm>
          <a:off x="623392" y="2846003"/>
          <a:ext cx="11161240" cy="36649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0310">
                  <a:extLst>
                    <a:ext uri="{9D8B030D-6E8A-4147-A177-3AD203B41FA5}">
                      <a16:colId xmlns:a16="http://schemas.microsoft.com/office/drawing/2014/main" val="3606465782"/>
                    </a:ext>
                  </a:extLst>
                </a:gridCol>
                <a:gridCol w="2790310">
                  <a:extLst>
                    <a:ext uri="{9D8B030D-6E8A-4147-A177-3AD203B41FA5}">
                      <a16:colId xmlns:a16="http://schemas.microsoft.com/office/drawing/2014/main" val="1412456557"/>
                    </a:ext>
                  </a:extLst>
                </a:gridCol>
                <a:gridCol w="2790310">
                  <a:extLst>
                    <a:ext uri="{9D8B030D-6E8A-4147-A177-3AD203B41FA5}">
                      <a16:colId xmlns:a16="http://schemas.microsoft.com/office/drawing/2014/main" val="3045767322"/>
                    </a:ext>
                  </a:extLst>
                </a:gridCol>
                <a:gridCol w="2790310">
                  <a:extLst>
                    <a:ext uri="{9D8B030D-6E8A-4147-A177-3AD203B41FA5}">
                      <a16:colId xmlns:a16="http://schemas.microsoft.com/office/drawing/2014/main" val="472037005"/>
                    </a:ext>
                  </a:extLst>
                </a:gridCol>
              </a:tblGrid>
              <a:tr h="2818676">
                <a:tc>
                  <a:txBody>
                    <a:bodyPr/>
                    <a:lstStyle/>
                    <a:p>
                      <a:pPr algn="ctr"/>
                      <a:r>
                        <a:rPr lang="en-A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CONSUMABLES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TOOLS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MODULES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5082563"/>
                  </a:ext>
                </a:extLst>
              </a:tr>
              <a:tr h="846227">
                <a:tc>
                  <a:txBody>
                    <a:bodyPr/>
                    <a:lstStyle/>
                    <a:p>
                      <a:pPr algn="ctr"/>
                      <a:r>
                        <a:rPr lang="en-A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PASSIVE</a:t>
                      </a:r>
                      <a:br>
                        <a:rPr lang="en-A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A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ACTIVE</a:t>
                      </a:r>
                      <a:br>
                        <a:rPr lang="en-A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A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MECHANICAL</a:t>
                      </a:r>
                      <a:br>
                        <a:rPr lang="en-A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A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246636"/>
                  </a:ext>
                </a:extLst>
              </a:tr>
            </a:tbl>
          </a:graphicData>
        </a:graphic>
      </p:graphicFrame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53A2EF8-A2F3-4339-A547-2ED79C12B82B}"/>
              </a:ext>
            </a:extLst>
          </p:cNvPr>
          <p:cNvSpPr/>
          <p:nvPr/>
        </p:nvSpPr>
        <p:spPr>
          <a:xfrm>
            <a:off x="3814980" y="764704"/>
            <a:ext cx="1980000" cy="1980000"/>
          </a:xfrm>
          <a:custGeom>
            <a:avLst/>
            <a:gdLst>
              <a:gd name="connsiteX0" fmla="*/ 1982106 w 5778500"/>
              <a:gd name="connsiteY0" fmla="*/ 1154237 h 5778500"/>
              <a:gd name="connsiteX1" fmla="*/ 1706955 w 5778500"/>
              <a:gd name="connsiteY1" fmla="*/ 2055104 h 5778500"/>
              <a:gd name="connsiteX2" fmla="*/ 1761861 w 5778500"/>
              <a:gd name="connsiteY2" fmla="*/ 2170477 h 5778500"/>
              <a:gd name="connsiteX3" fmla="*/ 1745285 w 5778500"/>
              <a:gd name="connsiteY3" fmla="*/ 2223874 h 5778500"/>
              <a:gd name="connsiteX4" fmla="*/ 1735557 w 5778500"/>
              <a:gd name="connsiteY4" fmla="*/ 2320380 h 5778500"/>
              <a:gd name="connsiteX5" fmla="*/ 1817336 w 5778500"/>
              <a:gd name="connsiteY5" fmla="*/ 2588110 h 5778500"/>
              <a:gd name="connsiteX6" fmla="*/ 1871492 w 5778500"/>
              <a:gd name="connsiteY6" fmla="*/ 2653746 h 5778500"/>
              <a:gd name="connsiteX7" fmla="*/ 1847573 w 5778500"/>
              <a:gd name="connsiteY7" fmla="*/ 2663205 h 5778500"/>
              <a:gd name="connsiteX8" fmla="*/ 1272280 w 5778500"/>
              <a:gd name="connsiteY8" fmla="*/ 3768980 h 5778500"/>
              <a:gd name="connsiteX9" fmla="*/ 1433149 w 5778500"/>
              <a:gd name="connsiteY9" fmla="*/ 4439959 h 5778500"/>
              <a:gd name="connsiteX10" fmla="*/ 1450395 w 5778500"/>
              <a:gd name="connsiteY10" fmla="*/ 4466589 h 5778500"/>
              <a:gd name="connsiteX11" fmla="*/ 1801515 w 5778500"/>
              <a:gd name="connsiteY11" fmla="*/ 4298364 h 5778500"/>
              <a:gd name="connsiteX12" fmla="*/ 1764746 w 5778500"/>
              <a:gd name="connsiteY12" fmla="*/ 4211444 h 5778500"/>
              <a:gd name="connsiteX13" fmla="*/ 1695956 w 5778500"/>
              <a:gd name="connsiteY13" fmla="*/ 3800512 h 5778500"/>
              <a:gd name="connsiteX14" fmla="*/ 2122010 w 5778500"/>
              <a:gd name="connsiteY14" fmla="*/ 2927152 h 5778500"/>
              <a:gd name="connsiteX15" fmla="*/ 2217215 w 5778500"/>
              <a:gd name="connsiteY15" fmla="*/ 2886996 h 5778500"/>
              <a:gd name="connsiteX16" fmla="*/ 2312420 w 5778500"/>
              <a:gd name="connsiteY16" fmla="*/ 2927152 h 5778500"/>
              <a:gd name="connsiteX17" fmla="*/ 2738474 w 5778500"/>
              <a:gd name="connsiteY17" fmla="*/ 3800512 h 5778500"/>
              <a:gd name="connsiteX18" fmla="*/ 2669684 w 5778500"/>
              <a:gd name="connsiteY18" fmla="*/ 4211444 h 5778500"/>
              <a:gd name="connsiteX19" fmla="*/ 2632914 w 5778500"/>
              <a:gd name="connsiteY19" fmla="*/ 4298364 h 5778500"/>
              <a:gd name="connsiteX20" fmla="*/ 2984035 w 5778500"/>
              <a:gd name="connsiteY20" fmla="*/ 4466589 h 5778500"/>
              <a:gd name="connsiteX21" fmla="*/ 3001280 w 5778500"/>
              <a:gd name="connsiteY21" fmla="*/ 4439959 h 5778500"/>
              <a:gd name="connsiteX22" fmla="*/ 3162149 w 5778500"/>
              <a:gd name="connsiteY22" fmla="*/ 3768980 h 5778500"/>
              <a:gd name="connsiteX23" fmla="*/ 2586857 w 5778500"/>
              <a:gd name="connsiteY23" fmla="*/ 2663205 h 5778500"/>
              <a:gd name="connsiteX24" fmla="*/ 2558704 w 5778500"/>
              <a:gd name="connsiteY24" fmla="*/ 2652071 h 5778500"/>
              <a:gd name="connsiteX25" fmla="*/ 2611478 w 5778500"/>
              <a:gd name="connsiteY25" fmla="*/ 2588110 h 5778500"/>
              <a:gd name="connsiteX26" fmla="*/ 2693259 w 5778500"/>
              <a:gd name="connsiteY26" fmla="*/ 2320380 h 5778500"/>
              <a:gd name="connsiteX27" fmla="*/ 2683530 w 5778500"/>
              <a:gd name="connsiteY27" fmla="*/ 2223874 h 5778500"/>
              <a:gd name="connsiteX28" fmla="*/ 2670764 w 5778500"/>
              <a:gd name="connsiteY28" fmla="*/ 2182753 h 5778500"/>
              <a:gd name="connsiteX29" fmla="*/ 2676956 w 5778500"/>
              <a:gd name="connsiteY29" fmla="*/ 2172937 h 5778500"/>
              <a:gd name="connsiteX30" fmla="*/ 2727474 w 5778500"/>
              <a:gd name="connsiteY30" fmla="*/ 2055104 h 5778500"/>
              <a:gd name="connsiteX31" fmla="*/ 2452324 w 5778500"/>
              <a:gd name="connsiteY31" fmla="*/ 1154237 h 5778500"/>
              <a:gd name="connsiteX32" fmla="*/ 2219689 w 5778500"/>
              <a:gd name="connsiteY32" fmla="*/ 1842595 h 5778500"/>
              <a:gd name="connsiteX33" fmla="*/ 2214408 w 5778500"/>
              <a:gd name="connsiteY33" fmla="*/ 1841529 h 5778500"/>
              <a:gd name="connsiteX34" fmla="*/ 2214381 w 5778500"/>
              <a:gd name="connsiteY34" fmla="*/ 1841534 h 5778500"/>
              <a:gd name="connsiteX35" fmla="*/ 3782452 w 5778500"/>
              <a:gd name="connsiteY35" fmla="*/ 1069945 h 5778500"/>
              <a:gd name="connsiteX36" fmla="*/ 3678078 w 5778500"/>
              <a:gd name="connsiteY36" fmla="*/ 1615557 h 5778500"/>
              <a:gd name="connsiteX37" fmla="*/ 3822588 w 5778500"/>
              <a:gd name="connsiteY37" fmla="*/ 1793888 h 5778500"/>
              <a:gd name="connsiteX38" fmla="*/ 3822588 w 5778500"/>
              <a:gd name="connsiteY38" fmla="*/ 2799230 h 5778500"/>
              <a:gd name="connsiteX39" fmla="*/ 3564081 w 5778500"/>
              <a:gd name="connsiteY39" fmla="*/ 2799230 h 5778500"/>
              <a:gd name="connsiteX40" fmla="*/ 3564081 w 5778500"/>
              <a:gd name="connsiteY40" fmla="*/ 3016876 h 5778500"/>
              <a:gd name="connsiteX41" fmla="*/ 3564086 w 5778500"/>
              <a:gd name="connsiteY41" fmla="*/ 3016875 h 5778500"/>
              <a:gd name="connsiteX42" fmla="*/ 3692831 w 5778500"/>
              <a:gd name="connsiteY42" fmla="*/ 3145620 h 5778500"/>
              <a:gd name="connsiteX43" fmla="*/ 3564086 w 5778500"/>
              <a:gd name="connsiteY43" fmla="*/ 3274365 h 5778500"/>
              <a:gd name="connsiteX44" fmla="*/ 3564081 w 5778500"/>
              <a:gd name="connsiteY44" fmla="*/ 3274364 h 5778500"/>
              <a:gd name="connsiteX45" fmla="*/ 3564079 w 5778500"/>
              <a:gd name="connsiteY45" fmla="*/ 4079340 h 5778500"/>
              <a:gd name="connsiteX46" fmla="*/ 3951330 w 5778500"/>
              <a:gd name="connsiteY46" fmla="*/ 4466590 h 5778500"/>
              <a:gd name="connsiteX47" fmla="*/ 4338580 w 5778500"/>
              <a:gd name="connsiteY47" fmla="*/ 4079340 h 5778500"/>
              <a:gd name="connsiteX48" fmla="*/ 4338580 w 5778500"/>
              <a:gd name="connsiteY48" fmla="*/ 3274365 h 5778500"/>
              <a:gd name="connsiteX49" fmla="*/ 4209835 w 5778500"/>
              <a:gd name="connsiteY49" fmla="*/ 3145620 h 5778500"/>
              <a:gd name="connsiteX50" fmla="*/ 4338580 w 5778500"/>
              <a:gd name="connsiteY50" fmla="*/ 3016875 h 5778500"/>
              <a:gd name="connsiteX51" fmla="*/ 4338580 w 5778500"/>
              <a:gd name="connsiteY51" fmla="*/ 2799230 h 5778500"/>
              <a:gd name="connsiteX52" fmla="*/ 4080077 w 5778500"/>
              <a:gd name="connsiteY52" fmla="*/ 2799230 h 5778500"/>
              <a:gd name="connsiteX53" fmla="*/ 4080077 w 5778500"/>
              <a:gd name="connsiteY53" fmla="*/ 1793885 h 5778500"/>
              <a:gd name="connsiteX54" fmla="*/ 4224585 w 5778500"/>
              <a:gd name="connsiteY54" fmla="*/ 1615557 h 5778500"/>
              <a:gd name="connsiteX55" fmla="*/ 4120211 w 5778500"/>
              <a:gd name="connsiteY55" fmla="*/ 1069945 h 5778500"/>
              <a:gd name="connsiteX56" fmla="*/ 2889250 w 5778500"/>
              <a:gd name="connsiteY56" fmla="*/ 0 h 5778500"/>
              <a:gd name="connsiteX57" fmla="*/ 5778500 w 5778500"/>
              <a:gd name="connsiteY57" fmla="*/ 2889250 h 5778500"/>
              <a:gd name="connsiteX58" fmla="*/ 2889250 w 5778500"/>
              <a:gd name="connsiteY58" fmla="*/ 5778500 h 5778500"/>
              <a:gd name="connsiteX59" fmla="*/ 0 w 5778500"/>
              <a:gd name="connsiteY59" fmla="*/ 2889250 h 5778500"/>
              <a:gd name="connsiteX60" fmla="*/ 2889250 w 5778500"/>
              <a:gd name="connsiteY60" fmla="*/ 0 h 57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778500" h="5778500">
                <a:moveTo>
                  <a:pt x="1982106" y="1154237"/>
                </a:moveTo>
                <a:cubicBezTo>
                  <a:pt x="1706720" y="1364470"/>
                  <a:pt x="1596030" y="1726880"/>
                  <a:pt x="1706955" y="2055104"/>
                </a:cubicBezTo>
                <a:lnTo>
                  <a:pt x="1761861" y="2170477"/>
                </a:lnTo>
                <a:lnTo>
                  <a:pt x="1745285" y="2223874"/>
                </a:lnTo>
                <a:cubicBezTo>
                  <a:pt x="1738907" y="2255047"/>
                  <a:pt x="1735557" y="2287321"/>
                  <a:pt x="1735557" y="2320380"/>
                </a:cubicBezTo>
                <a:cubicBezTo>
                  <a:pt x="1735557" y="2419552"/>
                  <a:pt x="1765704" y="2511684"/>
                  <a:pt x="1817336" y="2588110"/>
                </a:cubicBezTo>
                <a:lnTo>
                  <a:pt x="1871492" y="2653746"/>
                </a:lnTo>
                <a:lnTo>
                  <a:pt x="1847573" y="2663205"/>
                </a:lnTo>
                <a:cubicBezTo>
                  <a:pt x="1509496" y="2845388"/>
                  <a:pt x="1272280" y="3271888"/>
                  <a:pt x="1272280" y="3768980"/>
                </a:cubicBezTo>
                <a:cubicBezTo>
                  <a:pt x="1272280" y="4017526"/>
                  <a:pt x="1331585" y="4248423"/>
                  <a:pt x="1433149" y="4439959"/>
                </a:cubicBezTo>
                <a:lnTo>
                  <a:pt x="1450395" y="4466589"/>
                </a:lnTo>
                <a:lnTo>
                  <a:pt x="1801515" y="4298364"/>
                </a:lnTo>
                <a:lnTo>
                  <a:pt x="1764746" y="4211444"/>
                </a:lnTo>
                <a:cubicBezTo>
                  <a:pt x="1720661" y="4087131"/>
                  <a:pt x="1695956" y="3947742"/>
                  <a:pt x="1695956" y="3800512"/>
                </a:cubicBezTo>
                <a:cubicBezTo>
                  <a:pt x="1695956" y="3407901"/>
                  <a:pt x="1871636" y="3071043"/>
                  <a:pt x="2122010" y="2927152"/>
                </a:cubicBezTo>
                <a:lnTo>
                  <a:pt x="2217215" y="2886996"/>
                </a:lnTo>
                <a:lnTo>
                  <a:pt x="2312420" y="2927152"/>
                </a:lnTo>
                <a:cubicBezTo>
                  <a:pt x="2562794" y="3071043"/>
                  <a:pt x="2738474" y="3407901"/>
                  <a:pt x="2738474" y="3800512"/>
                </a:cubicBezTo>
                <a:cubicBezTo>
                  <a:pt x="2738474" y="3947742"/>
                  <a:pt x="2713768" y="4087131"/>
                  <a:pt x="2669684" y="4211444"/>
                </a:cubicBezTo>
                <a:lnTo>
                  <a:pt x="2632914" y="4298364"/>
                </a:lnTo>
                <a:lnTo>
                  <a:pt x="2984035" y="4466589"/>
                </a:lnTo>
                <a:lnTo>
                  <a:pt x="3001280" y="4439959"/>
                </a:lnTo>
                <a:cubicBezTo>
                  <a:pt x="3102844" y="4248423"/>
                  <a:pt x="3162149" y="4017526"/>
                  <a:pt x="3162149" y="3768980"/>
                </a:cubicBezTo>
                <a:cubicBezTo>
                  <a:pt x="3162149" y="3271888"/>
                  <a:pt x="2924932" y="2845388"/>
                  <a:pt x="2586857" y="2663205"/>
                </a:cubicBezTo>
                <a:lnTo>
                  <a:pt x="2558704" y="2652071"/>
                </a:lnTo>
                <a:lnTo>
                  <a:pt x="2611478" y="2588110"/>
                </a:lnTo>
                <a:cubicBezTo>
                  <a:pt x="2663110" y="2511684"/>
                  <a:pt x="2693259" y="2419552"/>
                  <a:pt x="2693259" y="2320380"/>
                </a:cubicBezTo>
                <a:cubicBezTo>
                  <a:pt x="2693259" y="2287321"/>
                  <a:pt x="2689909" y="2255047"/>
                  <a:pt x="2683530" y="2223874"/>
                </a:cubicBezTo>
                <a:lnTo>
                  <a:pt x="2670764" y="2182753"/>
                </a:lnTo>
                <a:lnTo>
                  <a:pt x="2676956" y="2172937"/>
                </a:lnTo>
                <a:cubicBezTo>
                  <a:pt x="2696665" y="2135482"/>
                  <a:pt x="2713608" y="2096131"/>
                  <a:pt x="2727474" y="2055104"/>
                </a:cubicBezTo>
                <a:cubicBezTo>
                  <a:pt x="2838399" y="1726880"/>
                  <a:pt x="2727709" y="1364470"/>
                  <a:pt x="2452324" y="1154237"/>
                </a:cubicBezTo>
                <a:lnTo>
                  <a:pt x="2219689" y="1842595"/>
                </a:lnTo>
                <a:lnTo>
                  <a:pt x="2214408" y="1841529"/>
                </a:lnTo>
                <a:lnTo>
                  <a:pt x="2214381" y="1841534"/>
                </a:lnTo>
                <a:close/>
                <a:moveTo>
                  <a:pt x="3782452" y="1069945"/>
                </a:moveTo>
                <a:lnTo>
                  <a:pt x="3678078" y="1615557"/>
                </a:lnTo>
                <a:lnTo>
                  <a:pt x="3822588" y="1793888"/>
                </a:lnTo>
                <a:lnTo>
                  <a:pt x="3822588" y="2799230"/>
                </a:lnTo>
                <a:lnTo>
                  <a:pt x="3564081" y="2799230"/>
                </a:lnTo>
                <a:lnTo>
                  <a:pt x="3564081" y="3016876"/>
                </a:lnTo>
                <a:lnTo>
                  <a:pt x="3564086" y="3016875"/>
                </a:lnTo>
                <a:cubicBezTo>
                  <a:pt x="3635190" y="3016875"/>
                  <a:pt x="3692831" y="3074516"/>
                  <a:pt x="3692831" y="3145620"/>
                </a:cubicBezTo>
                <a:cubicBezTo>
                  <a:pt x="3692831" y="3216724"/>
                  <a:pt x="3635190" y="3274365"/>
                  <a:pt x="3564086" y="3274365"/>
                </a:cubicBezTo>
                <a:lnTo>
                  <a:pt x="3564081" y="3274364"/>
                </a:lnTo>
                <a:lnTo>
                  <a:pt x="3564079" y="4079340"/>
                </a:lnTo>
                <a:cubicBezTo>
                  <a:pt x="3564079" y="4293212"/>
                  <a:pt x="3737457" y="4466590"/>
                  <a:pt x="3951330" y="4466590"/>
                </a:cubicBezTo>
                <a:cubicBezTo>
                  <a:pt x="4165202" y="4466590"/>
                  <a:pt x="4338580" y="4293212"/>
                  <a:pt x="4338580" y="4079340"/>
                </a:cubicBezTo>
                <a:lnTo>
                  <a:pt x="4338580" y="3274365"/>
                </a:lnTo>
                <a:cubicBezTo>
                  <a:pt x="4267476" y="3274365"/>
                  <a:pt x="4209835" y="3216724"/>
                  <a:pt x="4209835" y="3145620"/>
                </a:cubicBezTo>
                <a:cubicBezTo>
                  <a:pt x="4209835" y="3074516"/>
                  <a:pt x="4267476" y="3016875"/>
                  <a:pt x="4338580" y="3016875"/>
                </a:cubicBezTo>
                <a:lnTo>
                  <a:pt x="4338580" y="2799230"/>
                </a:lnTo>
                <a:lnTo>
                  <a:pt x="4080077" y="2799230"/>
                </a:lnTo>
                <a:lnTo>
                  <a:pt x="4080077" y="1793885"/>
                </a:lnTo>
                <a:lnTo>
                  <a:pt x="4224585" y="1615557"/>
                </a:lnTo>
                <a:lnTo>
                  <a:pt x="4120211" y="1069945"/>
                </a:lnTo>
                <a:close/>
                <a:moveTo>
                  <a:pt x="2889250" y="0"/>
                </a:moveTo>
                <a:cubicBezTo>
                  <a:pt x="4484939" y="0"/>
                  <a:pt x="5778500" y="1293561"/>
                  <a:pt x="5778500" y="2889250"/>
                </a:cubicBezTo>
                <a:cubicBezTo>
                  <a:pt x="5778500" y="4484939"/>
                  <a:pt x="4484939" y="5778500"/>
                  <a:pt x="2889250" y="5778500"/>
                </a:cubicBezTo>
                <a:cubicBezTo>
                  <a:pt x="1293561" y="5778500"/>
                  <a:pt x="0" y="4484939"/>
                  <a:pt x="0" y="2889250"/>
                </a:cubicBezTo>
                <a:cubicBezTo>
                  <a:pt x="0" y="1293561"/>
                  <a:pt x="1293561" y="0"/>
                  <a:pt x="2889250" y="0"/>
                </a:cubicBezTo>
                <a:close/>
              </a:path>
            </a:pathLst>
          </a:custGeom>
          <a:solidFill>
            <a:srgbClr val="A460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329E0AF-D345-40E0-81C9-8B2C7D0FE11F}"/>
              </a:ext>
            </a:extLst>
          </p:cNvPr>
          <p:cNvSpPr/>
          <p:nvPr/>
        </p:nvSpPr>
        <p:spPr>
          <a:xfrm>
            <a:off x="6596877" y="764704"/>
            <a:ext cx="1980000" cy="1980000"/>
          </a:xfrm>
          <a:custGeom>
            <a:avLst/>
            <a:gdLst>
              <a:gd name="connsiteX0" fmla="*/ 2730310 w 5778500"/>
              <a:gd name="connsiteY0" fmla="*/ 3932182 h 5778498"/>
              <a:gd name="connsiteX1" fmla="*/ 2478097 w 5778500"/>
              <a:gd name="connsiteY1" fmla="*/ 4099360 h 5778498"/>
              <a:gd name="connsiteX2" fmla="*/ 2467376 w 5778500"/>
              <a:gd name="connsiteY2" fmla="*/ 4133898 h 5778498"/>
              <a:gd name="connsiteX3" fmla="*/ 1161058 w 5778500"/>
              <a:gd name="connsiteY3" fmla="*/ 4133898 h 5778498"/>
              <a:gd name="connsiteX4" fmla="*/ 1161058 w 5778500"/>
              <a:gd name="connsiteY4" fmla="*/ 4277914 h 5778498"/>
              <a:gd name="connsiteX5" fmla="*/ 2467376 w 5778500"/>
              <a:gd name="connsiteY5" fmla="*/ 4277914 h 5778498"/>
              <a:gd name="connsiteX6" fmla="*/ 2478097 w 5778500"/>
              <a:gd name="connsiteY6" fmla="*/ 4312452 h 5778498"/>
              <a:gd name="connsiteX7" fmla="*/ 2730310 w 5778500"/>
              <a:gd name="connsiteY7" fmla="*/ 4479630 h 5778498"/>
              <a:gd name="connsiteX8" fmla="*/ 3004034 w 5778500"/>
              <a:gd name="connsiteY8" fmla="*/ 4205906 h 5778498"/>
              <a:gd name="connsiteX9" fmla="*/ 2730310 w 5778500"/>
              <a:gd name="connsiteY9" fmla="*/ 3932182 h 5778498"/>
              <a:gd name="connsiteX10" fmla="*/ 3591408 w 5778500"/>
              <a:gd name="connsiteY10" fmla="*/ 3532961 h 5778498"/>
              <a:gd name="connsiteX11" fmla="*/ 3317684 w 5778500"/>
              <a:gd name="connsiteY11" fmla="*/ 3806685 h 5778498"/>
              <a:gd name="connsiteX12" fmla="*/ 3484862 w 5778500"/>
              <a:gd name="connsiteY12" fmla="*/ 4058899 h 5778498"/>
              <a:gd name="connsiteX13" fmla="*/ 3519399 w 5778500"/>
              <a:gd name="connsiteY13" fmla="*/ 4069620 h 5778498"/>
              <a:gd name="connsiteX14" fmla="*/ 3519399 w 5778500"/>
              <a:gd name="connsiteY14" fmla="*/ 4625396 h 5778498"/>
              <a:gd name="connsiteX15" fmla="*/ 1449091 w 5778500"/>
              <a:gd name="connsiteY15" fmla="*/ 4625396 h 5778498"/>
              <a:gd name="connsiteX16" fmla="*/ 1449091 w 5778500"/>
              <a:gd name="connsiteY16" fmla="*/ 4769412 h 5778498"/>
              <a:gd name="connsiteX17" fmla="*/ 3519399 w 5778500"/>
              <a:gd name="connsiteY17" fmla="*/ 4769412 h 5778498"/>
              <a:gd name="connsiteX18" fmla="*/ 3519399 w 5778500"/>
              <a:gd name="connsiteY18" fmla="*/ 4769412 h 5778498"/>
              <a:gd name="connsiteX19" fmla="*/ 3663415 w 5778500"/>
              <a:gd name="connsiteY19" fmla="*/ 4769412 h 5778498"/>
              <a:gd name="connsiteX20" fmla="*/ 3663415 w 5778500"/>
              <a:gd name="connsiteY20" fmla="*/ 4769412 h 5778498"/>
              <a:gd name="connsiteX21" fmla="*/ 3663416 w 5778500"/>
              <a:gd name="connsiteY21" fmla="*/ 4769412 h 5778498"/>
              <a:gd name="connsiteX22" fmla="*/ 3663416 w 5778500"/>
              <a:gd name="connsiteY22" fmla="*/ 4625396 h 5778498"/>
              <a:gd name="connsiteX23" fmla="*/ 3663415 w 5778500"/>
              <a:gd name="connsiteY23" fmla="*/ 4625396 h 5778498"/>
              <a:gd name="connsiteX24" fmla="*/ 3663415 w 5778500"/>
              <a:gd name="connsiteY24" fmla="*/ 4069620 h 5778498"/>
              <a:gd name="connsiteX25" fmla="*/ 3697954 w 5778500"/>
              <a:gd name="connsiteY25" fmla="*/ 4058899 h 5778498"/>
              <a:gd name="connsiteX26" fmla="*/ 3865132 w 5778500"/>
              <a:gd name="connsiteY26" fmla="*/ 3806685 h 5778498"/>
              <a:gd name="connsiteX27" fmla="*/ 3591408 w 5778500"/>
              <a:gd name="connsiteY27" fmla="*/ 3532961 h 5778498"/>
              <a:gd name="connsiteX28" fmla="*/ 3919649 w 5778500"/>
              <a:gd name="connsiteY28" fmla="*/ 2513846 h 5778498"/>
              <a:gd name="connsiteX29" fmla="*/ 3667436 w 5778500"/>
              <a:gd name="connsiteY29" fmla="*/ 2681024 h 5778498"/>
              <a:gd name="connsiteX30" fmla="*/ 3656715 w 5778500"/>
              <a:gd name="connsiteY30" fmla="*/ 2715563 h 5778498"/>
              <a:gd name="connsiteX31" fmla="*/ 3161514 w 5778500"/>
              <a:gd name="connsiteY31" fmla="*/ 2715563 h 5778498"/>
              <a:gd name="connsiteX32" fmla="*/ 3161514 w 5778500"/>
              <a:gd name="connsiteY32" fmla="*/ 2717157 h 5778498"/>
              <a:gd name="connsiteX33" fmla="*/ 2237860 w 5778500"/>
              <a:gd name="connsiteY33" fmla="*/ 3640811 h 5778498"/>
              <a:gd name="connsiteX34" fmla="*/ 932668 w 5778500"/>
              <a:gd name="connsiteY34" fmla="*/ 3640811 h 5778498"/>
              <a:gd name="connsiteX35" fmla="*/ 932668 w 5778500"/>
              <a:gd name="connsiteY35" fmla="*/ 3784827 h 5778498"/>
              <a:gd name="connsiteX36" fmla="*/ 2297513 w 5778500"/>
              <a:gd name="connsiteY36" fmla="*/ 3784827 h 5778498"/>
              <a:gd name="connsiteX37" fmla="*/ 2300820 w 5778500"/>
              <a:gd name="connsiteY37" fmla="*/ 3784827 h 5778498"/>
              <a:gd name="connsiteX38" fmla="*/ 2300820 w 5778500"/>
              <a:gd name="connsiteY38" fmla="*/ 3781520 h 5778498"/>
              <a:gd name="connsiteX39" fmla="*/ 3222761 w 5778500"/>
              <a:gd name="connsiteY39" fmla="*/ 2859579 h 5778498"/>
              <a:gd name="connsiteX40" fmla="*/ 3656715 w 5778500"/>
              <a:gd name="connsiteY40" fmla="*/ 2859579 h 5778498"/>
              <a:gd name="connsiteX41" fmla="*/ 3667436 w 5778500"/>
              <a:gd name="connsiteY41" fmla="*/ 2894116 h 5778498"/>
              <a:gd name="connsiteX42" fmla="*/ 3919649 w 5778500"/>
              <a:gd name="connsiteY42" fmla="*/ 3061294 h 5778498"/>
              <a:gd name="connsiteX43" fmla="*/ 4193373 w 5778500"/>
              <a:gd name="connsiteY43" fmla="*/ 2787570 h 5778498"/>
              <a:gd name="connsiteX44" fmla="*/ 3919649 w 5778500"/>
              <a:gd name="connsiteY44" fmla="*/ 2513846 h 5778498"/>
              <a:gd name="connsiteX45" fmla="*/ 4598341 w 5778500"/>
              <a:gd name="connsiteY45" fmla="*/ 1596415 h 5778498"/>
              <a:gd name="connsiteX46" fmla="*/ 4346128 w 5778500"/>
              <a:gd name="connsiteY46" fmla="*/ 1763593 h 5778498"/>
              <a:gd name="connsiteX47" fmla="*/ 4335406 w 5778500"/>
              <a:gd name="connsiteY47" fmla="*/ 1798132 h 5778498"/>
              <a:gd name="connsiteX48" fmla="*/ 2666973 w 5778500"/>
              <a:gd name="connsiteY48" fmla="*/ 1798132 h 5778498"/>
              <a:gd name="connsiteX49" fmla="*/ 2666973 w 5778500"/>
              <a:gd name="connsiteY49" fmla="*/ 1942148 h 5778498"/>
              <a:gd name="connsiteX50" fmla="*/ 4335407 w 5778500"/>
              <a:gd name="connsiteY50" fmla="*/ 1942148 h 5778498"/>
              <a:gd name="connsiteX51" fmla="*/ 4346128 w 5778500"/>
              <a:gd name="connsiteY51" fmla="*/ 1976685 h 5778498"/>
              <a:gd name="connsiteX52" fmla="*/ 4491795 w 5778500"/>
              <a:gd name="connsiteY52" fmla="*/ 2122353 h 5778498"/>
              <a:gd name="connsiteX53" fmla="*/ 4530511 w 5778500"/>
              <a:gd name="connsiteY53" fmla="*/ 2134371 h 5778498"/>
              <a:gd name="connsiteX54" fmla="*/ 4530511 w 5778500"/>
              <a:gd name="connsiteY54" fmla="*/ 3489868 h 5778498"/>
              <a:gd name="connsiteX55" fmla="*/ 4491795 w 5778500"/>
              <a:gd name="connsiteY55" fmla="*/ 3501886 h 5778498"/>
              <a:gd name="connsiteX56" fmla="*/ 4324617 w 5778500"/>
              <a:gd name="connsiteY56" fmla="*/ 3754099 h 5778498"/>
              <a:gd name="connsiteX57" fmla="*/ 4598341 w 5778500"/>
              <a:gd name="connsiteY57" fmla="*/ 4027823 h 5778498"/>
              <a:gd name="connsiteX58" fmla="*/ 4872065 w 5778500"/>
              <a:gd name="connsiteY58" fmla="*/ 3754099 h 5778498"/>
              <a:gd name="connsiteX59" fmla="*/ 4704887 w 5778500"/>
              <a:gd name="connsiteY59" fmla="*/ 3501886 h 5778498"/>
              <a:gd name="connsiteX60" fmla="*/ 4674527 w 5778500"/>
              <a:gd name="connsiteY60" fmla="*/ 3492461 h 5778498"/>
              <a:gd name="connsiteX61" fmla="*/ 4674527 w 5778500"/>
              <a:gd name="connsiteY61" fmla="*/ 2131777 h 5778498"/>
              <a:gd name="connsiteX62" fmla="*/ 4704887 w 5778500"/>
              <a:gd name="connsiteY62" fmla="*/ 2122353 h 5778498"/>
              <a:gd name="connsiteX63" fmla="*/ 4872065 w 5778500"/>
              <a:gd name="connsiteY63" fmla="*/ 1870139 h 5778498"/>
              <a:gd name="connsiteX64" fmla="*/ 4598341 w 5778500"/>
              <a:gd name="connsiteY64" fmla="*/ 1596415 h 5778498"/>
              <a:gd name="connsiteX65" fmla="*/ 1115604 w 5778500"/>
              <a:gd name="connsiteY65" fmla="*/ 1304600 h 5778498"/>
              <a:gd name="connsiteX66" fmla="*/ 1115604 w 5778500"/>
              <a:gd name="connsiteY66" fmla="*/ 1540244 h 5778498"/>
              <a:gd name="connsiteX67" fmla="*/ 974894 w 5778500"/>
              <a:gd name="connsiteY67" fmla="*/ 1540244 h 5778498"/>
              <a:gd name="connsiteX68" fmla="*/ 974894 w 5778500"/>
              <a:gd name="connsiteY68" fmla="*/ 2800243 h 5778498"/>
              <a:gd name="connsiteX69" fmla="*/ 1115604 w 5778500"/>
              <a:gd name="connsiteY69" fmla="*/ 2800243 h 5778498"/>
              <a:gd name="connsiteX70" fmla="*/ 1115604 w 5778500"/>
              <a:gd name="connsiteY70" fmla="*/ 3124418 h 5778498"/>
              <a:gd name="connsiteX71" fmla="*/ 1259620 w 5778500"/>
              <a:gd name="connsiteY71" fmla="*/ 3124418 h 5778498"/>
              <a:gd name="connsiteX72" fmla="*/ 1259620 w 5778500"/>
              <a:gd name="connsiteY72" fmla="*/ 2800243 h 5778498"/>
              <a:gd name="connsiteX73" fmla="*/ 1393792 w 5778500"/>
              <a:gd name="connsiteY73" fmla="*/ 2800243 h 5778498"/>
              <a:gd name="connsiteX74" fmla="*/ 1393792 w 5778500"/>
              <a:gd name="connsiteY74" fmla="*/ 3124418 h 5778498"/>
              <a:gd name="connsiteX75" fmla="*/ 1537808 w 5778500"/>
              <a:gd name="connsiteY75" fmla="*/ 3124418 h 5778498"/>
              <a:gd name="connsiteX76" fmla="*/ 1537808 w 5778500"/>
              <a:gd name="connsiteY76" fmla="*/ 2800243 h 5778498"/>
              <a:gd name="connsiteX77" fmla="*/ 1671980 w 5778500"/>
              <a:gd name="connsiteY77" fmla="*/ 2800243 h 5778498"/>
              <a:gd name="connsiteX78" fmla="*/ 1671980 w 5778500"/>
              <a:gd name="connsiteY78" fmla="*/ 3124418 h 5778498"/>
              <a:gd name="connsiteX79" fmla="*/ 1815996 w 5778500"/>
              <a:gd name="connsiteY79" fmla="*/ 3124418 h 5778498"/>
              <a:gd name="connsiteX80" fmla="*/ 1815996 w 5778500"/>
              <a:gd name="connsiteY80" fmla="*/ 2800243 h 5778498"/>
              <a:gd name="connsiteX81" fmla="*/ 1950168 w 5778500"/>
              <a:gd name="connsiteY81" fmla="*/ 2800243 h 5778498"/>
              <a:gd name="connsiteX82" fmla="*/ 1950168 w 5778500"/>
              <a:gd name="connsiteY82" fmla="*/ 3124418 h 5778498"/>
              <a:gd name="connsiteX83" fmla="*/ 2094184 w 5778500"/>
              <a:gd name="connsiteY83" fmla="*/ 3124418 h 5778498"/>
              <a:gd name="connsiteX84" fmla="*/ 2094184 w 5778500"/>
              <a:gd name="connsiteY84" fmla="*/ 2800243 h 5778498"/>
              <a:gd name="connsiteX85" fmla="*/ 2234894 w 5778500"/>
              <a:gd name="connsiteY85" fmla="*/ 2800243 h 5778498"/>
              <a:gd name="connsiteX86" fmla="*/ 2234894 w 5778500"/>
              <a:gd name="connsiteY86" fmla="*/ 1540244 h 5778498"/>
              <a:gd name="connsiteX87" fmla="*/ 2094184 w 5778500"/>
              <a:gd name="connsiteY87" fmla="*/ 1540244 h 5778498"/>
              <a:gd name="connsiteX88" fmla="*/ 2094184 w 5778500"/>
              <a:gd name="connsiteY88" fmla="*/ 1304600 h 5778498"/>
              <a:gd name="connsiteX89" fmla="*/ 1950168 w 5778500"/>
              <a:gd name="connsiteY89" fmla="*/ 1304600 h 5778498"/>
              <a:gd name="connsiteX90" fmla="*/ 1950168 w 5778500"/>
              <a:gd name="connsiteY90" fmla="*/ 1540244 h 5778498"/>
              <a:gd name="connsiteX91" fmla="*/ 1815996 w 5778500"/>
              <a:gd name="connsiteY91" fmla="*/ 1540244 h 5778498"/>
              <a:gd name="connsiteX92" fmla="*/ 1815996 w 5778500"/>
              <a:gd name="connsiteY92" fmla="*/ 1304600 h 5778498"/>
              <a:gd name="connsiteX93" fmla="*/ 1671980 w 5778500"/>
              <a:gd name="connsiteY93" fmla="*/ 1304600 h 5778498"/>
              <a:gd name="connsiteX94" fmla="*/ 1671980 w 5778500"/>
              <a:gd name="connsiteY94" fmla="*/ 1540244 h 5778498"/>
              <a:gd name="connsiteX95" fmla="*/ 1537808 w 5778500"/>
              <a:gd name="connsiteY95" fmla="*/ 1540244 h 5778498"/>
              <a:gd name="connsiteX96" fmla="*/ 1537808 w 5778500"/>
              <a:gd name="connsiteY96" fmla="*/ 1304600 h 5778498"/>
              <a:gd name="connsiteX97" fmla="*/ 1393792 w 5778500"/>
              <a:gd name="connsiteY97" fmla="*/ 1304600 h 5778498"/>
              <a:gd name="connsiteX98" fmla="*/ 1393792 w 5778500"/>
              <a:gd name="connsiteY98" fmla="*/ 1540244 h 5778498"/>
              <a:gd name="connsiteX99" fmla="*/ 1259620 w 5778500"/>
              <a:gd name="connsiteY99" fmla="*/ 1540244 h 5778498"/>
              <a:gd name="connsiteX100" fmla="*/ 1259620 w 5778500"/>
              <a:gd name="connsiteY100" fmla="*/ 1304600 h 5778498"/>
              <a:gd name="connsiteX101" fmla="*/ 2821131 w 5778500"/>
              <a:gd name="connsiteY101" fmla="*/ 647540 h 5778498"/>
              <a:gd name="connsiteX102" fmla="*/ 2821131 w 5778500"/>
              <a:gd name="connsiteY102" fmla="*/ 764122 h 5778498"/>
              <a:gd name="connsiteX103" fmla="*/ 2506234 w 5778500"/>
              <a:gd name="connsiteY103" fmla="*/ 764122 h 5778498"/>
              <a:gd name="connsiteX104" fmla="*/ 2506234 w 5778500"/>
              <a:gd name="connsiteY104" fmla="*/ 908137 h 5778498"/>
              <a:gd name="connsiteX105" fmla="*/ 2821131 w 5778500"/>
              <a:gd name="connsiteY105" fmla="*/ 908137 h 5778498"/>
              <a:gd name="connsiteX106" fmla="*/ 2821131 w 5778500"/>
              <a:gd name="connsiteY106" fmla="*/ 1024719 h 5778498"/>
              <a:gd name="connsiteX107" fmla="*/ 3559490 w 5778500"/>
              <a:gd name="connsiteY107" fmla="*/ 1024719 h 5778498"/>
              <a:gd name="connsiteX108" fmla="*/ 3559490 w 5778500"/>
              <a:gd name="connsiteY108" fmla="*/ 908137 h 5778498"/>
              <a:gd name="connsiteX109" fmla="*/ 3874386 w 5778500"/>
              <a:gd name="connsiteY109" fmla="*/ 908137 h 5778498"/>
              <a:gd name="connsiteX110" fmla="*/ 3874386 w 5778500"/>
              <a:gd name="connsiteY110" fmla="*/ 764122 h 5778498"/>
              <a:gd name="connsiteX111" fmla="*/ 3559490 w 5778500"/>
              <a:gd name="connsiteY111" fmla="*/ 764122 h 5778498"/>
              <a:gd name="connsiteX112" fmla="*/ 3559490 w 5778500"/>
              <a:gd name="connsiteY112" fmla="*/ 647540 h 5778498"/>
              <a:gd name="connsiteX113" fmla="*/ 2889250 w 5778500"/>
              <a:gd name="connsiteY113" fmla="*/ 0 h 5778498"/>
              <a:gd name="connsiteX114" fmla="*/ 5778500 w 5778500"/>
              <a:gd name="connsiteY114" fmla="*/ 2889248 h 5778498"/>
              <a:gd name="connsiteX115" fmla="*/ 2889250 w 5778500"/>
              <a:gd name="connsiteY115" fmla="*/ 5778498 h 5778498"/>
              <a:gd name="connsiteX116" fmla="*/ 0 w 5778500"/>
              <a:gd name="connsiteY116" fmla="*/ 2889248 h 5778498"/>
              <a:gd name="connsiteX117" fmla="*/ 2889250 w 5778500"/>
              <a:gd name="connsiteY117" fmla="*/ 0 h 577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5778500" h="5778498">
                <a:moveTo>
                  <a:pt x="2730310" y="3932182"/>
                </a:moveTo>
                <a:cubicBezTo>
                  <a:pt x="2616930" y="3932182"/>
                  <a:pt x="2519650" y="4001117"/>
                  <a:pt x="2478097" y="4099360"/>
                </a:cubicBezTo>
                <a:lnTo>
                  <a:pt x="2467376" y="4133898"/>
                </a:lnTo>
                <a:lnTo>
                  <a:pt x="1161058" y="4133898"/>
                </a:lnTo>
                <a:lnTo>
                  <a:pt x="1161058" y="4277914"/>
                </a:lnTo>
                <a:lnTo>
                  <a:pt x="2467376" y="4277914"/>
                </a:lnTo>
                <a:lnTo>
                  <a:pt x="2478097" y="4312452"/>
                </a:lnTo>
                <a:cubicBezTo>
                  <a:pt x="2519650" y="4410696"/>
                  <a:pt x="2616930" y="4479630"/>
                  <a:pt x="2730310" y="4479630"/>
                </a:cubicBezTo>
                <a:cubicBezTo>
                  <a:pt x="2881484" y="4479630"/>
                  <a:pt x="3004034" y="4357080"/>
                  <a:pt x="3004034" y="4205906"/>
                </a:cubicBezTo>
                <a:cubicBezTo>
                  <a:pt x="3004034" y="4054732"/>
                  <a:pt x="2881484" y="3932182"/>
                  <a:pt x="2730310" y="3932182"/>
                </a:cubicBezTo>
                <a:close/>
                <a:moveTo>
                  <a:pt x="3591408" y="3532961"/>
                </a:moveTo>
                <a:cubicBezTo>
                  <a:pt x="3440234" y="3532961"/>
                  <a:pt x="3317684" y="3655511"/>
                  <a:pt x="3317684" y="3806685"/>
                </a:cubicBezTo>
                <a:cubicBezTo>
                  <a:pt x="3317684" y="3920066"/>
                  <a:pt x="3386619" y="4017345"/>
                  <a:pt x="3484862" y="4058899"/>
                </a:cubicBezTo>
                <a:lnTo>
                  <a:pt x="3519399" y="4069620"/>
                </a:lnTo>
                <a:lnTo>
                  <a:pt x="3519399" y="4625396"/>
                </a:lnTo>
                <a:lnTo>
                  <a:pt x="1449091" y="4625396"/>
                </a:lnTo>
                <a:lnTo>
                  <a:pt x="1449091" y="4769412"/>
                </a:lnTo>
                <a:lnTo>
                  <a:pt x="3519399" y="4769412"/>
                </a:lnTo>
                <a:lnTo>
                  <a:pt x="3519399" y="4769412"/>
                </a:lnTo>
                <a:lnTo>
                  <a:pt x="3663415" y="4769412"/>
                </a:lnTo>
                <a:lnTo>
                  <a:pt x="3663415" y="4769412"/>
                </a:lnTo>
                <a:lnTo>
                  <a:pt x="3663416" y="4769412"/>
                </a:lnTo>
                <a:lnTo>
                  <a:pt x="3663416" y="4625396"/>
                </a:lnTo>
                <a:lnTo>
                  <a:pt x="3663415" y="4625396"/>
                </a:lnTo>
                <a:lnTo>
                  <a:pt x="3663415" y="4069620"/>
                </a:lnTo>
                <a:lnTo>
                  <a:pt x="3697954" y="4058899"/>
                </a:lnTo>
                <a:cubicBezTo>
                  <a:pt x="3796198" y="4017345"/>
                  <a:pt x="3865132" y="3920066"/>
                  <a:pt x="3865132" y="3806685"/>
                </a:cubicBezTo>
                <a:cubicBezTo>
                  <a:pt x="3865132" y="3655511"/>
                  <a:pt x="3742582" y="3532961"/>
                  <a:pt x="3591408" y="3532961"/>
                </a:cubicBezTo>
                <a:close/>
                <a:moveTo>
                  <a:pt x="3919649" y="2513846"/>
                </a:moveTo>
                <a:cubicBezTo>
                  <a:pt x="3806269" y="2513846"/>
                  <a:pt x="3708989" y="2582781"/>
                  <a:pt x="3667436" y="2681024"/>
                </a:cubicBezTo>
                <a:lnTo>
                  <a:pt x="3656715" y="2715563"/>
                </a:lnTo>
                <a:lnTo>
                  <a:pt x="3161514" y="2715563"/>
                </a:lnTo>
                <a:lnTo>
                  <a:pt x="3161514" y="2717157"/>
                </a:lnTo>
                <a:lnTo>
                  <a:pt x="2237860" y="3640811"/>
                </a:lnTo>
                <a:lnTo>
                  <a:pt x="932668" y="3640811"/>
                </a:lnTo>
                <a:lnTo>
                  <a:pt x="932668" y="3784827"/>
                </a:lnTo>
                <a:lnTo>
                  <a:pt x="2297513" y="3784827"/>
                </a:lnTo>
                <a:lnTo>
                  <a:pt x="2300820" y="3784827"/>
                </a:lnTo>
                <a:lnTo>
                  <a:pt x="2300820" y="3781520"/>
                </a:lnTo>
                <a:lnTo>
                  <a:pt x="3222761" y="2859579"/>
                </a:lnTo>
                <a:lnTo>
                  <a:pt x="3656715" y="2859579"/>
                </a:lnTo>
                <a:lnTo>
                  <a:pt x="3667436" y="2894116"/>
                </a:lnTo>
                <a:cubicBezTo>
                  <a:pt x="3708989" y="2992360"/>
                  <a:pt x="3806269" y="3061294"/>
                  <a:pt x="3919649" y="3061294"/>
                </a:cubicBezTo>
                <a:cubicBezTo>
                  <a:pt x="4070823" y="3061294"/>
                  <a:pt x="4193373" y="2938744"/>
                  <a:pt x="4193373" y="2787570"/>
                </a:cubicBezTo>
                <a:cubicBezTo>
                  <a:pt x="4193373" y="2636396"/>
                  <a:pt x="4070823" y="2513846"/>
                  <a:pt x="3919649" y="2513846"/>
                </a:cubicBezTo>
                <a:close/>
                <a:moveTo>
                  <a:pt x="4598341" y="1596415"/>
                </a:moveTo>
                <a:cubicBezTo>
                  <a:pt x="4484961" y="1596415"/>
                  <a:pt x="4387681" y="1665350"/>
                  <a:pt x="4346128" y="1763593"/>
                </a:cubicBezTo>
                <a:lnTo>
                  <a:pt x="4335406" y="1798132"/>
                </a:lnTo>
                <a:lnTo>
                  <a:pt x="2666973" y="1798132"/>
                </a:lnTo>
                <a:lnTo>
                  <a:pt x="2666973" y="1942148"/>
                </a:lnTo>
                <a:lnTo>
                  <a:pt x="4335407" y="1942148"/>
                </a:lnTo>
                <a:lnTo>
                  <a:pt x="4346128" y="1976685"/>
                </a:lnTo>
                <a:cubicBezTo>
                  <a:pt x="4373830" y="2042181"/>
                  <a:pt x="4426300" y="2094650"/>
                  <a:pt x="4491795" y="2122353"/>
                </a:cubicBezTo>
                <a:lnTo>
                  <a:pt x="4530511" y="2134371"/>
                </a:lnTo>
                <a:lnTo>
                  <a:pt x="4530511" y="3489868"/>
                </a:lnTo>
                <a:lnTo>
                  <a:pt x="4491795" y="3501886"/>
                </a:lnTo>
                <a:cubicBezTo>
                  <a:pt x="4393552" y="3543439"/>
                  <a:pt x="4324617" y="3640719"/>
                  <a:pt x="4324617" y="3754099"/>
                </a:cubicBezTo>
                <a:cubicBezTo>
                  <a:pt x="4324617" y="3905273"/>
                  <a:pt x="4447167" y="4027823"/>
                  <a:pt x="4598341" y="4027823"/>
                </a:cubicBezTo>
                <a:cubicBezTo>
                  <a:pt x="4749515" y="4027823"/>
                  <a:pt x="4872065" y="3905273"/>
                  <a:pt x="4872065" y="3754099"/>
                </a:cubicBezTo>
                <a:cubicBezTo>
                  <a:pt x="4872065" y="3640719"/>
                  <a:pt x="4803131" y="3543439"/>
                  <a:pt x="4704887" y="3501886"/>
                </a:cubicBezTo>
                <a:lnTo>
                  <a:pt x="4674527" y="3492461"/>
                </a:lnTo>
                <a:lnTo>
                  <a:pt x="4674527" y="2131777"/>
                </a:lnTo>
                <a:lnTo>
                  <a:pt x="4704887" y="2122353"/>
                </a:lnTo>
                <a:cubicBezTo>
                  <a:pt x="4803131" y="2080799"/>
                  <a:pt x="4872065" y="1983520"/>
                  <a:pt x="4872065" y="1870139"/>
                </a:cubicBezTo>
                <a:cubicBezTo>
                  <a:pt x="4872065" y="1718965"/>
                  <a:pt x="4749515" y="1596415"/>
                  <a:pt x="4598341" y="1596415"/>
                </a:cubicBezTo>
                <a:close/>
                <a:moveTo>
                  <a:pt x="1115604" y="1304600"/>
                </a:moveTo>
                <a:lnTo>
                  <a:pt x="1115604" y="1540244"/>
                </a:lnTo>
                <a:lnTo>
                  <a:pt x="974894" y="1540244"/>
                </a:lnTo>
                <a:lnTo>
                  <a:pt x="974894" y="2800243"/>
                </a:lnTo>
                <a:lnTo>
                  <a:pt x="1115604" y="2800243"/>
                </a:lnTo>
                <a:lnTo>
                  <a:pt x="1115604" y="3124418"/>
                </a:lnTo>
                <a:lnTo>
                  <a:pt x="1259620" y="3124418"/>
                </a:lnTo>
                <a:lnTo>
                  <a:pt x="1259620" y="2800243"/>
                </a:lnTo>
                <a:lnTo>
                  <a:pt x="1393792" y="2800243"/>
                </a:lnTo>
                <a:lnTo>
                  <a:pt x="1393792" y="3124418"/>
                </a:lnTo>
                <a:lnTo>
                  <a:pt x="1537808" y="3124418"/>
                </a:lnTo>
                <a:lnTo>
                  <a:pt x="1537808" y="2800243"/>
                </a:lnTo>
                <a:lnTo>
                  <a:pt x="1671980" y="2800243"/>
                </a:lnTo>
                <a:lnTo>
                  <a:pt x="1671980" y="3124418"/>
                </a:lnTo>
                <a:lnTo>
                  <a:pt x="1815996" y="3124418"/>
                </a:lnTo>
                <a:lnTo>
                  <a:pt x="1815996" y="2800243"/>
                </a:lnTo>
                <a:lnTo>
                  <a:pt x="1950168" y="2800243"/>
                </a:lnTo>
                <a:lnTo>
                  <a:pt x="1950168" y="3124418"/>
                </a:lnTo>
                <a:lnTo>
                  <a:pt x="2094184" y="3124418"/>
                </a:lnTo>
                <a:lnTo>
                  <a:pt x="2094184" y="2800243"/>
                </a:lnTo>
                <a:lnTo>
                  <a:pt x="2234894" y="2800243"/>
                </a:lnTo>
                <a:lnTo>
                  <a:pt x="2234894" y="1540244"/>
                </a:lnTo>
                <a:lnTo>
                  <a:pt x="2094184" y="1540244"/>
                </a:lnTo>
                <a:lnTo>
                  <a:pt x="2094184" y="1304600"/>
                </a:lnTo>
                <a:lnTo>
                  <a:pt x="1950168" y="1304600"/>
                </a:lnTo>
                <a:lnTo>
                  <a:pt x="1950168" y="1540244"/>
                </a:lnTo>
                <a:lnTo>
                  <a:pt x="1815996" y="1540244"/>
                </a:lnTo>
                <a:lnTo>
                  <a:pt x="1815996" y="1304600"/>
                </a:lnTo>
                <a:lnTo>
                  <a:pt x="1671980" y="1304600"/>
                </a:lnTo>
                <a:lnTo>
                  <a:pt x="1671980" y="1540244"/>
                </a:lnTo>
                <a:lnTo>
                  <a:pt x="1537808" y="1540244"/>
                </a:lnTo>
                <a:lnTo>
                  <a:pt x="1537808" y="1304600"/>
                </a:lnTo>
                <a:lnTo>
                  <a:pt x="1393792" y="1304600"/>
                </a:lnTo>
                <a:lnTo>
                  <a:pt x="1393792" y="1540244"/>
                </a:lnTo>
                <a:lnTo>
                  <a:pt x="1259620" y="1540244"/>
                </a:lnTo>
                <a:lnTo>
                  <a:pt x="1259620" y="1304600"/>
                </a:lnTo>
                <a:close/>
                <a:moveTo>
                  <a:pt x="2821131" y="647540"/>
                </a:moveTo>
                <a:lnTo>
                  <a:pt x="2821131" y="764122"/>
                </a:lnTo>
                <a:lnTo>
                  <a:pt x="2506234" y="764122"/>
                </a:lnTo>
                <a:lnTo>
                  <a:pt x="2506234" y="908137"/>
                </a:lnTo>
                <a:lnTo>
                  <a:pt x="2821131" y="908137"/>
                </a:lnTo>
                <a:lnTo>
                  <a:pt x="2821131" y="1024719"/>
                </a:lnTo>
                <a:lnTo>
                  <a:pt x="3559490" y="1024719"/>
                </a:lnTo>
                <a:lnTo>
                  <a:pt x="3559490" y="908137"/>
                </a:lnTo>
                <a:lnTo>
                  <a:pt x="3874386" y="908137"/>
                </a:lnTo>
                <a:lnTo>
                  <a:pt x="3874386" y="764122"/>
                </a:lnTo>
                <a:lnTo>
                  <a:pt x="3559490" y="764122"/>
                </a:lnTo>
                <a:lnTo>
                  <a:pt x="3559490" y="647540"/>
                </a:lnTo>
                <a:close/>
                <a:moveTo>
                  <a:pt x="2889250" y="0"/>
                </a:moveTo>
                <a:cubicBezTo>
                  <a:pt x="4484939" y="0"/>
                  <a:pt x="5778500" y="1293561"/>
                  <a:pt x="5778500" y="2889248"/>
                </a:cubicBezTo>
                <a:cubicBezTo>
                  <a:pt x="5778500" y="4484937"/>
                  <a:pt x="4484939" y="5778498"/>
                  <a:pt x="2889250" y="5778498"/>
                </a:cubicBezTo>
                <a:cubicBezTo>
                  <a:pt x="1293561" y="5778498"/>
                  <a:pt x="0" y="4484937"/>
                  <a:pt x="0" y="2889248"/>
                </a:cubicBezTo>
                <a:cubicBezTo>
                  <a:pt x="0" y="1293561"/>
                  <a:pt x="1293561" y="0"/>
                  <a:pt x="2889250" y="0"/>
                </a:cubicBezTo>
                <a:close/>
              </a:path>
            </a:pathLst>
          </a:custGeom>
          <a:solidFill>
            <a:srgbClr val="5982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AD7D21B-D20C-4328-9850-46F6EF5D4EB2}"/>
              </a:ext>
            </a:extLst>
          </p:cNvPr>
          <p:cNvSpPr/>
          <p:nvPr/>
        </p:nvSpPr>
        <p:spPr>
          <a:xfrm>
            <a:off x="1033083" y="3567462"/>
            <a:ext cx="1980000" cy="1980000"/>
          </a:xfrm>
          <a:custGeom>
            <a:avLst/>
            <a:gdLst>
              <a:gd name="connsiteX0" fmla="*/ 3587142 w 5778500"/>
              <a:gd name="connsiteY0" fmla="*/ 3013932 h 5778500"/>
              <a:gd name="connsiteX1" fmla="*/ 3587142 w 5778500"/>
              <a:gd name="connsiteY1" fmla="*/ 3535990 h 5778500"/>
              <a:gd name="connsiteX2" fmla="*/ 3026826 w 5778500"/>
              <a:gd name="connsiteY2" fmla="*/ 3535990 h 5778500"/>
              <a:gd name="connsiteX3" fmla="*/ 3026826 w 5778500"/>
              <a:gd name="connsiteY3" fmla="*/ 3716010 h 5778500"/>
              <a:gd name="connsiteX4" fmla="*/ 3587142 w 5778500"/>
              <a:gd name="connsiteY4" fmla="*/ 3716010 h 5778500"/>
              <a:gd name="connsiteX5" fmla="*/ 3587142 w 5778500"/>
              <a:gd name="connsiteY5" fmla="*/ 4238070 h 5778500"/>
              <a:gd name="connsiteX6" fmla="*/ 4227838 w 5778500"/>
              <a:gd name="connsiteY6" fmla="*/ 3626001 h 5778500"/>
              <a:gd name="connsiteX7" fmla="*/ 4227838 w 5778500"/>
              <a:gd name="connsiteY7" fmla="*/ 4241204 h 5778500"/>
              <a:gd name="connsiteX8" fmla="*/ 4407858 w 5778500"/>
              <a:gd name="connsiteY8" fmla="*/ 4241204 h 5778500"/>
              <a:gd name="connsiteX9" fmla="*/ 4407858 w 5778500"/>
              <a:gd name="connsiteY9" fmla="*/ 3717578 h 5778500"/>
              <a:gd name="connsiteX10" fmla="*/ 5109936 w 5778500"/>
              <a:gd name="connsiteY10" fmla="*/ 3717578 h 5778500"/>
              <a:gd name="connsiteX11" fmla="*/ 5109936 w 5778500"/>
              <a:gd name="connsiteY11" fmla="*/ 3537558 h 5778500"/>
              <a:gd name="connsiteX12" fmla="*/ 4407858 w 5778500"/>
              <a:gd name="connsiteY12" fmla="*/ 3537558 h 5778500"/>
              <a:gd name="connsiteX13" fmla="*/ 4407858 w 5778500"/>
              <a:gd name="connsiteY13" fmla="*/ 3013932 h 5778500"/>
              <a:gd name="connsiteX14" fmla="*/ 4227838 w 5778500"/>
              <a:gd name="connsiteY14" fmla="*/ 3013932 h 5778500"/>
              <a:gd name="connsiteX15" fmla="*/ 4227838 w 5778500"/>
              <a:gd name="connsiteY15" fmla="*/ 3626001 h 5778500"/>
              <a:gd name="connsiteX16" fmla="*/ 1721681 w 5778500"/>
              <a:gd name="connsiteY16" fmla="*/ 3013931 h 5778500"/>
              <a:gd name="connsiteX17" fmla="*/ 1721681 w 5778500"/>
              <a:gd name="connsiteY17" fmla="*/ 4238068 h 5778500"/>
              <a:gd name="connsiteX18" fmla="*/ 1901701 w 5778500"/>
              <a:gd name="connsiteY18" fmla="*/ 4238068 h 5778500"/>
              <a:gd name="connsiteX19" fmla="*/ 1901701 w 5778500"/>
              <a:gd name="connsiteY19" fmla="*/ 3717578 h 5778500"/>
              <a:gd name="connsiteX20" fmla="*/ 2603780 w 5778500"/>
              <a:gd name="connsiteY20" fmla="*/ 3717578 h 5778500"/>
              <a:gd name="connsiteX21" fmla="*/ 2603780 w 5778500"/>
              <a:gd name="connsiteY21" fmla="*/ 3537558 h 5778500"/>
              <a:gd name="connsiteX22" fmla="*/ 1901701 w 5778500"/>
              <a:gd name="connsiteY22" fmla="*/ 3537558 h 5778500"/>
              <a:gd name="connsiteX23" fmla="*/ 1901701 w 5778500"/>
              <a:gd name="connsiteY23" fmla="*/ 3013931 h 5778500"/>
              <a:gd name="connsiteX24" fmla="*/ 1370642 w 5778500"/>
              <a:gd name="connsiteY24" fmla="*/ 3013930 h 5778500"/>
              <a:gd name="connsiteX25" fmla="*/ 1370642 w 5778500"/>
              <a:gd name="connsiteY25" fmla="*/ 3535990 h 5778500"/>
              <a:gd name="connsiteX26" fmla="*/ 668564 w 5778500"/>
              <a:gd name="connsiteY26" fmla="*/ 3535990 h 5778500"/>
              <a:gd name="connsiteX27" fmla="*/ 668564 w 5778500"/>
              <a:gd name="connsiteY27" fmla="*/ 3716010 h 5778500"/>
              <a:gd name="connsiteX28" fmla="*/ 1370642 w 5778500"/>
              <a:gd name="connsiteY28" fmla="*/ 3716010 h 5778500"/>
              <a:gd name="connsiteX29" fmla="*/ 1370642 w 5778500"/>
              <a:gd name="connsiteY29" fmla="*/ 4238069 h 5778500"/>
              <a:gd name="connsiteX30" fmla="*/ 1550662 w 5778500"/>
              <a:gd name="connsiteY30" fmla="*/ 4238069 h 5778500"/>
              <a:gd name="connsiteX31" fmla="*/ 1550662 w 5778500"/>
              <a:gd name="connsiteY31" fmla="*/ 3013930 h 5778500"/>
              <a:gd name="connsiteX32" fmla="*/ 2238946 w 5778500"/>
              <a:gd name="connsiteY32" fmla="*/ 801018 h 5778500"/>
              <a:gd name="connsiteX33" fmla="*/ 1874406 w 5778500"/>
              <a:gd name="connsiteY33" fmla="*/ 1773126 h 5778500"/>
              <a:gd name="connsiteX34" fmla="*/ 1230834 w 5778500"/>
              <a:gd name="connsiteY34" fmla="*/ 1773126 h 5778500"/>
              <a:gd name="connsiteX35" fmla="*/ 1230834 w 5778500"/>
              <a:gd name="connsiteY35" fmla="*/ 1953146 h 5778500"/>
              <a:gd name="connsiteX36" fmla="*/ 1806898 w 5778500"/>
              <a:gd name="connsiteY36" fmla="*/ 1953146 h 5778500"/>
              <a:gd name="connsiteX37" fmla="*/ 2022922 w 5778500"/>
              <a:gd name="connsiteY37" fmla="*/ 1953146 h 5778500"/>
              <a:gd name="connsiteX38" fmla="*/ 2238946 w 5778500"/>
              <a:gd name="connsiteY38" fmla="*/ 1377082 h 5778500"/>
              <a:gd name="connsiteX39" fmla="*/ 2670994 w 5778500"/>
              <a:gd name="connsiteY39" fmla="*/ 2529210 h 5778500"/>
              <a:gd name="connsiteX40" fmla="*/ 3103042 w 5778500"/>
              <a:gd name="connsiteY40" fmla="*/ 1377083 h 5778500"/>
              <a:gd name="connsiteX41" fmla="*/ 3319065 w 5778500"/>
              <a:gd name="connsiteY41" fmla="*/ 1953146 h 5778500"/>
              <a:gd name="connsiteX42" fmla="*/ 3535089 w 5778500"/>
              <a:gd name="connsiteY42" fmla="*/ 2529210 h 5778500"/>
              <a:gd name="connsiteX43" fmla="*/ 3899630 w 5778500"/>
              <a:gd name="connsiteY43" fmla="*/ 1557101 h 5778500"/>
              <a:gd name="connsiteX44" fmla="*/ 4547666 w 5778500"/>
              <a:gd name="connsiteY44" fmla="*/ 1557101 h 5778500"/>
              <a:gd name="connsiteX45" fmla="*/ 4547666 w 5778500"/>
              <a:gd name="connsiteY45" fmla="*/ 1377081 h 5778500"/>
              <a:gd name="connsiteX46" fmla="*/ 3755578 w 5778500"/>
              <a:gd name="connsiteY46" fmla="*/ 1377081 h 5778500"/>
              <a:gd name="connsiteX47" fmla="*/ 3755578 w 5778500"/>
              <a:gd name="connsiteY47" fmla="*/ 1377082 h 5778500"/>
              <a:gd name="connsiteX48" fmla="*/ 3751113 w 5778500"/>
              <a:gd name="connsiteY48" fmla="*/ 1377082 h 5778500"/>
              <a:gd name="connsiteX49" fmla="*/ 3535089 w 5778500"/>
              <a:gd name="connsiteY49" fmla="*/ 1953146 h 5778500"/>
              <a:gd name="connsiteX50" fmla="*/ 3103041 w 5778500"/>
              <a:gd name="connsiteY50" fmla="*/ 801018 h 5778500"/>
              <a:gd name="connsiteX51" fmla="*/ 2670994 w 5778500"/>
              <a:gd name="connsiteY51" fmla="*/ 1953145 h 5778500"/>
              <a:gd name="connsiteX52" fmla="*/ 2889250 w 5778500"/>
              <a:gd name="connsiteY52" fmla="*/ 0 h 5778500"/>
              <a:gd name="connsiteX53" fmla="*/ 5778500 w 5778500"/>
              <a:gd name="connsiteY53" fmla="*/ 2889250 h 5778500"/>
              <a:gd name="connsiteX54" fmla="*/ 2889250 w 5778500"/>
              <a:gd name="connsiteY54" fmla="*/ 5778500 h 5778500"/>
              <a:gd name="connsiteX55" fmla="*/ 0 w 5778500"/>
              <a:gd name="connsiteY55" fmla="*/ 2889250 h 5778500"/>
              <a:gd name="connsiteX56" fmla="*/ 2889250 w 5778500"/>
              <a:gd name="connsiteY56" fmla="*/ 0 h 57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5778500" h="5778500">
                <a:moveTo>
                  <a:pt x="3587142" y="3013932"/>
                </a:moveTo>
                <a:lnTo>
                  <a:pt x="3587142" y="3535990"/>
                </a:lnTo>
                <a:lnTo>
                  <a:pt x="3026826" y="3535990"/>
                </a:lnTo>
                <a:lnTo>
                  <a:pt x="3026826" y="3716010"/>
                </a:lnTo>
                <a:lnTo>
                  <a:pt x="3587142" y="3716010"/>
                </a:lnTo>
                <a:lnTo>
                  <a:pt x="3587142" y="4238070"/>
                </a:lnTo>
                <a:lnTo>
                  <a:pt x="4227838" y="3626001"/>
                </a:lnTo>
                <a:lnTo>
                  <a:pt x="4227838" y="4241204"/>
                </a:lnTo>
                <a:lnTo>
                  <a:pt x="4407858" y="4241204"/>
                </a:lnTo>
                <a:lnTo>
                  <a:pt x="4407858" y="3717578"/>
                </a:lnTo>
                <a:lnTo>
                  <a:pt x="5109936" y="3717578"/>
                </a:lnTo>
                <a:lnTo>
                  <a:pt x="5109936" y="3537558"/>
                </a:lnTo>
                <a:lnTo>
                  <a:pt x="4407858" y="3537558"/>
                </a:lnTo>
                <a:lnTo>
                  <a:pt x="4407858" y="3013932"/>
                </a:lnTo>
                <a:lnTo>
                  <a:pt x="4227838" y="3013932"/>
                </a:lnTo>
                <a:lnTo>
                  <a:pt x="4227838" y="3626001"/>
                </a:lnTo>
                <a:close/>
                <a:moveTo>
                  <a:pt x="1721681" y="3013931"/>
                </a:moveTo>
                <a:lnTo>
                  <a:pt x="1721681" y="4238068"/>
                </a:lnTo>
                <a:lnTo>
                  <a:pt x="1901701" y="4238068"/>
                </a:lnTo>
                <a:lnTo>
                  <a:pt x="1901701" y="3717578"/>
                </a:lnTo>
                <a:lnTo>
                  <a:pt x="2603780" y="3717578"/>
                </a:lnTo>
                <a:lnTo>
                  <a:pt x="2603780" y="3537558"/>
                </a:lnTo>
                <a:lnTo>
                  <a:pt x="1901701" y="3537558"/>
                </a:lnTo>
                <a:lnTo>
                  <a:pt x="1901701" y="3013931"/>
                </a:lnTo>
                <a:close/>
                <a:moveTo>
                  <a:pt x="1370642" y="3013930"/>
                </a:moveTo>
                <a:lnTo>
                  <a:pt x="1370642" y="3535990"/>
                </a:lnTo>
                <a:lnTo>
                  <a:pt x="668564" y="3535990"/>
                </a:lnTo>
                <a:lnTo>
                  <a:pt x="668564" y="3716010"/>
                </a:lnTo>
                <a:lnTo>
                  <a:pt x="1370642" y="3716010"/>
                </a:lnTo>
                <a:lnTo>
                  <a:pt x="1370642" y="4238069"/>
                </a:lnTo>
                <a:lnTo>
                  <a:pt x="1550662" y="4238069"/>
                </a:lnTo>
                <a:lnTo>
                  <a:pt x="1550662" y="3013930"/>
                </a:lnTo>
                <a:close/>
                <a:moveTo>
                  <a:pt x="2238946" y="801018"/>
                </a:moveTo>
                <a:lnTo>
                  <a:pt x="1874406" y="1773126"/>
                </a:lnTo>
                <a:lnTo>
                  <a:pt x="1230834" y="1773126"/>
                </a:lnTo>
                <a:lnTo>
                  <a:pt x="1230834" y="1953146"/>
                </a:lnTo>
                <a:lnTo>
                  <a:pt x="1806898" y="1953146"/>
                </a:lnTo>
                <a:lnTo>
                  <a:pt x="2022922" y="1953146"/>
                </a:lnTo>
                <a:lnTo>
                  <a:pt x="2238946" y="1377082"/>
                </a:lnTo>
                <a:lnTo>
                  <a:pt x="2670994" y="2529210"/>
                </a:lnTo>
                <a:lnTo>
                  <a:pt x="3103042" y="1377083"/>
                </a:lnTo>
                <a:lnTo>
                  <a:pt x="3319065" y="1953146"/>
                </a:lnTo>
                <a:lnTo>
                  <a:pt x="3535089" y="2529210"/>
                </a:lnTo>
                <a:lnTo>
                  <a:pt x="3899630" y="1557101"/>
                </a:lnTo>
                <a:lnTo>
                  <a:pt x="4547666" y="1557101"/>
                </a:lnTo>
                <a:lnTo>
                  <a:pt x="4547666" y="1377081"/>
                </a:lnTo>
                <a:lnTo>
                  <a:pt x="3755578" y="1377081"/>
                </a:lnTo>
                <a:lnTo>
                  <a:pt x="3755578" y="1377082"/>
                </a:lnTo>
                <a:lnTo>
                  <a:pt x="3751113" y="1377082"/>
                </a:lnTo>
                <a:lnTo>
                  <a:pt x="3535089" y="1953146"/>
                </a:lnTo>
                <a:lnTo>
                  <a:pt x="3103041" y="801018"/>
                </a:lnTo>
                <a:lnTo>
                  <a:pt x="2670994" y="1953145"/>
                </a:lnTo>
                <a:close/>
                <a:moveTo>
                  <a:pt x="2889250" y="0"/>
                </a:moveTo>
                <a:cubicBezTo>
                  <a:pt x="4484939" y="0"/>
                  <a:pt x="5778500" y="1293561"/>
                  <a:pt x="5778500" y="2889250"/>
                </a:cubicBezTo>
                <a:cubicBezTo>
                  <a:pt x="5778500" y="4484939"/>
                  <a:pt x="4484939" y="5778500"/>
                  <a:pt x="2889250" y="5778500"/>
                </a:cubicBezTo>
                <a:cubicBezTo>
                  <a:pt x="1293561" y="5778500"/>
                  <a:pt x="0" y="4484939"/>
                  <a:pt x="0" y="2889250"/>
                </a:cubicBezTo>
                <a:cubicBezTo>
                  <a:pt x="0" y="1293561"/>
                  <a:pt x="1293561" y="0"/>
                  <a:pt x="2889250" y="0"/>
                </a:cubicBezTo>
                <a:close/>
              </a:path>
            </a:pathLst>
          </a:custGeom>
          <a:solidFill>
            <a:srgbClr val="5BB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6FF6CA0-2288-429A-B8AC-5E6D61EFE5CA}"/>
              </a:ext>
            </a:extLst>
          </p:cNvPr>
          <p:cNvSpPr/>
          <p:nvPr/>
        </p:nvSpPr>
        <p:spPr>
          <a:xfrm>
            <a:off x="3814980" y="3567462"/>
            <a:ext cx="1980000" cy="1980000"/>
          </a:xfrm>
          <a:custGeom>
            <a:avLst/>
            <a:gdLst>
              <a:gd name="connsiteX0" fmla="*/ 2903311 w 5778500"/>
              <a:gd name="connsiteY0" fmla="*/ 665117 h 5778499"/>
              <a:gd name="connsiteX1" fmla="*/ 2417536 w 5778500"/>
              <a:gd name="connsiteY1" fmla="*/ 1150891 h 5778499"/>
              <a:gd name="connsiteX2" fmla="*/ 2714226 w 5778500"/>
              <a:gd name="connsiteY2" fmla="*/ 1598492 h 5778499"/>
              <a:gd name="connsiteX3" fmla="*/ 2801711 w 5778500"/>
              <a:gd name="connsiteY3" fmla="*/ 1625649 h 5778499"/>
              <a:gd name="connsiteX4" fmla="*/ 2801711 w 5778500"/>
              <a:gd name="connsiteY4" fmla="*/ 2242856 h 5778499"/>
              <a:gd name="connsiteX5" fmla="*/ 2263925 w 5778500"/>
              <a:gd name="connsiteY5" fmla="*/ 2603172 h 5778499"/>
              <a:gd name="connsiteX6" fmla="*/ 1890486 w 5778500"/>
              <a:gd name="connsiteY6" fmla="*/ 2603172 h 5778499"/>
              <a:gd name="connsiteX7" fmla="*/ 1890486 w 5778500"/>
              <a:gd name="connsiteY7" fmla="*/ 2603172 h 5778499"/>
              <a:gd name="connsiteX8" fmla="*/ 1687286 w 5778500"/>
              <a:gd name="connsiteY8" fmla="*/ 2603172 h 5778499"/>
              <a:gd name="connsiteX9" fmla="*/ 1687286 w 5778500"/>
              <a:gd name="connsiteY9" fmla="*/ 2603172 h 5778499"/>
              <a:gd name="connsiteX10" fmla="*/ 1687286 w 5778500"/>
              <a:gd name="connsiteY10" fmla="*/ 2806372 h 5778499"/>
              <a:gd name="connsiteX11" fmla="*/ 1687286 w 5778500"/>
              <a:gd name="connsiteY11" fmla="*/ 3500790 h 5778499"/>
              <a:gd name="connsiteX12" fmla="*/ 1529996 w 5778500"/>
              <a:gd name="connsiteY12" fmla="*/ 3500790 h 5778499"/>
              <a:gd name="connsiteX13" fmla="*/ 1248049 w 5778500"/>
              <a:gd name="connsiteY13" fmla="*/ 3782737 h 5778499"/>
              <a:gd name="connsiteX14" fmla="*/ 1248049 w 5778500"/>
              <a:gd name="connsiteY14" fmla="*/ 4224683 h 5778499"/>
              <a:gd name="connsiteX15" fmla="*/ 1529996 w 5778500"/>
              <a:gd name="connsiteY15" fmla="*/ 4506630 h 5778499"/>
              <a:gd name="connsiteX16" fmla="*/ 2047776 w 5778500"/>
              <a:gd name="connsiteY16" fmla="*/ 4506630 h 5778499"/>
              <a:gd name="connsiteX17" fmla="*/ 2329723 w 5778500"/>
              <a:gd name="connsiteY17" fmla="*/ 4224683 h 5778499"/>
              <a:gd name="connsiteX18" fmla="*/ 2329723 w 5778500"/>
              <a:gd name="connsiteY18" fmla="*/ 3782737 h 5778499"/>
              <a:gd name="connsiteX19" fmla="*/ 2047776 w 5778500"/>
              <a:gd name="connsiteY19" fmla="*/ 3500790 h 5778499"/>
              <a:gd name="connsiteX20" fmla="*/ 1890486 w 5778500"/>
              <a:gd name="connsiteY20" fmla="*/ 3500790 h 5778499"/>
              <a:gd name="connsiteX21" fmla="*/ 1890486 w 5778500"/>
              <a:gd name="connsiteY21" fmla="*/ 2806372 h 5778499"/>
              <a:gd name="connsiteX22" fmla="*/ 2263925 w 5778500"/>
              <a:gd name="connsiteY22" fmla="*/ 2806372 h 5778499"/>
              <a:gd name="connsiteX23" fmla="*/ 2903312 w 5778500"/>
              <a:gd name="connsiteY23" fmla="*/ 3234761 h 5778499"/>
              <a:gd name="connsiteX24" fmla="*/ 3542698 w 5778500"/>
              <a:gd name="connsiteY24" fmla="*/ 2806372 h 5778499"/>
              <a:gd name="connsiteX25" fmla="*/ 3916136 w 5778500"/>
              <a:gd name="connsiteY25" fmla="*/ 2806372 h 5778499"/>
              <a:gd name="connsiteX26" fmla="*/ 3916136 w 5778500"/>
              <a:gd name="connsiteY26" fmla="*/ 3500790 h 5778499"/>
              <a:gd name="connsiteX27" fmla="*/ 3758119 w 5778500"/>
              <a:gd name="connsiteY27" fmla="*/ 3500790 h 5778499"/>
              <a:gd name="connsiteX28" fmla="*/ 3476172 w 5778500"/>
              <a:gd name="connsiteY28" fmla="*/ 3782737 h 5778499"/>
              <a:gd name="connsiteX29" fmla="*/ 3476172 w 5778500"/>
              <a:gd name="connsiteY29" fmla="*/ 4224683 h 5778499"/>
              <a:gd name="connsiteX30" fmla="*/ 3758119 w 5778500"/>
              <a:gd name="connsiteY30" fmla="*/ 4506630 h 5778499"/>
              <a:gd name="connsiteX31" fmla="*/ 4275899 w 5778500"/>
              <a:gd name="connsiteY31" fmla="*/ 4506630 h 5778499"/>
              <a:gd name="connsiteX32" fmla="*/ 4557846 w 5778500"/>
              <a:gd name="connsiteY32" fmla="*/ 4224683 h 5778499"/>
              <a:gd name="connsiteX33" fmla="*/ 4557846 w 5778500"/>
              <a:gd name="connsiteY33" fmla="*/ 3782737 h 5778499"/>
              <a:gd name="connsiteX34" fmla="*/ 4275899 w 5778500"/>
              <a:gd name="connsiteY34" fmla="*/ 3500790 h 5778499"/>
              <a:gd name="connsiteX35" fmla="*/ 4119336 w 5778500"/>
              <a:gd name="connsiteY35" fmla="*/ 3500790 h 5778499"/>
              <a:gd name="connsiteX36" fmla="*/ 4119336 w 5778500"/>
              <a:gd name="connsiteY36" fmla="*/ 2806372 h 5778499"/>
              <a:gd name="connsiteX37" fmla="*/ 4119336 w 5778500"/>
              <a:gd name="connsiteY37" fmla="*/ 2603172 h 5778499"/>
              <a:gd name="connsiteX38" fmla="*/ 3916136 w 5778500"/>
              <a:gd name="connsiteY38" fmla="*/ 2603172 h 5778499"/>
              <a:gd name="connsiteX39" fmla="*/ 3542698 w 5778500"/>
              <a:gd name="connsiteY39" fmla="*/ 2603172 h 5778499"/>
              <a:gd name="connsiteX40" fmla="*/ 3004911 w 5778500"/>
              <a:gd name="connsiteY40" fmla="*/ 2242855 h 5778499"/>
              <a:gd name="connsiteX41" fmla="*/ 3004911 w 5778500"/>
              <a:gd name="connsiteY41" fmla="*/ 1625649 h 5778499"/>
              <a:gd name="connsiteX42" fmla="*/ 3092397 w 5778500"/>
              <a:gd name="connsiteY42" fmla="*/ 1598492 h 5778499"/>
              <a:gd name="connsiteX43" fmla="*/ 3389086 w 5778500"/>
              <a:gd name="connsiteY43" fmla="*/ 1150891 h 5778499"/>
              <a:gd name="connsiteX44" fmla="*/ 2903311 w 5778500"/>
              <a:gd name="connsiteY44" fmla="*/ 665117 h 5778499"/>
              <a:gd name="connsiteX45" fmla="*/ 2889250 w 5778500"/>
              <a:gd name="connsiteY45" fmla="*/ 0 h 5778499"/>
              <a:gd name="connsiteX46" fmla="*/ 5778500 w 5778500"/>
              <a:gd name="connsiteY46" fmla="*/ 2889249 h 5778499"/>
              <a:gd name="connsiteX47" fmla="*/ 2889250 w 5778500"/>
              <a:gd name="connsiteY47" fmla="*/ 5778499 h 5778499"/>
              <a:gd name="connsiteX48" fmla="*/ 0 w 5778500"/>
              <a:gd name="connsiteY48" fmla="*/ 2889249 h 5778499"/>
              <a:gd name="connsiteX49" fmla="*/ 2889250 w 5778500"/>
              <a:gd name="connsiteY49" fmla="*/ 0 h 5778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5778500" h="5778499">
                <a:moveTo>
                  <a:pt x="2903311" y="665117"/>
                </a:moveTo>
                <a:cubicBezTo>
                  <a:pt x="2635025" y="665117"/>
                  <a:pt x="2417536" y="882606"/>
                  <a:pt x="2417536" y="1150891"/>
                </a:cubicBezTo>
                <a:cubicBezTo>
                  <a:pt x="2417536" y="1352106"/>
                  <a:pt x="2539874" y="1524747"/>
                  <a:pt x="2714226" y="1598492"/>
                </a:cubicBezTo>
                <a:lnTo>
                  <a:pt x="2801711" y="1625649"/>
                </a:lnTo>
                <a:lnTo>
                  <a:pt x="2801711" y="2242856"/>
                </a:lnTo>
                <a:lnTo>
                  <a:pt x="2263925" y="2603172"/>
                </a:lnTo>
                <a:lnTo>
                  <a:pt x="1890486" y="2603172"/>
                </a:lnTo>
                <a:lnTo>
                  <a:pt x="1890486" y="2603172"/>
                </a:lnTo>
                <a:lnTo>
                  <a:pt x="1687286" y="2603172"/>
                </a:lnTo>
                <a:lnTo>
                  <a:pt x="1687286" y="2603172"/>
                </a:lnTo>
                <a:lnTo>
                  <a:pt x="1687286" y="2806372"/>
                </a:lnTo>
                <a:lnTo>
                  <a:pt x="1687286" y="3500790"/>
                </a:lnTo>
                <a:lnTo>
                  <a:pt x="1529996" y="3500790"/>
                </a:lnTo>
                <a:cubicBezTo>
                  <a:pt x="1374281" y="3500790"/>
                  <a:pt x="1248049" y="3627022"/>
                  <a:pt x="1248049" y="3782737"/>
                </a:cubicBezTo>
                <a:lnTo>
                  <a:pt x="1248049" y="4224683"/>
                </a:lnTo>
                <a:cubicBezTo>
                  <a:pt x="1248049" y="4380398"/>
                  <a:pt x="1374281" y="4506630"/>
                  <a:pt x="1529996" y="4506630"/>
                </a:cubicBezTo>
                <a:lnTo>
                  <a:pt x="2047776" y="4506630"/>
                </a:lnTo>
                <a:cubicBezTo>
                  <a:pt x="2203491" y="4506630"/>
                  <a:pt x="2329723" y="4380398"/>
                  <a:pt x="2329723" y="4224683"/>
                </a:cubicBezTo>
                <a:lnTo>
                  <a:pt x="2329723" y="3782737"/>
                </a:lnTo>
                <a:cubicBezTo>
                  <a:pt x="2329723" y="3627022"/>
                  <a:pt x="2203491" y="3500790"/>
                  <a:pt x="2047776" y="3500790"/>
                </a:cubicBezTo>
                <a:lnTo>
                  <a:pt x="1890486" y="3500790"/>
                </a:lnTo>
                <a:lnTo>
                  <a:pt x="1890486" y="2806372"/>
                </a:lnTo>
                <a:lnTo>
                  <a:pt x="2263925" y="2806372"/>
                </a:lnTo>
                <a:lnTo>
                  <a:pt x="2903312" y="3234761"/>
                </a:lnTo>
                <a:lnTo>
                  <a:pt x="3542698" y="2806372"/>
                </a:lnTo>
                <a:lnTo>
                  <a:pt x="3916136" y="2806372"/>
                </a:lnTo>
                <a:lnTo>
                  <a:pt x="3916136" y="3500790"/>
                </a:lnTo>
                <a:lnTo>
                  <a:pt x="3758119" y="3500790"/>
                </a:lnTo>
                <a:cubicBezTo>
                  <a:pt x="3602404" y="3500790"/>
                  <a:pt x="3476172" y="3627022"/>
                  <a:pt x="3476172" y="3782737"/>
                </a:cubicBezTo>
                <a:lnTo>
                  <a:pt x="3476172" y="4224683"/>
                </a:lnTo>
                <a:cubicBezTo>
                  <a:pt x="3476172" y="4380398"/>
                  <a:pt x="3602404" y="4506630"/>
                  <a:pt x="3758119" y="4506630"/>
                </a:cubicBezTo>
                <a:lnTo>
                  <a:pt x="4275899" y="4506630"/>
                </a:lnTo>
                <a:cubicBezTo>
                  <a:pt x="4431614" y="4506630"/>
                  <a:pt x="4557846" y="4380398"/>
                  <a:pt x="4557846" y="4224683"/>
                </a:cubicBezTo>
                <a:lnTo>
                  <a:pt x="4557846" y="3782737"/>
                </a:lnTo>
                <a:cubicBezTo>
                  <a:pt x="4557846" y="3627022"/>
                  <a:pt x="4431614" y="3500790"/>
                  <a:pt x="4275899" y="3500790"/>
                </a:cubicBezTo>
                <a:lnTo>
                  <a:pt x="4119336" y="3500790"/>
                </a:lnTo>
                <a:lnTo>
                  <a:pt x="4119336" y="2806372"/>
                </a:lnTo>
                <a:lnTo>
                  <a:pt x="4119336" y="2603172"/>
                </a:lnTo>
                <a:lnTo>
                  <a:pt x="3916136" y="2603172"/>
                </a:lnTo>
                <a:lnTo>
                  <a:pt x="3542698" y="2603172"/>
                </a:lnTo>
                <a:lnTo>
                  <a:pt x="3004911" y="2242855"/>
                </a:lnTo>
                <a:lnTo>
                  <a:pt x="3004911" y="1625649"/>
                </a:lnTo>
                <a:lnTo>
                  <a:pt x="3092397" y="1598492"/>
                </a:lnTo>
                <a:cubicBezTo>
                  <a:pt x="3266749" y="1524747"/>
                  <a:pt x="3389086" y="1352106"/>
                  <a:pt x="3389086" y="1150891"/>
                </a:cubicBezTo>
                <a:cubicBezTo>
                  <a:pt x="3389086" y="882606"/>
                  <a:pt x="3171597" y="665117"/>
                  <a:pt x="2903311" y="665117"/>
                </a:cubicBezTo>
                <a:close/>
                <a:moveTo>
                  <a:pt x="2889250" y="0"/>
                </a:moveTo>
                <a:cubicBezTo>
                  <a:pt x="4484939" y="0"/>
                  <a:pt x="5778500" y="1293561"/>
                  <a:pt x="5778500" y="2889249"/>
                </a:cubicBezTo>
                <a:cubicBezTo>
                  <a:pt x="5778500" y="4484938"/>
                  <a:pt x="4484939" y="5778499"/>
                  <a:pt x="2889250" y="5778499"/>
                </a:cubicBezTo>
                <a:cubicBezTo>
                  <a:pt x="1293561" y="5778499"/>
                  <a:pt x="0" y="4484938"/>
                  <a:pt x="0" y="2889249"/>
                </a:cubicBezTo>
                <a:cubicBezTo>
                  <a:pt x="0" y="1293561"/>
                  <a:pt x="1293561" y="0"/>
                  <a:pt x="2889250" y="0"/>
                </a:cubicBezTo>
                <a:close/>
              </a:path>
            </a:pathLst>
          </a:custGeom>
          <a:solidFill>
            <a:srgbClr val="9DD5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B8293F6-0615-417E-BEB3-846FC9724EC5}"/>
              </a:ext>
            </a:extLst>
          </p:cNvPr>
          <p:cNvSpPr/>
          <p:nvPr/>
        </p:nvSpPr>
        <p:spPr>
          <a:xfrm>
            <a:off x="6596877" y="3567462"/>
            <a:ext cx="1980000" cy="1980000"/>
          </a:xfrm>
          <a:custGeom>
            <a:avLst/>
            <a:gdLst>
              <a:gd name="connsiteX0" fmla="*/ 1837689 w 5778500"/>
              <a:gd name="connsiteY0" fmla="*/ 2397760 h 5778500"/>
              <a:gd name="connsiteX1" fmla="*/ 1384823 w 5778500"/>
              <a:gd name="connsiteY1" fmla="*/ 2697940 h 5778500"/>
              <a:gd name="connsiteX2" fmla="*/ 1363283 w 5778500"/>
              <a:gd name="connsiteY2" fmla="*/ 2767330 h 5778500"/>
              <a:gd name="connsiteX3" fmla="*/ 736599 w 5778500"/>
              <a:gd name="connsiteY3" fmla="*/ 2767330 h 5778500"/>
              <a:gd name="connsiteX4" fmla="*/ 736599 w 5778500"/>
              <a:gd name="connsiteY4" fmla="*/ 3011170 h 5778500"/>
              <a:gd name="connsiteX5" fmla="*/ 1363283 w 5778500"/>
              <a:gd name="connsiteY5" fmla="*/ 3011170 h 5778500"/>
              <a:gd name="connsiteX6" fmla="*/ 1384823 w 5778500"/>
              <a:gd name="connsiteY6" fmla="*/ 3080560 h 5778500"/>
              <a:gd name="connsiteX7" fmla="*/ 1837689 w 5778500"/>
              <a:gd name="connsiteY7" fmla="*/ 3380740 h 5778500"/>
              <a:gd name="connsiteX8" fmla="*/ 2329179 w 5778500"/>
              <a:gd name="connsiteY8" fmla="*/ 2889250 h 5778500"/>
              <a:gd name="connsiteX9" fmla="*/ 1837689 w 5778500"/>
              <a:gd name="connsiteY9" fmla="*/ 2397760 h 5778500"/>
              <a:gd name="connsiteX10" fmla="*/ 2193200 w 5778500"/>
              <a:gd name="connsiteY10" fmla="*/ 1748439 h 5778500"/>
              <a:gd name="connsiteX11" fmla="*/ 2071280 w 5778500"/>
              <a:gd name="connsiteY11" fmla="*/ 1959611 h 5778500"/>
              <a:gd name="connsiteX12" fmla="*/ 3466996 w 5778500"/>
              <a:gd name="connsiteY12" fmla="*/ 2765428 h 5778500"/>
              <a:gd name="connsiteX13" fmla="*/ 3459307 w 5778500"/>
              <a:gd name="connsiteY13" fmla="*/ 2790198 h 5778500"/>
              <a:gd name="connsiteX14" fmla="*/ 3449321 w 5778500"/>
              <a:gd name="connsiteY14" fmla="*/ 2889250 h 5778500"/>
              <a:gd name="connsiteX15" fmla="*/ 3940811 w 5778500"/>
              <a:gd name="connsiteY15" fmla="*/ 3380740 h 5778500"/>
              <a:gd name="connsiteX16" fmla="*/ 4393677 w 5778500"/>
              <a:gd name="connsiteY16" fmla="*/ 3080560 h 5778500"/>
              <a:gd name="connsiteX17" fmla="*/ 4415217 w 5778500"/>
              <a:gd name="connsiteY17" fmla="*/ 3011170 h 5778500"/>
              <a:gd name="connsiteX18" fmla="*/ 5041901 w 5778500"/>
              <a:gd name="connsiteY18" fmla="*/ 3011170 h 5778500"/>
              <a:gd name="connsiteX19" fmla="*/ 5041901 w 5778500"/>
              <a:gd name="connsiteY19" fmla="*/ 2767330 h 5778500"/>
              <a:gd name="connsiteX20" fmla="*/ 4415217 w 5778500"/>
              <a:gd name="connsiteY20" fmla="*/ 2767330 h 5778500"/>
              <a:gd name="connsiteX21" fmla="*/ 4393677 w 5778500"/>
              <a:gd name="connsiteY21" fmla="*/ 2697940 h 5778500"/>
              <a:gd name="connsiteX22" fmla="*/ 3940811 w 5778500"/>
              <a:gd name="connsiteY22" fmla="*/ 2397760 h 5778500"/>
              <a:gd name="connsiteX23" fmla="*/ 3593275 w 5778500"/>
              <a:gd name="connsiteY23" fmla="*/ 2541714 h 5778500"/>
              <a:gd name="connsiteX24" fmla="*/ 3584860 w 5778500"/>
              <a:gd name="connsiteY24" fmla="*/ 2551915 h 5778500"/>
              <a:gd name="connsiteX25" fmla="*/ 2889250 w 5778500"/>
              <a:gd name="connsiteY25" fmla="*/ 0 h 5778500"/>
              <a:gd name="connsiteX26" fmla="*/ 5778500 w 5778500"/>
              <a:gd name="connsiteY26" fmla="*/ 2889250 h 5778500"/>
              <a:gd name="connsiteX27" fmla="*/ 2889250 w 5778500"/>
              <a:gd name="connsiteY27" fmla="*/ 5778500 h 5778500"/>
              <a:gd name="connsiteX28" fmla="*/ 0 w 5778500"/>
              <a:gd name="connsiteY28" fmla="*/ 2889250 h 5778500"/>
              <a:gd name="connsiteX29" fmla="*/ 2889250 w 5778500"/>
              <a:gd name="connsiteY29" fmla="*/ 0 h 57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778500" h="5778500">
                <a:moveTo>
                  <a:pt x="1837689" y="2397760"/>
                </a:moveTo>
                <a:cubicBezTo>
                  <a:pt x="1634108" y="2397760"/>
                  <a:pt x="1459435" y="2521537"/>
                  <a:pt x="1384823" y="2697940"/>
                </a:cubicBezTo>
                <a:lnTo>
                  <a:pt x="1363283" y="2767330"/>
                </a:lnTo>
                <a:lnTo>
                  <a:pt x="736599" y="2767330"/>
                </a:lnTo>
                <a:lnTo>
                  <a:pt x="736599" y="3011170"/>
                </a:lnTo>
                <a:lnTo>
                  <a:pt x="1363283" y="3011170"/>
                </a:lnTo>
                <a:lnTo>
                  <a:pt x="1384823" y="3080560"/>
                </a:lnTo>
                <a:cubicBezTo>
                  <a:pt x="1459435" y="3256963"/>
                  <a:pt x="1634108" y="3380740"/>
                  <a:pt x="1837689" y="3380740"/>
                </a:cubicBezTo>
                <a:cubicBezTo>
                  <a:pt x="2109131" y="3380740"/>
                  <a:pt x="2329179" y="3160692"/>
                  <a:pt x="2329179" y="2889250"/>
                </a:cubicBezTo>
                <a:cubicBezTo>
                  <a:pt x="2329179" y="2617808"/>
                  <a:pt x="2109131" y="2397760"/>
                  <a:pt x="1837689" y="2397760"/>
                </a:cubicBezTo>
                <a:close/>
                <a:moveTo>
                  <a:pt x="2193200" y="1748439"/>
                </a:moveTo>
                <a:lnTo>
                  <a:pt x="2071280" y="1959611"/>
                </a:lnTo>
                <a:lnTo>
                  <a:pt x="3466996" y="2765428"/>
                </a:lnTo>
                <a:lnTo>
                  <a:pt x="3459307" y="2790198"/>
                </a:lnTo>
                <a:cubicBezTo>
                  <a:pt x="3452759" y="2822193"/>
                  <a:pt x="3449321" y="2855320"/>
                  <a:pt x="3449321" y="2889250"/>
                </a:cubicBezTo>
                <a:cubicBezTo>
                  <a:pt x="3449321" y="3160692"/>
                  <a:pt x="3669369" y="3380740"/>
                  <a:pt x="3940811" y="3380740"/>
                </a:cubicBezTo>
                <a:cubicBezTo>
                  <a:pt x="4144393" y="3380740"/>
                  <a:pt x="4319065" y="3256963"/>
                  <a:pt x="4393677" y="3080560"/>
                </a:cubicBezTo>
                <a:lnTo>
                  <a:pt x="4415217" y="3011170"/>
                </a:lnTo>
                <a:lnTo>
                  <a:pt x="5041901" y="3011170"/>
                </a:lnTo>
                <a:lnTo>
                  <a:pt x="5041901" y="2767330"/>
                </a:lnTo>
                <a:lnTo>
                  <a:pt x="4415217" y="2767330"/>
                </a:lnTo>
                <a:lnTo>
                  <a:pt x="4393677" y="2697940"/>
                </a:lnTo>
                <a:cubicBezTo>
                  <a:pt x="4319065" y="2521537"/>
                  <a:pt x="4144393" y="2397760"/>
                  <a:pt x="3940811" y="2397760"/>
                </a:cubicBezTo>
                <a:cubicBezTo>
                  <a:pt x="3805090" y="2397760"/>
                  <a:pt x="3682218" y="2452772"/>
                  <a:pt x="3593275" y="2541714"/>
                </a:cubicBezTo>
                <a:lnTo>
                  <a:pt x="3584860" y="2551915"/>
                </a:lnTo>
                <a:close/>
                <a:moveTo>
                  <a:pt x="2889250" y="0"/>
                </a:moveTo>
                <a:cubicBezTo>
                  <a:pt x="4484939" y="0"/>
                  <a:pt x="5778500" y="1293561"/>
                  <a:pt x="5778500" y="2889250"/>
                </a:cubicBezTo>
                <a:cubicBezTo>
                  <a:pt x="5778500" y="4484939"/>
                  <a:pt x="4484939" y="5778500"/>
                  <a:pt x="2889250" y="5778500"/>
                </a:cubicBezTo>
                <a:cubicBezTo>
                  <a:pt x="1293561" y="5778500"/>
                  <a:pt x="0" y="4484939"/>
                  <a:pt x="0" y="2889250"/>
                </a:cubicBezTo>
                <a:cubicBezTo>
                  <a:pt x="0" y="1293561"/>
                  <a:pt x="1293561" y="0"/>
                  <a:pt x="2889250" y="0"/>
                </a:cubicBezTo>
                <a:close/>
              </a:path>
            </a:pathLst>
          </a:custGeom>
          <a:solidFill>
            <a:srgbClr val="FDD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F22B326-504B-44F4-B27F-9AF8B12BD500}"/>
              </a:ext>
            </a:extLst>
          </p:cNvPr>
          <p:cNvSpPr/>
          <p:nvPr/>
        </p:nvSpPr>
        <p:spPr>
          <a:xfrm>
            <a:off x="1033083" y="764704"/>
            <a:ext cx="1980000" cy="1980000"/>
          </a:xfrm>
          <a:custGeom>
            <a:avLst/>
            <a:gdLst>
              <a:gd name="connsiteX0" fmla="*/ 4818975 w 5778500"/>
              <a:gd name="connsiteY0" fmla="*/ 2362787 h 5778500"/>
              <a:gd name="connsiteX1" fmla="*/ 4452018 w 5778500"/>
              <a:gd name="connsiteY1" fmla="*/ 2462899 h 5778500"/>
              <a:gd name="connsiteX2" fmla="*/ 3705491 w 5778500"/>
              <a:gd name="connsiteY2" fmla="*/ 4288738 h 5778500"/>
              <a:gd name="connsiteX3" fmla="*/ 3627629 w 5778500"/>
              <a:gd name="connsiteY3" fmla="*/ 4329183 h 5778500"/>
              <a:gd name="connsiteX4" fmla="*/ 3499982 w 5778500"/>
              <a:gd name="connsiteY4" fmla="*/ 4025858 h 5778500"/>
              <a:gd name="connsiteX5" fmla="*/ 3163904 w 5778500"/>
              <a:gd name="connsiteY5" fmla="*/ 4749751 h 5778500"/>
              <a:gd name="connsiteX6" fmla="*/ 3916457 w 5778500"/>
              <a:gd name="connsiteY6" fmla="*/ 5015520 h 5778500"/>
              <a:gd name="connsiteX7" fmla="*/ 3775493 w 5778500"/>
              <a:gd name="connsiteY7" fmla="*/ 4680549 h 5778500"/>
              <a:gd name="connsiteX8" fmla="*/ 3897154 w 5778500"/>
              <a:gd name="connsiteY8" fmla="*/ 4617355 h 5778500"/>
              <a:gd name="connsiteX9" fmla="*/ 4818975 w 5778500"/>
              <a:gd name="connsiteY9" fmla="*/ 2362787 h 5778500"/>
              <a:gd name="connsiteX10" fmla="*/ 1140682 w 5778500"/>
              <a:gd name="connsiteY10" fmla="*/ 2196857 h 5778500"/>
              <a:gd name="connsiteX11" fmla="*/ 534243 w 5778500"/>
              <a:gd name="connsiteY11" fmla="*/ 2715703 h 5778500"/>
              <a:gd name="connsiteX12" fmla="*/ 894818 w 5778500"/>
              <a:gd name="connsiteY12" fmla="*/ 2761110 h 5778500"/>
              <a:gd name="connsiteX13" fmla="*/ 888716 w 5778500"/>
              <a:gd name="connsiteY13" fmla="*/ 2898068 h 5778500"/>
              <a:gd name="connsiteX14" fmla="*/ 2380318 w 5778500"/>
              <a:gd name="connsiteY14" fmla="*/ 4823673 h 5778500"/>
              <a:gd name="connsiteX15" fmla="*/ 2477097 w 5778500"/>
              <a:gd name="connsiteY15" fmla="*/ 4455823 h 5778500"/>
              <a:gd name="connsiteX16" fmla="*/ 1269138 w 5778500"/>
              <a:gd name="connsiteY16" fmla="*/ 2896392 h 5778500"/>
              <a:gd name="connsiteX17" fmla="*/ 1273043 w 5778500"/>
              <a:gd name="connsiteY17" fmla="*/ 2808739 h 5778500"/>
              <a:gd name="connsiteX18" fmla="*/ 1599553 w 5778500"/>
              <a:gd name="connsiteY18" fmla="*/ 2849855 h 5778500"/>
              <a:gd name="connsiteX19" fmla="*/ 2950032 w 5778500"/>
              <a:gd name="connsiteY19" fmla="*/ 889900 h 5778500"/>
              <a:gd name="connsiteX20" fmla="*/ 2812076 w 5778500"/>
              <a:gd name="connsiteY20" fmla="*/ 890490 h 5778500"/>
              <a:gd name="connsiteX21" fmla="*/ 1468457 w 5778500"/>
              <a:gd name="connsiteY21" fmla="*/ 1481292 h 5778500"/>
              <a:gd name="connsiteX22" fmla="*/ 1738635 w 5778500"/>
              <a:gd name="connsiteY22" fmla="*/ 1749029 h 5778500"/>
              <a:gd name="connsiteX23" fmla="*/ 3693122 w 5778500"/>
              <a:gd name="connsiteY23" fmla="*/ 1482621 h 5778500"/>
              <a:gd name="connsiteX24" fmla="*/ 3767079 w 5778500"/>
              <a:gd name="connsiteY24" fmla="*/ 1529830 h 5778500"/>
              <a:gd name="connsiteX25" fmla="*/ 3568216 w 5778500"/>
              <a:gd name="connsiteY25" fmla="*/ 1792037 h 5778500"/>
              <a:gd name="connsiteX26" fmla="*/ 4363164 w 5778500"/>
              <a:gd name="connsiteY26" fmla="*/ 1721143 h 5778500"/>
              <a:gd name="connsiteX27" fmla="*/ 4217050 w 5778500"/>
              <a:gd name="connsiteY27" fmla="*/ 936528 h 5778500"/>
              <a:gd name="connsiteX28" fmla="*/ 3997439 w 5778500"/>
              <a:gd name="connsiteY28" fmla="*/ 1226092 h 5778500"/>
              <a:gd name="connsiteX29" fmla="*/ 3881881 w 5778500"/>
              <a:gd name="connsiteY29" fmla="*/ 1152328 h 5778500"/>
              <a:gd name="connsiteX30" fmla="*/ 2950032 w 5778500"/>
              <a:gd name="connsiteY30" fmla="*/ 889900 h 5778500"/>
              <a:gd name="connsiteX31" fmla="*/ 2889250 w 5778500"/>
              <a:gd name="connsiteY31" fmla="*/ 0 h 5778500"/>
              <a:gd name="connsiteX32" fmla="*/ 5778500 w 5778500"/>
              <a:gd name="connsiteY32" fmla="*/ 2889250 h 5778500"/>
              <a:gd name="connsiteX33" fmla="*/ 2889250 w 5778500"/>
              <a:gd name="connsiteY33" fmla="*/ 5778500 h 5778500"/>
              <a:gd name="connsiteX34" fmla="*/ 0 w 5778500"/>
              <a:gd name="connsiteY34" fmla="*/ 2889250 h 5778500"/>
              <a:gd name="connsiteX35" fmla="*/ 2889250 w 5778500"/>
              <a:gd name="connsiteY35" fmla="*/ 0 h 57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778500" h="5778500">
                <a:moveTo>
                  <a:pt x="4818975" y="2362787"/>
                </a:moveTo>
                <a:lnTo>
                  <a:pt x="4452018" y="2462899"/>
                </a:lnTo>
                <a:cubicBezTo>
                  <a:pt x="4648198" y="3181985"/>
                  <a:pt x="4327726" y="3926520"/>
                  <a:pt x="3705491" y="4288738"/>
                </a:cubicBezTo>
                <a:lnTo>
                  <a:pt x="3627629" y="4329183"/>
                </a:lnTo>
                <a:lnTo>
                  <a:pt x="3499982" y="4025858"/>
                </a:lnTo>
                <a:lnTo>
                  <a:pt x="3163904" y="4749751"/>
                </a:lnTo>
                <a:lnTo>
                  <a:pt x="3916457" y="5015520"/>
                </a:lnTo>
                <a:lnTo>
                  <a:pt x="3775493" y="4680549"/>
                </a:lnTo>
                <a:lnTo>
                  <a:pt x="3897154" y="4617355"/>
                </a:lnTo>
                <a:cubicBezTo>
                  <a:pt x="4665497" y="4170083"/>
                  <a:pt x="5061220" y="3250723"/>
                  <a:pt x="4818975" y="2362787"/>
                </a:cubicBezTo>
                <a:close/>
                <a:moveTo>
                  <a:pt x="1140682" y="2196857"/>
                </a:moveTo>
                <a:lnTo>
                  <a:pt x="534243" y="2715703"/>
                </a:lnTo>
                <a:lnTo>
                  <a:pt x="894818" y="2761110"/>
                </a:lnTo>
                <a:lnTo>
                  <a:pt x="888716" y="2898068"/>
                </a:lnTo>
                <a:cubicBezTo>
                  <a:pt x="891893" y="3787109"/>
                  <a:pt x="1490221" y="4589495"/>
                  <a:pt x="2380318" y="4823673"/>
                </a:cubicBezTo>
                <a:lnTo>
                  <a:pt x="2477097" y="4455823"/>
                </a:lnTo>
                <a:cubicBezTo>
                  <a:pt x="1756261" y="4266176"/>
                  <a:pt x="1271710" y="3616372"/>
                  <a:pt x="1269138" y="2896392"/>
                </a:cubicBezTo>
                <a:lnTo>
                  <a:pt x="1273043" y="2808739"/>
                </a:lnTo>
                <a:lnTo>
                  <a:pt x="1599553" y="2849855"/>
                </a:lnTo>
                <a:close/>
                <a:moveTo>
                  <a:pt x="2950032" y="889900"/>
                </a:moveTo>
                <a:cubicBezTo>
                  <a:pt x="2904044" y="888518"/>
                  <a:pt x="2858030" y="888716"/>
                  <a:pt x="2812076" y="890490"/>
                </a:cubicBezTo>
                <a:cubicBezTo>
                  <a:pt x="2321905" y="909416"/>
                  <a:pt x="1838659" y="1107716"/>
                  <a:pt x="1468457" y="1481292"/>
                </a:cubicBezTo>
                <a:lnTo>
                  <a:pt x="1738635" y="1749029"/>
                </a:lnTo>
                <a:cubicBezTo>
                  <a:pt x="2263292" y="1219590"/>
                  <a:pt x="3068314" y="1124859"/>
                  <a:pt x="3693122" y="1482621"/>
                </a:cubicBezTo>
                <a:lnTo>
                  <a:pt x="3767079" y="1529830"/>
                </a:lnTo>
                <a:lnTo>
                  <a:pt x="3568216" y="1792037"/>
                </a:lnTo>
                <a:lnTo>
                  <a:pt x="4363164" y="1721143"/>
                </a:lnTo>
                <a:lnTo>
                  <a:pt x="4217050" y="936528"/>
                </a:lnTo>
                <a:lnTo>
                  <a:pt x="3997439" y="1226092"/>
                </a:lnTo>
                <a:lnTo>
                  <a:pt x="3881881" y="1152328"/>
                </a:lnTo>
                <a:cubicBezTo>
                  <a:pt x="3592561" y="986665"/>
                  <a:pt x="3271947" y="899575"/>
                  <a:pt x="2950032" y="889900"/>
                </a:cubicBezTo>
                <a:close/>
                <a:moveTo>
                  <a:pt x="2889250" y="0"/>
                </a:moveTo>
                <a:cubicBezTo>
                  <a:pt x="4484939" y="0"/>
                  <a:pt x="5778500" y="1293562"/>
                  <a:pt x="5778500" y="2889250"/>
                </a:cubicBezTo>
                <a:cubicBezTo>
                  <a:pt x="5778500" y="4484939"/>
                  <a:pt x="4484939" y="5778500"/>
                  <a:pt x="2889250" y="5778500"/>
                </a:cubicBezTo>
                <a:cubicBezTo>
                  <a:pt x="1293561" y="5778500"/>
                  <a:pt x="0" y="4484939"/>
                  <a:pt x="0" y="2889250"/>
                </a:cubicBezTo>
                <a:cubicBezTo>
                  <a:pt x="0" y="1293562"/>
                  <a:pt x="1293561" y="0"/>
                  <a:pt x="2889250" y="0"/>
                </a:cubicBezTo>
                <a:close/>
              </a:path>
            </a:pathLst>
          </a:custGeom>
          <a:solidFill>
            <a:srgbClr val="FF2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B6790E3-7A48-439D-87AA-44D57BB3CDA9}"/>
              </a:ext>
            </a:extLst>
          </p:cNvPr>
          <p:cNvSpPr/>
          <p:nvPr/>
        </p:nvSpPr>
        <p:spPr>
          <a:xfrm>
            <a:off x="9378773" y="764704"/>
            <a:ext cx="1980000" cy="198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6378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4ECB6C5-4FE1-4AC6-B0D1-C097D77BBAC1}"/>
              </a:ext>
            </a:extLst>
          </p:cNvPr>
          <p:cNvSpPr/>
          <p:nvPr/>
        </p:nvSpPr>
        <p:spPr>
          <a:xfrm>
            <a:off x="3206750" y="539750"/>
            <a:ext cx="5778500" cy="5778500"/>
          </a:xfrm>
          <a:prstGeom prst="ellipse">
            <a:avLst/>
          </a:prstGeom>
          <a:solidFill>
            <a:srgbClr val="FC32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1280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4ECB6C5-4FE1-4AC6-B0D1-C097D77BBAC1}"/>
              </a:ext>
            </a:extLst>
          </p:cNvPr>
          <p:cNvSpPr/>
          <p:nvPr/>
        </p:nvSpPr>
        <p:spPr>
          <a:xfrm>
            <a:off x="3206750" y="539750"/>
            <a:ext cx="5778500" cy="5778500"/>
          </a:xfrm>
          <a:prstGeom prst="ellipse">
            <a:avLst/>
          </a:prstGeom>
          <a:solidFill>
            <a:srgbClr val="A460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D2D546C-A627-42F6-8945-189057079FF0}"/>
              </a:ext>
            </a:extLst>
          </p:cNvPr>
          <p:cNvSpPr/>
          <p:nvPr/>
        </p:nvSpPr>
        <p:spPr>
          <a:xfrm flipH="1">
            <a:off x="4479030" y="1693987"/>
            <a:ext cx="1889869" cy="3312352"/>
          </a:xfrm>
          <a:custGeom>
            <a:avLst/>
            <a:gdLst>
              <a:gd name="connsiteX0" fmla="*/ 712983 w 1141860"/>
              <a:gd name="connsiteY0" fmla="*/ 0 h 2001325"/>
              <a:gd name="connsiteX1" fmla="*/ 572642 w 1141860"/>
              <a:gd name="connsiteY1" fmla="*/ 415265 h 2001325"/>
              <a:gd name="connsiteX2" fmla="*/ 572626 w 1141860"/>
              <a:gd name="connsiteY2" fmla="*/ 415262 h 2001325"/>
              <a:gd name="connsiteX3" fmla="*/ 569435 w 1141860"/>
              <a:gd name="connsiteY3" fmla="*/ 415906 h 2001325"/>
              <a:gd name="connsiteX4" fmla="*/ 428877 w 1141860"/>
              <a:gd name="connsiteY4" fmla="*/ 0 h 2001325"/>
              <a:gd name="connsiteX5" fmla="*/ 262631 w 1141860"/>
              <a:gd name="connsiteY5" fmla="*/ 544304 h 2001325"/>
              <a:gd name="connsiteX6" fmla="*/ 293154 w 1141860"/>
              <a:gd name="connsiteY6" fmla="*/ 615499 h 2001325"/>
              <a:gd name="connsiteX7" fmla="*/ 296895 w 1141860"/>
              <a:gd name="connsiteY7" fmla="*/ 621430 h 2001325"/>
              <a:gd name="connsiteX8" fmla="*/ 289182 w 1141860"/>
              <a:gd name="connsiteY8" fmla="*/ 646275 h 2001325"/>
              <a:gd name="connsiteX9" fmla="*/ 283304 w 1141860"/>
              <a:gd name="connsiteY9" fmla="*/ 704584 h 2001325"/>
              <a:gd name="connsiteX10" fmla="*/ 332716 w 1141860"/>
              <a:gd name="connsiteY10" fmla="*/ 866347 h 2001325"/>
              <a:gd name="connsiteX11" fmla="*/ 364602 w 1141860"/>
              <a:gd name="connsiteY11" fmla="*/ 904992 h 2001325"/>
              <a:gd name="connsiteX12" fmla="*/ 347592 w 1141860"/>
              <a:gd name="connsiteY12" fmla="*/ 911719 h 2001325"/>
              <a:gd name="connsiteX13" fmla="*/ 0 w 1141860"/>
              <a:gd name="connsiteY13" fmla="*/ 1579829 h 2001325"/>
              <a:gd name="connsiteX14" fmla="*/ 97197 w 1141860"/>
              <a:gd name="connsiteY14" fmla="*/ 1985235 h 2001325"/>
              <a:gd name="connsiteX15" fmla="*/ 107617 w 1141860"/>
              <a:gd name="connsiteY15" fmla="*/ 2001325 h 2001325"/>
              <a:gd name="connsiteX16" fmla="*/ 319764 w 1141860"/>
              <a:gd name="connsiteY16" fmla="*/ 1899683 h 2001325"/>
              <a:gd name="connsiteX17" fmla="*/ 297548 w 1141860"/>
              <a:gd name="connsiteY17" fmla="*/ 1847166 h 2001325"/>
              <a:gd name="connsiteX18" fmla="*/ 255985 w 1141860"/>
              <a:gd name="connsiteY18" fmla="*/ 1598881 h 2001325"/>
              <a:gd name="connsiteX19" fmla="*/ 513407 w 1141860"/>
              <a:gd name="connsiteY19" fmla="*/ 1071196 h 2001325"/>
              <a:gd name="connsiteX20" fmla="*/ 570930 w 1141860"/>
              <a:gd name="connsiteY20" fmla="*/ 1046934 h 2001325"/>
              <a:gd name="connsiteX21" fmla="*/ 628453 w 1141860"/>
              <a:gd name="connsiteY21" fmla="*/ 1071196 h 2001325"/>
              <a:gd name="connsiteX22" fmla="*/ 885875 w 1141860"/>
              <a:gd name="connsiteY22" fmla="*/ 1598881 h 2001325"/>
              <a:gd name="connsiteX23" fmla="*/ 844312 w 1141860"/>
              <a:gd name="connsiteY23" fmla="*/ 1847166 h 2001325"/>
              <a:gd name="connsiteX24" fmla="*/ 822096 w 1141860"/>
              <a:gd name="connsiteY24" fmla="*/ 1899683 h 2001325"/>
              <a:gd name="connsiteX25" fmla="*/ 1034243 w 1141860"/>
              <a:gd name="connsiteY25" fmla="*/ 2001325 h 2001325"/>
              <a:gd name="connsiteX26" fmla="*/ 1044663 w 1141860"/>
              <a:gd name="connsiteY26" fmla="*/ 1985235 h 2001325"/>
              <a:gd name="connsiteX27" fmla="*/ 1141860 w 1141860"/>
              <a:gd name="connsiteY27" fmla="*/ 1579829 h 2001325"/>
              <a:gd name="connsiteX28" fmla="*/ 794268 w 1141860"/>
              <a:gd name="connsiteY28" fmla="*/ 911719 h 2001325"/>
              <a:gd name="connsiteX29" fmla="*/ 779816 w 1141860"/>
              <a:gd name="connsiteY29" fmla="*/ 906004 h 2001325"/>
              <a:gd name="connsiteX30" fmla="*/ 812537 w 1141860"/>
              <a:gd name="connsiteY30" fmla="*/ 866347 h 2001325"/>
              <a:gd name="connsiteX31" fmla="*/ 861948 w 1141860"/>
              <a:gd name="connsiteY31" fmla="*/ 704584 h 2001325"/>
              <a:gd name="connsiteX32" fmla="*/ 856070 w 1141860"/>
              <a:gd name="connsiteY32" fmla="*/ 646275 h 2001325"/>
              <a:gd name="connsiteX33" fmla="*/ 846055 w 1141860"/>
              <a:gd name="connsiteY33" fmla="*/ 614013 h 2001325"/>
              <a:gd name="connsiteX34" fmla="*/ 879229 w 1141860"/>
              <a:gd name="connsiteY34" fmla="*/ 544304 h 2001325"/>
              <a:gd name="connsiteX35" fmla="*/ 712983 w 1141860"/>
              <a:gd name="connsiteY35" fmla="*/ 0 h 200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141860" h="2001325">
                <a:moveTo>
                  <a:pt x="712983" y="0"/>
                </a:moveTo>
                <a:lnTo>
                  <a:pt x="572642" y="415265"/>
                </a:lnTo>
                <a:lnTo>
                  <a:pt x="572626" y="415262"/>
                </a:lnTo>
                <a:lnTo>
                  <a:pt x="569435" y="415906"/>
                </a:lnTo>
                <a:lnTo>
                  <a:pt x="428877" y="0"/>
                </a:lnTo>
                <a:cubicBezTo>
                  <a:pt x="262489" y="127023"/>
                  <a:pt x="195610" y="345991"/>
                  <a:pt x="262631" y="544304"/>
                </a:cubicBezTo>
                <a:cubicBezTo>
                  <a:pt x="271009" y="569093"/>
                  <a:pt x="281246" y="592869"/>
                  <a:pt x="293154" y="615499"/>
                </a:cubicBezTo>
                <a:lnTo>
                  <a:pt x="296895" y="621430"/>
                </a:lnTo>
                <a:lnTo>
                  <a:pt x="289182" y="646275"/>
                </a:lnTo>
                <a:cubicBezTo>
                  <a:pt x="285328" y="665110"/>
                  <a:pt x="283304" y="684610"/>
                  <a:pt x="283304" y="704584"/>
                </a:cubicBezTo>
                <a:cubicBezTo>
                  <a:pt x="283304" y="764504"/>
                  <a:pt x="301520" y="820170"/>
                  <a:pt x="332716" y="866347"/>
                </a:cubicBezTo>
                <a:lnTo>
                  <a:pt x="364602" y="904992"/>
                </a:lnTo>
                <a:lnTo>
                  <a:pt x="347592" y="911719"/>
                </a:lnTo>
                <a:cubicBezTo>
                  <a:pt x="143327" y="1021794"/>
                  <a:pt x="0" y="1279486"/>
                  <a:pt x="0" y="1579829"/>
                </a:cubicBezTo>
                <a:cubicBezTo>
                  <a:pt x="0" y="1730001"/>
                  <a:pt x="35832" y="1869509"/>
                  <a:pt x="97197" y="1985235"/>
                </a:cubicBezTo>
                <a:lnTo>
                  <a:pt x="107617" y="2001325"/>
                </a:lnTo>
                <a:lnTo>
                  <a:pt x="319764" y="1899683"/>
                </a:lnTo>
                <a:lnTo>
                  <a:pt x="297548" y="1847166"/>
                </a:lnTo>
                <a:cubicBezTo>
                  <a:pt x="270912" y="1772056"/>
                  <a:pt x="255985" y="1687837"/>
                  <a:pt x="255985" y="1598881"/>
                </a:cubicBezTo>
                <a:cubicBezTo>
                  <a:pt x="255985" y="1361665"/>
                  <a:pt x="362131" y="1158135"/>
                  <a:pt x="513407" y="1071196"/>
                </a:cubicBezTo>
                <a:lnTo>
                  <a:pt x="570930" y="1046934"/>
                </a:lnTo>
                <a:lnTo>
                  <a:pt x="628453" y="1071196"/>
                </a:lnTo>
                <a:cubicBezTo>
                  <a:pt x="779729" y="1158135"/>
                  <a:pt x="885875" y="1361665"/>
                  <a:pt x="885875" y="1598881"/>
                </a:cubicBezTo>
                <a:cubicBezTo>
                  <a:pt x="885875" y="1687837"/>
                  <a:pt x="870948" y="1772056"/>
                  <a:pt x="844312" y="1847166"/>
                </a:cubicBezTo>
                <a:lnTo>
                  <a:pt x="822096" y="1899683"/>
                </a:lnTo>
                <a:lnTo>
                  <a:pt x="1034243" y="2001325"/>
                </a:lnTo>
                <a:lnTo>
                  <a:pt x="1044663" y="1985235"/>
                </a:lnTo>
                <a:cubicBezTo>
                  <a:pt x="1106028" y="1869509"/>
                  <a:pt x="1141860" y="1730001"/>
                  <a:pt x="1141860" y="1579829"/>
                </a:cubicBezTo>
                <a:cubicBezTo>
                  <a:pt x="1141860" y="1279486"/>
                  <a:pt x="998534" y="1021794"/>
                  <a:pt x="794268" y="911719"/>
                </a:cubicBezTo>
                <a:lnTo>
                  <a:pt x="779816" y="906004"/>
                </a:lnTo>
                <a:lnTo>
                  <a:pt x="812537" y="866347"/>
                </a:lnTo>
                <a:cubicBezTo>
                  <a:pt x="843733" y="820170"/>
                  <a:pt x="861948" y="764504"/>
                  <a:pt x="861948" y="704584"/>
                </a:cubicBezTo>
                <a:cubicBezTo>
                  <a:pt x="861948" y="684610"/>
                  <a:pt x="859924" y="665110"/>
                  <a:pt x="856070" y="646275"/>
                </a:cubicBezTo>
                <a:lnTo>
                  <a:pt x="846055" y="614013"/>
                </a:lnTo>
                <a:lnTo>
                  <a:pt x="879229" y="544304"/>
                </a:lnTo>
                <a:cubicBezTo>
                  <a:pt x="946250" y="345991"/>
                  <a:pt x="879371" y="127023"/>
                  <a:pt x="71298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23640212-0965-43C1-AB82-064B069FD682}"/>
              </a:ext>
            </a:extLst>
          </p:cNvPr>
          <p:cNvSpPr/>
          <p:nvPr/>
        </p:nvSpPr>
        <p:spPr>
          <a:xfrm rot="10800000">
            <a:off x="6770829" y="1609695"/>
            <a:ext cx="774501" cy="3396645"/>
          </a:xfrm>
          <a:custGeom>
            <a:avLst/>
            <a:gdLst>
              <a:gd name="connsiteX0" fmla="*/ 336013 w 467954"/>
              <a:gd name="connsiteY0" fmla="*/ 2052255 h 2052255"/>
              <a:gd name="connsiteX1" fmla="*/ 131939 w 467954"/>
              <a:gd name="connsiteY1" fmla="*/ 2052255 h 2052255"/>
              <a:gd name="connsiteX2" fmla="*/ 68876 w 467954"/>
              <a:gd name="connsiteY2" fmla="*/ 1722596 h 2052255"/>
              <a:gd name="connsiteX3" fmla="*/ 156188 w 467954"/>
              <a:gd name="connsiteY3" fmla="*/ 1614850 h 2052255"/>
              <a:gd name="connsiteX4" fmla="*/ 156188 w 467954"/>
              <a:gd name="connsiteY4" fmla="*/ 1007420 h 2052255"/>
              <a:gd name="connsiteX5" fmla="*/ 0 w 467954"/>
              <a:gd name="connsiteY5" fmla="*/ 1007420 h 2052255"/>
              <a:gd name="connsiteX6" fmla="*/ 0 w 467954"/>
              <a:gd name="connsiteY6" fmla="*/ 875919 h 2052255"/>
              <a:gd name="connsiteX7" fmla="*/ 77788 w 467954"/>
              <a:gd name="connsiteY7" fmla="*/ 798131 h 2052255"/>
              <a:gd name="connsiteX8" fmla="*/ 0 w 467954"/>
              <a:gd name="connsiteY8" fmla="*/ 720343 h 2052255"/>
              <a:gd name="connsiteX9" fmla="*/ 0 w 467954"/>
              <a:gd name="connsiteY9" fmla="*/ 233977 h 2052255"/>
              <a:gd name="connsiteX10" fmla="*/ 233977 w 467954"/>
              <a:gd name="connsiteY10" fmla="*/ 0 h 2052255"/>
              <a:gd name="connsiteX11" fmla="*/ 467954 w 467954"/>
              <a:gd name="connsiteY11" fmla="*/ 233977 h 2052255"/>
              <a:gd name="connsiteX12" fmla="*/ 467953 w 467954"/>
              <a:gd name="connsiteY12" fmla="*/ 720344 h 2052255"/>
              <a:gd name="connsiteX13" fmla="*/ 467950 w 467954"/>
              <a:gd name="connsiteY13" fmla="*/ 720343 h 2052255"/>
              <a:gd name="connsiteX14" fmla="*/ 390162 w 467954"/>
              <a:gd name="connsiteY14" fmla="*/ 798131 h 2052255"/>
              <a:gd name="connsiteX15" fmla="*/ 467950 w 467954"/>
              <a:gd name="connsiteY15" fmla="*/ 875919 h 2052255"/>
              <a:gd name="connsiteX16" fmla="*/ 467953 w 467954"/>
              <a:gd name="connsiteY16" fmla="*/ 875918 h 2052255"/>
              <a:gd name="connsiteX17" fmla="*/ 467953 w 467954"/>
              <a:gd name="connsiteY17" fmla="*/ 1007420 h 2052255"/>
              <a:gd name="connsiteX18" fmla="*/ 311763 w 467954"/>
              <a:gd name="connsiteY18" fmla="*/ 1007420 h 2052255"/>
              <a:gd name="connsiteX19" fmla="*/ 311763 w 467954"/>
              <a:gd name="connsiteY19" fmla="*/ 1614848 h 2052255"/>
              <a:gd name="connsiteX20" fmla="*/ 399076 w 467954"/>
              <a:gd name="connsiteY20" fmla="*/ 1722596 h 2052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67954" h="2052255">
                <a:moveTo>
                  <a:pt x="336013" y="2052255"/>
                </a:moveTo>
                <a:lnTo>
                  <a:pt x="131939" y="2052255"/>
                </a:lnTo>
                <a:lnTo>
                  <a:pt x="68876" y="1722596"/>
                </a:lnTo>
                <a:lnTo>
                  <a:pt x="156188" y="1614850"/>
                </a:lnTo>
                <a:lnTo>
                  <a:pt x="156188" y="1007420"/>
                </a:lnTo>
                <a:lnTo>
                  <a:pt x="0" y="1007420"/>
                </a:lnTo>
                <a:lnTo>
                  <a:pt x="0" y="875919"/>
                </a:lnTo>
                <a:cubicBezTo>
                  <a:pt x="42961" y="875919"/>
                  <a:pt x="77788" y="841092"/>
                  <a:pt x="77788" y="798131"/>
                </a:cubicBezTo>
                <a:cubicBezTo>
                  <a:pt x="77788" y="755170"/>
                  <a:pt x="42961" y="720343"/>
                  <a:pt x="0" y="720343"/>
                </a:cubicBezTo>
                <a:lnTo>
                  <a:pt x="0" y="233977"/>
                </a:lnTo>
                <a:cubicBezTo>
                  <a:pt x="0" y="104755"/>
                  <a:pt x="104755" y="0"/>
                  <a:pt x="233977" y="0"/>
                </a:cubicBezTo>
                <a:cubicBezTo>
                  <a:pt x="363199" y="0"/>
                  <a:pt x="467954" y="104755"/>
                  <a:pt x="467954" y="233977"/>
                </a:cubicBezTo>
                <a:lnTo>
                  <a:pt x="467953" y="720344"/>
                </a:lnTo>
                <a:lnTo>
                  <a:pt x="467950" y="720343"/>
                </a:lnTo>
                <a:cubicBezTo>
                  <a:pt x="424989" y="720343"/>
                  <a:pt x="390162" y="755170"/>
                  <a:pt x="390162" y="798131"/>
                </a:cubicBezTo>
                <a:cubicBezTo>
                  <a:pt x="390162" y="841092"/>
                  <a:pt x="424989" y="875919"/>
                  <a:pt x="467950" y="875919"/>
                </a:cubicBezTo>
                <a:lnTo>
                  <a:pt x="467953" y="875918"/>
                </a:lnTo>
                <a:lnTo>
                  <a:pt x="467953" y="1007420"/>
                </a:lnTo>
                <a:lnTo>
                  <a:pt x="311763" y="1007420"/>
                </a:lnTo>
                <a:lnTo>
                  <a:pt x="311763" y="1614848"/>
                </a:lnTo>
                <a:lnTo>
                  <a:pt x="399076" y="17225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57512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4ECB6C5-4FE1-4AC6-B0D1-C097D77BBAC1}"/>
              </a:ext>
            </a:extLst>
          </p:cNvPr>
          <p:cNvSpPr/>
          <p:nvPr/>
        </p:nvSpPr>
        <p:spPr>
          <a:xfrm>
            <a:off x="3206750" y="539750"/>
            <a:ext cx="5778500" cy="57785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6925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4ECB6C5-4FE1-4AC6-B0D1-C097D77BBAC1}"/>
              </a:ext>
            </a:extLst>
          </p:cNvPr>
          <p:cNvSpPr/>
          <p:nvPr/>
        </p:nvSpPr>
        <p:spPr>
          <a:xfrm>
            <a:off x="3206750" y="539750"/>
            <a:ext cx="5778500" cy="5778500"/>
          </a:xfrm>
          <a:prstGeom prst="ellipse">
            <a:avLst/>
          </a:prstGeom>
          <a:solidFill>
            <a:srgbClr val="5982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1F1A62-5732-4FC8-9873-2624F3832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3059" y="-1734377"/>
            <a:ext cx="1042987" cy="666828"/>
          </a:xfrm>
          <a:prstGeom prst="rect">
            <a:avLst/>
          </a:prstGeom>
        </p:spPr>
      </p:pic>
      <p:pic>
        <p:nvPicPr>
          <p:cNvPr id="8" name="Picture 6" descr="Pi, raspberry icon - Free download on Iconfinder">
            <a:extLst>
              <a:ext uri="{FF2B5EF4-FFF2-40B4-BE49-F238E27FC236}">
                <a16:creationId xmlns:a16="http://schemas.microsoft.com/office/drawing/2014/main" id="{071406A0-74E7-46FF-BFB6-328FBE08B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4552" y="-2043608"/>
            <a:ext cx="1285289" cy="1285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D3D1F3A-7C09-4BF4-8506-079ABAEBDCD0}"/>
              </a:ext>
            </a:extLst>
          </p:cNvPr>
          <p:cNvSpPr/>
          <p:nvPr/>
        </p:nvSpPr>
        <p:spPr>
          <a:xfrm>
            <a:off x="4181644" y="2079994"/>
            <a:ext cx="126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26EE124-0439-4248-9FD2-5708E4251D4C}"/>
              </a:ext>
            </a:extLst>
          </p:cNvPr>
          <p:cNvGrpSpPr/>
          <p:nvPr/>
        </p:nvGrpSpPr>
        <p:grpSpPr>
          <a:xfrm>
            <a:off x="4322354" y="1844350"/>
            <a:ext cx="978580" cy="1819820"/>
            <a:chOff x="4511824" y="2473276"/>
            <a:chExt cx="978580" cy="181982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FA227A0-A30E-4B4C-AD4D-4F6F609E203A}"/>
                </a:ext>
              </a:extLst>
            </p:cNvPr>
            <p:cNvSpPr/>
            <p:nvPr/>
          </p:nvSpPr>
          <p:spPr>
            <a:xfrm>
              <a:off x="4511824" y="2473276"/>
              <a:ext cx="144016" cy="18198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311F548-35FF-45DF-8838-65FA0BC331E3}"/>
                </a:ext>
              </a:extLst>
            </p:cNvPr>
            <p:cNvSpPr/>
            <p:nvPr/>
          </p:nvSpPr>
          <p:spPr>
            <a:xfrm>
              <a:off x="5346388" y="2473276"/>
              <a:ext cx="144016" cy="18198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0D5F4C0-0516-4D2B-85E5-26E66325996B}"/>
                </a:ext>
              </a:extLst>
            </p:cNvPr>
            <p:cNvSpPr/>
            <p:nvPr/>
          </p:nvSpPr>
          <p:spPr>
            <a:xfrm>
              <a:off x="5068200" y="2473276"/>
              <a:ext cx="144016" cy="18198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1E72F3D-BFA7-4A9B-9852-57F3EAF197B9}"/>
                </a:ext>
              </a:extLst>
            </p:cNvPr>
            <p:cNvSpPr/>
            <p:nvPr/>
          </p:nvSpPr>
          <p:spPr>
            <a:xfrm>
              <a:off x="4790012" y="2473276"/>
              <a:ext cx="144016" cy="18198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466C8F74-A74F-455B-84BF-70E4250781E4}"/>
              </a:ext>
            </a:extLst>
          </p:cNvPr>
          <p:cNvSpPr/>
          <p:nvPr/>
        </p:nvSpPr>
        <p:spPr>
          <a:xfrm>
            <a:off x="6027881" y="1187290"/>
            <a:ext cx="738359" cy="3771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7CEF21C-8967-4A3D-9451-F2192EE00703}"/>
              </a:ext>
            </a:extLst>
          </p:cNvPr>
          <p:cNvSpPr/>
          <p:nvPr/>
        </p:nvSpPr>
        <p:spPr>
          <a:xfrm rot="5400000">
            <a:off x="6325052" y="691804"/>
            <a:ext cx="144016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BCBD6DA-92B0-46D8-A5B8-2D1527DE28A3}"/>
              </a:ext>
            </a:extLst>
          </p:cNvPr>
          <p:cNvSpPr/>
          <p:nvPr/>
        </p:nvSpPr>
        <p:spPr>
          <a:xfrm rot="5400000">
            <a:off x="4751486" y="3568495"/>
            <a:ext cx="144016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9FC6032-046C-4D52-BD7E-761FB72E5E4F}"/>
              </a:ext>
            </a:extLst>
          </p:cNvPr>
          <p:cNvSpPr/>
          <p:nvPr/>
        </p:nvSpPr>
        <p:spPr>
          <a:xfrm rot="13500000">
            <a:off x="5865052" y="3105871"/>
            <a:ext cx="144016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F48A200-3A71-450F-B4C8-CFE212CDCB48}"/>
              </a:ext>
            </a:extLst>
          </p:cNvPr>
          <p:cNvSpPr/>
          <p:nvPr/>
        </p:nvSpPr>
        <p:spPr>
          <a:xfrm rot="16200000">
            <a:off x="6576569" y="3047009"/>
            <a:ext cx="144016" cy="560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DE1D87D-FF0A-4E28-AF8E-CD81BFF6A9F3}"/>
              </a:ext>
            </a:extLst>
          </p:cNvPr>
          <p:cNvSpPr/>
          <p:nvPr/>
        </p:nvSpPr>
        <p:spPr>
          <a:xfrm>
            <a:off x="6852675" y="3053598"/>
            <a:ext cx="547447" cy="5474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1FB1ABC-0E33-4A0D-93A4-677CA06634DF}"/>
              </a:ext>
            </a:extLst>
          </p:cNvPr>
          <p:cNvSpPr/>
          <p:nvPr/>
        </p:nvSpPr>
        <p:spPr>
          <a:xfrm rot="5400000">
            <a:off x="5159896" y="3881562"/>
            <a:ext cx="144016" cy="1728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661034F-3194-4119-B106-845F2BEF924D}"/>
              </a:ext>
            </a:extLst>
          </p:cNvPr>
          <p:cNvSpPr/>
          <p:nvPr/>
        </p:nvSpPr>
        <p:spPr>
          <a:xfrm rot="5400000">
            <a:off x="5690995" y="4129993"/>
            <a:ext cx="144016" cy="2214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4A1F549-1A8B-4D44-B520-B3CB7540D7FD}"/>
              </a:ext>
            </a:extLst>
          </p:cNvPr>
          <p:cNvSpPr/>
          <p:nvPr/>
        </p:nvSpPr>
        <p:spPr>
          <a:xfrm>
            <a:off x="5663336" y="4471934"/>
            <a:ext cx="547447" cy="5474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FB4858A-05F1-4624-A0A8-DF7076B17B91}"/>
              </a:ext>
            </a:extLst>
          </p:cNvPr>
          <p:cNvSpPr/>
          <p:nvPr/>
        </p:nvSpPr>
        <p:spPr>
          <a:xfrm>
            <a:off x="6726149" y="4548151"/>
            <a:ext cx="144016" cy="761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2688836-C1E3-487B-B4EE-95A149F4CE97}"/>
              </a:ext>
            </a:extLst>
          </p:cNvPr>
          <p:cNvSpPr/>
          <p:nvPr/>
        </p:nvSpPr>
        <p:spPr>
          <a:xfrm>
            <a:off x="6524434" y="4072713"/>
            <a:ext cx="547447" cy="5474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700D98B-2D09-4FDB-B668-4C1AEAE4B82A}"/>
              </a:ext>
            </a:extLst>
          </p:cNvPr>
          <p:cNvSpPr/>
          <p:nvPr/>
        </p:nvSpPr>
        <p:spPr>
          <a:xfrm rot="16200000">
            <a:off x="6740947" y="1470660"/>
            <a:ext cx="144016" cy="18784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DB18DE0-C663-4EB5-A61B-03070AFBF718}"/>
              </a:ext>
            </a:extLst>
          </p:cNvPr>
          <p:cNvSpPr/>
          <p:nvPr/>
        </p:nvSpPr>
        <p:spPr>
          <a:xfrm>
            <a:off x="7737261" y="2337883"/>
            <a:ext cx="144016" cy="1878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59C96D2-46A9-4F7F-BE10-9EBD11F49886}"/>
              </a:ext>
            </a:extLst>
          </p:cNvPr>
          <p:cNvSpPr/>
          <p:nvPr/>
        </p:nvSpPr>
        <p:spPr>
          <a:xfrm>
            <a:off x="7531367" y="2136167"/>
            <a:ext cx="547447" cy="5474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38BA109-D9C0-4A18-BCE1-CC27C7B2E488}"/>
              </a:ext>
            </a:extLst>
          </p:cNvPr>
          <p:cNvSpPr/>
          <p:nvPr/>
        </p:nvSpPr>
        <p:spPr>
          <a:xfrm>
            <a:off x="7531367" y="4020127"/>
            <a:ext cx="547447" cy="5474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6491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4ECB6C5-4FE1-4AC6-B0D1-C097D77BBAC1}"/>
              </a:ext>
            </a:extLst>
          </p:cNvPr>
          <p:cNvSpPr/>
          <p:nvPr/>
        </p:nvSpPr>
        <p:spPr>
          <a:xfrm>
            <a:off x="3206750" y="539750"/>
            <a:ext cx="5778500" cy="5778500"/>
          </a:xfrm>
          <a:prstGeom prst="ellipse">
            <a:avLst/>
          </a:prstGeom>
          <a:solidFill>
            <a:srgbClr val="5BB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D61A4C2-DF2F-4FD9-9133-4C680F9CCC68}"/>
              </a:ext>
            </a:extLst>
          </p:cNvPr>
          <p:cNvSpPr/>
          <p:nvPr/>
        </p:nvSpPr>
        <p:spPr>
          <a:xfrm>
            <a:off x="4437584" y="1340768"/>
            <a:ext cx="3316832" cy="1728192"/>
          </a:xfrm>
          <a:custGeom>
            <a:avLst/>
            <a:gdLst>
              <a:gd name="connsiteX0" fmla="*/ 1008112 w 3316832"/>
              <a:gd name="connsiteY0" fmla="*/ 0 h 1728192"/>
              <a:gd name="connsiteX1" fmla="*/ 1440160 w 3316832"/>
              <a:gd name="connsiteY1" fmla="*/ 1152127 h 1728192"/>
              <a:gd name="connsiteX2" fmla="*/ 1872207 w 3316832"/>
              <a:gd name="connsiteY2" fmla="*/ 0 h 1728192"/>
              <a:gd name="connsiteX3" fmla="*/ 2304255 w 3316832"/>
              <a:gd name="connsiteY3" fmla="*/ 1152128 h 1728192"/>
              <a:gd name="connsiteX4" fmla="*/ 2520279 w 3316832"/>
              <a:gd name="connsiteY4" fmla="*/ 576064 h 1728192"/>
              <a:gd name="connsiteX5" fmla="*/ 2524744 w 3316832"/>
              <a:gd name="connsiteY5" fmla="*/ 576064 h 1728192"/>
              <a:gd name="connsiteX6" fmla="*/ 2524744 w 3316832"/>
              <a:gd name="connsiteY6" fmla="*/ 576063 h 1728192"/>
              <a:gd name="connsiteX7" fmla="*/ 3316832 w 3316832"/>
              <a:gd name="connsiteY7" fmla="*/ 576063 h 1728192"/>
              <a:gd name="connsiteX8" fmla="*/ 3316832 w 3316832"/>
              <a:gd name="connsiteY8" fmla="*/ 756083 h 1728192"/>
              <a:gd name="connsiteX9" fmla="*/ 2668796 w 3316832"/>
              <a:gd name="connsiteY9" fmla="*/ 756083 h 1728192"/>
              <a:gd name="connsiteX10" fmla="*/ 2304255 w 3316832"/>
              <a:gd name="connsiteY10" fmla="*/ 1728192 h 1728192"/>
              <a:gd name="connsiteX11" fmla="*/ 2088231 w 3316832"/>
              <a:gd name="connsiteY11" fmla="*/ 1152128 h 1728192"/>
              <a:gd name="connsiteX12" fmla="*/ 1872208 w 3316832"/>
              <a:gd name="connsiteY12" fmla="*/ 576065 h 1728192"/>
              <a:gd name="connsiteX13" fmla="*/ 1440160 w 3316832"/>
              <a:gd name="connsiteY13" fmla="*/ 1728192 h 1728192"/>
              <a:gd name="connsiteX14" fmla="*/ 1008112 w 3316832"/>
              <a:gd name="connsiteY14" fmla="*/ 576064 h 1728192"/>
              <a:gd name="connsiteX15" fmla="*/ 792088 w 3316832"/>
              <a:gd name="connsiteY15" fmla="*/ 1152128 h 1728192"/>
              <a:gd name="connsiteX16" fmla="*/ 576064 w 3316832"/>
              <a:gd name="connsiteY16" fmla="*/ 1152128 h 1728192"/>
              <a:gd name="connsiteX17" fmla="*/ 0 w 3316832"/>
              <a:gd name="connsiteY17" fmla="*/ 1152128 h 1728192"/>
              <a:gd name="connsiteX18" fmla="*/ 0 w 3316832"/>
              <a:gd name="connsiteY18" fmla="*/ 972108 h 1728192"/>
              <a:gd name="connsiteX19" fmla="*/ 643572 w 3316832"/>
              <a:gd name="connsiteY19" fmla="*/ 972108 h 1728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316832" h="1728192">
                <a:moveTo>
                  <a:pt x="1008112" y="0"/>
                </a:moveTo>
                <a:lnTo>
                  <a:pt x="1440160" y="1152127"/>
                </a:lnTo>
                <a:lnTo>
                  <a:pt x="1872207" y="0"/>
                </a:lnTo>
                <a:lnTo>
                  <a:pt x="2304255" y="1152128"/>
                </a:lnTo>
                <a:lnTo>
                  <a:pt x="2520279" y="576064"/>
                </a:lnTo>
                <a:lnTo>
                  <a:pt x="2524744" y="576064"/>
                </a:lnTo>
                <a:lnTo>
                  <a:pt x="2524744" y="576063"/>
                </a:lnTo>
                <a:lnTo>
                  <a:pt x="3316832" y="576063"/>
                </a:lnTo>
                <a:lnTo>
                  <a:pt x="3316832" y="756083"/>
                </a:lnTo>
                <a:lnTo>
                  <a:pt x="2668796" y="756083"/>
                </a:lnTo>
                <a:lnTo>
                  <a:pt x="2304255" y="1728192"/>
                </a:lnTo>
                <a:lnTo>
                  <a:pt x="2088231" y="1152128"/>
                </a:lnTo>
                <a:lnTo>
                  <a:pt x="1872208" y="576065"/>
                </a:lnTo>
                <a:lnTo>
                  <a:pt x="1440160" y="1728192"/>
                </a:lnTo>
                <a:lnTo>
                  <a:pt x="1008112" y="576064"/>
                </a:lnTo>
                <a:lnTo>
                  <a:pt x="792088" y="1152128"/>
                </a:lnTo>
                <a:lnTo>
                  <a:pt x="576064" y="1152128"/>
                </a:lnTo>
                <a:lnTo>
                  <a:pt x="0" y="1152128"/>
                </a:lnTo>
                <a:lnTo>
                  <a:pt x="0" y="972108"/>
                </a:lnTo>
                <a:lnTo>
                  <a:pt x="643572" y="972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806D5BD-AA5C-4C05-B9EB-B398927C488D}"/>
              </a:ext>
            </a:extLst>
          </p:cNvPr>
          <p:cNvSpPr/>
          <p:nvPr/>
        </p:nvSpPr>
        <p:spPr>
          <a:xfrm rot="16200000">
            <a:off x="4230852" y="3198141"/>
            <a:ext cx="1224139" cy="1935216"/>
          </a:xfrm>
          <a:custGeom>
            <a:avLst/>
            <a:gdLst>
              <a:gd name="connsiteX0" fmla="*/ 1224138 w 1224139"/>
              <a:gd name="connsiteY0" fmla="*/ 1053117 h 1935216"/>
              <a:gd name="connsiteX1" fmla="*/ 1224138 w 1224139"/>
              <a:gd name="connsiteY1" fmla="*/ 1233137 h 1935216"/>
              <a:gd name="connsiteX2" fmla="*/ 700511 w 1224139"/>
              <a:gd name="connsiteY2" fmla="*/ 1233137 h 1935216"/>
              <a:gd name="connsiteX3" fmla="*/ 700511 w 1224139"/>
              <a:gd name="connsiteY3" fmla="*/ 1935216 h 1935216"/>
              <a:gd name="connsiteX4" fmla="*/ 520491 w 1224139"/>
              <a:gd name="connsiteY4" fmla="*/ 1935216 h 1935216"/>
              <a:gd name="connsiteX5" fmla="*/ 520491 w 1224139"/>
              <a:gd name="connsiteY5" fmla="*/ 1233137 h 1935216"/>
              <a:gd name="connsiteX6" fmla="*/ 1 w 1224139"/>
              <a:gd name="connsiteY6" fmla="*/ 1233137 h 1935216"/>
              <a:gd name="connsiteX7" fmla="*/ 1 w 1224139"/>
              <a:gd name="connsiteY7" fmla="*/ 1053117 h 1935216"/>
              <a:gd name="connsiteX8" fmla="*/ 1224139 w 1224139"/>
              <a:gd name="connsiteY8" fmla="*/ 702078 h 1935216"/>
              <a:gd name="connsiteX9" fmla="*/ 1224139 w 1224139"/>
              <a:gd name="connsiteY9" fmla="*/ 882098 h 1935216"/>
              <a:gd name="connsiteX10" fmla="*/ 0 w 1224139"/>
              <a:gd name="connsiteY10" fmla="*/ 882098 h 1935216"/>
              <a:gd name="connsiteX11" fmla="*/ 0 w 1224139"/>
              <a:gd name="connsiteY11" fmla="*/ 702078 h 1935216"/>
              <a:gd name="connsiteX12" fmla="*/ 522059 w 1224139"/>
              <a:gd name="connsiteY12" fmla="*/ 702078 h 1935216"/>
              <a:gd name="connsiteX13" fmla="*/ 522059 w 1224139"/>
              <a:gd name="connsiteY13" fmla="*/ 0 h 1935216"/>
              <a:gd name="connsiteX14" fmla="*/ 702079 w 1224139"/>
              <a:gd name="connsiteY14" fmla="*/ 0 h 1935216"/>
              <a:gd name="connsiteX15" fmla="*/ 702079 w 1224139"/>
              <a:gd name="connsiteY15" fmla="*/ 702078 h 1935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24139" h="1935216">
                <a:moveTo>
                  <a:pt x="1224138" y="1053117"/>
                </a:moveTo>
                <a:lnTo>
                  <a:pt x="1224138" y="1233137"/>
                </a:lnTo>
                <a:lnTo>
                  <a:pt x="700511" y="1233137"/>
                </a:lnTo>
                <a:lnTo>
                  <a:pt x="700511" y="1935216"/>
                </a:lnTo>
                <a:lnTo>
                  <a:pt x="520491" y="1935216"/>
                </a:lnTo>
                <a:lnTo>
                  <a:pt x="520491" y="1233137"/>
                </a:lnTo>
                <a:lnTo>
                  <a:pt x="1" y="1233137"/>
                </a:lnTo>
                <a:lnTo>
                  <a:pt x="1" y="1053117"/>
                </a:lnTo>
                <a:close/>
                <a:moveTo>
                  <a:pt x="1224139" y="702078"/>
                </a:moveTo>
                <a:lnTo>
                  <a:pt x="1224139" y="882098"/>
                </a:lnTo>
                <a:lnTo>
                  <a:pt x="0" y="882098"/>
                </a:lnTo>
                <a:lnTo>
                  <a:pt x="0" y="702078"/>
                </a:lnTo>
                <a:lnTo>
                  <a:pt x="522059" y="702078"/>
                </a:lnTo>
                <a:lnTo>
                  <a:pt x="522059" y="0"/>
                </a:lnTo>
                <a:lnTo>
                  <a:pt x="702079" y="0"/>
                </a:lnTo>
                <a:lnTo>
                  <a:pt x="702079" y="7020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0E914667-1021-4DB9-9106-D36DBF93C617}"/>
              </a:ext>
            </a:extLst>
          </p:cNvPr>
          <p:cNvSpPr/>
          <p:nvPr/>
        </p:nvSpPr>
        <p:spPr>
          <a:xfrm rot="5400000">
            <a:off x="6661495" y="3125763"/>
            <a:ext cx="1227272" cy="2083110"/>
          </a:xfrm>
          <a:custGeom>
            <a:avLst/>
            <a:gdLst>
              <a:gd name="connsiteX0" fmla="*/ 0 w 1227272"/>
              <a:gd name="connsiteY0" fmla="*/ 882098 h 2083110"/>
              <a:gd name="connsiteX1" fmla="*/ 0 w 1227272"/>
              <a:gd name="connsiteY1" fmla="*/ 702078 h 2083110"/>
              <a:gd name="connsiteX2" fmla="*/ 523626 w 1227272"/>
              <a:gd name="connsiteY2" fmla="*/ 702078 h 2083110"/>
              <a:gd name="connsiteX3" fmla="*/ 523626 w 1227272"/>
              <a:gd name="connsiteY3" fmla="*/ 0 h 2083110"/>
              <a:gd name="connsiteX4" fmla="*/ 703646 w 1227272"/>
              <a:gd name="connsiteY4" fmla="*/ 0 h 2083110"/>
              <a:gd name="connsiteX5" fmla="*/ 703646 w 1227272"/>
              <a:gd name="connsiteY5" fmla="*/ 702078 h 2083110"/>
              <a:gd name="connsiteX6" fmla="*/ 1227272 w 1227272"/>
              <a:gd name="connsiteY6" fmla="*/ 702078 h 2083110"/>
              <a:gd name="connsiteX7" fmla="*/ 1227272 w 1227272"/>
              <a:gd name="connsiteY7" fmla="*/ 882098 h 2083110"/>
              <a:gd name="connsiteX8" fmla="*/ 612069 w 1227272"/>
              <a:gd name="connsiteY8" fmla="*/ 882098 h 2083110"/>
              <a:gd name="connsiteX9" fmla="*/ 0 w 1227272"/>
              <a:gd name="connsiteY9" fmla="*/ 1522794 h 2083110"/>
              <a:gd name="connsiteX10" fmla="*/ 612069 w 1227272"/>
              <a:gd name="connsiteY10" fmla="*/ 882098 h 2083110"/>
              <a:gd name="connsiteX11" fmla="*/ 1224138 w 1227272"/>
              <a:gd name="connsiteY11" fmla="*/ 1522794 h 2083110"/>
              <a:gd name="connsiteX12" fmla="*/ 702078 w 1227272"/>
              <a:gd name="connsiteY12" fmla="*/ 1522794 h 2083110"/>
              <a:gd name="connsiteX13" fmla="*/ 702078 w 1227272"/>
              <a:gd name="connsiteY13" fmla="*/ 2083110 h 2083110"/>
              <a:gd name="connsiteX14" fmla="*/ 522058 w 1227272"/>
              <a:gd name="connsiteY14" fmla="*/ 2083110 h 2083110"/>
              <a:gd name="connsiteX15" fmla="*/ 522058 w 1227272"/>
              <a:gd name="connsiteY15" fmla="*/ 1522794 h 208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27272" h="2083110">
                <a:moveTo>
                  <a:pt x="0" y="882098"/>
                </a:moveTo>
                <a:lnTo>
                  <a:pt x="0" y="702078"/>
                </a:lnTo>
                <a:lnTo>
                  <a:pt x="523626" y="702078"/>
                </a:lnTo>
                <a:lnTo>
                  <a:pt x="523626" y="0"/>
                </a:lnTo>
                <a:lnTo>
                  <a:pt x="703646" y="0"/>
                </a:lnTo>
                <a:lnTo>
                  <a:pt x="703646" y="702078"/>
                </a:lnTo>
                <a:lnTo>
                  <a:pt x="1227272" y="702078"/>
                </a:lnTo>
                <a:lnTo>
                  <a:pt x="1227272" y="882098"/>
                </a:lnTo>
                <a:lnTo>
                  <a:pt x="612069" y="882098"/>
                </a:lnTo>
                <a:close/>
                <a:moveTo>
                  <a:pt x="0" y="1522794"/>
                </a:moveTo>
                <a:lnTo>
                  <a:pt x="612069" y="882098"/>
                </a:lnTo>
                <a:lnTo>
                  <a:pt x="1224138" y="1522794"/>
                </a:lnTo>
                <a:lnTo>
                  <a:pt x="702078" y="1522794"/>
                </a:lnTo>
                <a:lnTo>
                  <a:pt x="702078" y="2083110"/>
                </a:lnTo>
                <a:lnTo>
                  <a:pt x="522058" y="2083110"/>
                </a:lnTo>
                <a:lnTo>
                  <a:pt x="522058" y="15227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6437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4ECB6C5-4FE1-4AC6-B0D1-C097D77BBAC1}"/>
              </a:ext>
            </a:extLst>
          </p:cNvPr>
          <p:cNvSpPr/>
          <p:nvPr/>
        </p:nvSpPr>
        <p:spPr>
          <a:xfrm>
            <a:off x="3206750" y="539750"/>
            <a:ext cx="5778500" cy="5778500"/>
          </a:xfrm>
          <a:prstGeom prst="ellipse">
            <a:avLst/>
          </a:prstGeom>
          <a:solidFill>
            <a:srgbClr val="9DD5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Flowchart: Decision 1">
            <a:extLst>
              <a:ext uri="{FF2B5EF4-FFF2-40B4-BE49-F238E27FC236}">
                <a16:creationId xmlns:a16="http://schemas.microsoft.com/office/drawing/2014/main" id="{8AAE0515-60DD-4FF9-B540-1BD6762CD79E}"/>
              </a:ext>
            </a:extLst>
          </p:cNvPr>
          <p:cNvSpPr/>
          <p:nvPr/>
        </p:nvSpPr>
        <p:spPr>
          <a:xfrm>
            <a:off x="5319033" y="2714534"/>
            <a:ext cx="1582057" cy="1059978"/>
          </a:xfrm>
          <a:prstGeom prst="flowChartDecisi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43BEF4C-69B2-4B10-9C54-DE8633E2A5EC}"/>
              </a:ext>
            </a:extLst>
          </p:cNvPr>
          <p:cNvSpPr/>
          <p:nvPr/>
        </p:nvSpPr>
        <p:spPr>
          <a:xfrm>
            <a:off x="6682922" y="4040541"/>
            <a:ext cx="1081674" cy="1005840"/>
          </a:xfrm>
          <a:prstGeom prst="roundRect">
            <a:avLst>
              <a:gd name="adj" fmla="val 28031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2FC2746-FE23-401F-8BD7-459C9FD9B910}"/>
              </a:ext>
            </a:extLst>
          </p:cNvPr>
          <p:cNvSpPr/>
          <p:nvPr/>
        </p:nvSpPr>
        <p:spPr>
          <a:xfrm>
            <a:off x="5624286" y="1204867"/>
            <a:ext cx="971550" cy="9715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2D9FB49-A740-4C6E-89FB-963216CDA767}"/>
              </a:ext>
            </a:extLst>
          </p:cNvPr>
          <p:cNvGrpSpPr/>
          <p:nvPr/>
        </p:nvGrpSpPr>
        <p:grpSpPr>
          <a:xfrm>
            <a:off x="4894036" y="3142923"/>
            <a:ext cx="2432050" cy="1117600"/>
            <a:chOff x="4838700" y="3142923"/>
            <a:chExt cx="2432050" cy="1117600"/>
          </a:xfrm>
          <a:solidFill>
            <a:srgbClr val="FFFFFF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9F826B8-6267-481B-BA19-559C5A7AA5A5}"/>
                </a:ext>
              </a:extLst>
            </p:cNvPr>
            <p:cNvSpPr/>
            <p:nvPr/>
          </p:nvSpPr>
          <p:spPr>
            <a:xfrm>
              <a:off x="4838700" y="3142923"/>
              <a:ext cx="2432050" cy="20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D6F935A-9653-49B5-BF36-F25F39552B84}"/>
                </a:ext>
              </a:extLst>
            </p:cNvPr>
            <p:cNvSpPr/>
            <p:nvPr/>
          </p:nvSpPr>
          <p:spPr>
            <a:xfrm rot="5400000">
              <a:off x="6610350" y="3600123"/>
              <a:ext cx="1117600" cy="20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9BB6B6-424C-4D69-8FA6-357CD658AE84}"/>
                </a:ext>
              </a:extLst>
            </p:cNvPr>
            <p:cNvSpPr/>
            <p:nvPr/>
          </p:nvSpPr>
          <p:spPr>
            <a:xfrm rot="5400000">
              <a:off x="4381500" y="3600123"/>
              <a:ext cx="1117600" cy="20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5B25956-EFE2-4221-95CB-99A0A42D6314}"/>
              </a:ext>
            </a:extLst>
          </p:cNvPr>
          <p:cNvSpPr/>
          <p:nvPr/>
        </p:nvSpPr>
        <p:spPr>
          <a:xfrm rot="5400000">
            <a:off x="5551261" y="2346905"/>
            <a:ext cx="1117600" cy="203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1CC089F-3624-4463-9110-F2F08927A000}"/>
              </a:ext>
            </a:extLst>
          </p:cNvPr>
          <p:cNvSpPr/>
          <p:nvPr/>
        </p:nvSpPr>
        <p:spPr>
          <a:xfrm>
            <a:off x="4454799" y="4040541"/>
            <a:ext cx="1081674" cy="1005840"/>
          </a:xfrm>
          <a:prstGeom prst="roundRect">
            <a:avLst>
              <a:gd name="adj" fmla="val 28031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4807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4ECB6C5-4FE1-4AC6-B0D1-C097D77BBAC1}"/>
              </a:ext>
            </a:extLst>
          </p:cNvPr>
          <p:cNvSpPr/>
          <p:nvPr/>
        </p:nvSpPr>
        <p:spPr>
          <a:xfrm>
            <a:off x="3206750" y="539750"/>
            <a:ext cx="5778500" cy="5778500"/>
          </a:xfrm>
          <a:prstGeom prst="ellipse">
            <a:avLst/>
          </a:prstGeom>
          <a:solidFill>
            <a:srgbClr val="FDD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AF7A1BF-A606-4FE9-9733-33E581DCEC19}"/>
              </a:ext>
            </a:extLst>
          </p:cNvPr>
          <p:cNvSpPr/>
          <p:nvPr/>
        </p:nvSpPr>
        <p:spPr>
          <a:xfrm>
            <a:off x="3943349" y="3307080"/>
            <a:ext cx="960120" cy="2438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5ADA2F5-1C1F-41FD-AB79-5707DFC86EB1}"/>
              </a:ext>
            </a:extLst>
          </p:cNvPr>
          <p:cNvSpPr/>
          <p:nvPr/>
        </p:nvSpPr>
        <p:spPr>
          <a:xfrm>
            <a:off x="4552949" y="2937510"/>
            <a:ext cx="982980" cy="98298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43850A4-3CB9-4EA7-9E78-C6A82ABDF8E5}"/>
              </a:ext>
            </a:extLst>
          </p:cNvPr>
          <p:cNvSpPr/>
          <p:nvPr/>
        </p:nvSpPr>
        <p:spPr>
          <a:xfrm rot="10800000">
            <a:off x="6656071" y="2937510"/>
            <a:ext cx="982980" cy="98298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69AE1F-CA17-497C-9111-7BB22271515A}"/>
              </a:ext>
            </a:extLst>
          </p:cNvPr>
          <p:cNvSpPr/>
          <p:nvPr/>
        </p:nvSpPr>
        <p:spPr>
          <a:xfrm rot="12600000">
            <a:off x="5198107" y="2797635"/>
            <a:ext cx="2103120" cy="2438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DE5190-DD8D-4D3A-8A79-D6C17E4CA177}"/>
              </a:ext>
            </a:extLst>
          </p:cNvPr>
          <p:cNvSpPr/>
          <p:nvPr/>
        </p:nvSpPr>
        <p:spPr>
          <a:xfrm rot="10800000">
            <a:off x="7288531" y="3307080"/>
            <a:ext cx="960120" cy="2438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9249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4ECB6C5-4FE1-4AC6-B0D1-C097D77BBAC1}"/>
              </a:ext>
            </a:extLst>
          </p:cNvPr>
          <p:cNvSpPr/>
          <p:nvPr/>
        </p:nvSpPr>
        <p:spPr>
          <a:xfrm>
            <a:off x="3206750" y="539750"/>
            <a:ext cx="5778500" cy="5778500"/>
          </a:xfrm>
          <a:prstGeom prst="ellipse">
            <a:avLst/>
          </a:prstGeom>
          <a:solidFill>
            <a:srgbClr val="FF2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2CB759C-5A96-44B0-AB99-49E9B5F80F4D}"/>
              </a:ext>
            </a:extLst>
          </p:cNvPr>
          <p:cNvGrpSpPr/>
          <p:nvPr/>
        </p:nvGrpSpPr>
        <p:grpSpPr>
          <a:xfrm>
            <a:off x="4095750" y="1428750"/>
            <a:ext cx="4000500" cy="4000500"/>
            <a:chOff x="4095750" y="1428750"/>
            <a:chExt cx="4000500" cy="4000500"/>
          </a:xfrm>
          <a:solidFill>
            <a:srgbClr val="FFFFFF"/>
          </a:solidFill>
        </p:grpSpPr>
        <p:sp>
          <p:nvSpPr>
            <p:cNvPr id="2" name="Block Arc 1">
              <a:extLst>
                <a:ext uri="{FF2B5EF4-FFF2-40B4-BE49-F238E27FC236}">
                  <a16:creationId xmlns:a16="http://schemas.microsoft.com/office/drawing/2014/main" id="{579A354A-6242-46B7-9200-899F76960A94}"/>
                </a:ext>
              </a:extLst>
            </p:cNvPr>
            <p:cNvSpPr/>
            <p:nvPr/>
          </p:nvSpPr>
          <p:spPr>
            <a:xfrm>
              <a:off x="4095750" y="1428750"/>
              <a:ext cx="4000500" cy="4000500"/>
            </a:xfrm>
            <a:prstGeom prst="blockArc">
              <a:avLst>
                <a:gd name="adj1" fmla="val 13484403"/>
                <a:gd name="adj2" fmla="val 18650260"/>
                <a:gd name="adj3" fmla="val 95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tx1"/>
                </a:solidFill>
              </a:endParaRPr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E01CCA01-AB1B-462C-834F-AB8F8AFAF58F}"/>
                </a:ext>
              </a:extLst>
            </p:cNvPr>
            <p:cNvSpPr/>
            <p:nvPr/>
          </p:nvSpPr>
          <p:spPr>
            <a:xfrm rot="7630641">
              <a:off x="6797787" y="1787187"/>
              <a:ext cx="1073723" cy="5905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A2D5FB5-8052-49B0-A0F2-0E5A678CC1FA}"/>
              </a:ext>
            </a:extLst>
          </p:cNvPr>
          <p:cNvGrpSpPr/>
          <p:nvPr/>
        </p:nvGrpSpPr>
        <p:grpSpPr>
          <a:xfrm rot="7200000">
            <a:off x="4095750" y="1428750"/>
            <a:ext cx="4000500" cy="4000500"/>
            <a:chOff x="4095750" y="1428750"/>
            <a:chExt cx="4000500" cy="4000500"/>
          </a:xfrm>
          <a:solidFill>
            <a:srgbClr val="FFFFFF"/>
          </a:solidFill>
        </p:grpSpPr>
        <p:sp>
          <p:nvSpPr>
            <p:cNvPr id="22" name="Block Arc 21">
              <a:extLst>
                <a:ext uri="{FF2B5EF4-FFF2-40B4-BE49-F238E27FC236}">
                  <a16:creationId xmlns:a16="http://schemas.microsoft.com/office/drawing/2014/main" id="{9E0A335E-380D-48E5-B1DD-F025C692E8BF}"/>
                </a:ext>
              </a:extLst>
            </p:cNvPr>
            <p:cNvSpPr/>
            <p:nvPr/>
          </p:nvSpPr>
          <p:spPr>
            <a:xfrm>
              <a:off x="4095750" y="1428750"/>
              <a:ext cx="4000500" cy="4000500"/>
            </a:xfrm>
            <a:prstGeom prst="blockArc">
              <a:avLst>
                <a:gd name="adj1" fmla="val 13484403"/>
                <a:gd name="adj2" fmla="val 18650260"/>
                <a:gd name="adj3" fmla="val 95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tx1"/>
                </a:solidFill>
              </a:endParaRPr>
            </a:p>
          </p:txBody>
        </p: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EA31A362-2342-4F04-8D5E-F3049E4CFB38}"/>
                </a:ext>
              </a:extLst>
            </p:cNvPr>
            <p:cNvSpPr/>
            <p:nvPr/>
          </p:nvSpPr>
          <p:spPr>
            <a:xfrm rot="7630641">
              <a:off x="6797787" y="1787187"/>
              <a:ext cx="1073723" cy="5905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22094CB-F29F-4993-898E-B482DCCA198B}"/>
              </a:ext>
            </a:extLst>
          </p:cNvPr>
          <p:cNvGrpSpPr/>
          <p:nvPr/>
        </p:nvGrpSpPr>
        <p:grpSpPr>
          <a:xfrm rot="14400000">
            <a:off x="4095750" y="1428750"/>
            <a:ext cx="4000500" cy="4000500"/>
            <a:chOff x="4095750" y="1428750"/>
            <a:chExt cx="4000500" cy="4000500"/>
          </a:xfrm>
          <a:solidFill>
            <a:srgbClr val="FFFFFF"/>
          </a:solidFill>
        </p:grpSpPr>
        <p:sp>
          <p:nvSpPr>
            <p:cNvPr id="25" name="Block Arc 24">
              <a:extLst>
                <a:ext uri="{FF2B5EF4-FFF2-40B4-BE49-F238E27FC236}">
                  <a16:creationId xmlns:a16="http://schemas.microsoft.com/office/drawing/2014/main" id="{4676E011-54EE-4BF0-8ECF-796CF222E658}"/>
                </a:ext>
              </a:extLst>
            </p:cNvPr>
            <p:cNvSpPr/>
            <p:nvPr/>
          </p:nvSpPr>
          <p:spPr>
            <a:xfrm>
              <a:off x="4095750" y="1428750"/>
              <a:ext cx="4000500" cy="4000500"/>
            </a:xfrm>
            <a:prstGeom prst="blockArc">
              <a:avLst>
                <a:gd name="adj1" fmla="val 13484403"/>
                <a:gd name="adj2" fmla="val 18650260"/>
                <a:gd name="adj3" fmla="val 95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tx1"/>
                </a:solidFill>
              </a:endParaRPr>
            </a:p>
          </p:txBody>
        </p: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9BB95068-1D72-4622-A774-1F2068076C0A}"/>
                </a:ext>
              </a:extLst>
            </p:cNvPr>
            <p:cNvSpPr/>
            <p:nvPr/>
          </p:nvSpPr>
          <p:spPr>
            <a:xfrm rot="7630641">
              <a:off x="6797787" y="1787187"/>
              <a:ext cx="1073723" cy="5905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707652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4ECB6C5-4FE1-4AC6-B0D1-C097D77BBAC1}"/>
              </a:ext>
            </a:extLst>
          </p:cNvPr>
          <p:cNvSpPr/>
          <p:nvPr/>
        </p:nvSpPr>
        <p:spPr>
          <a:xfrm>
            <a:off x="3206750" y="539750"/>
            <a:ext cx="5778500" cy="5778500"/>
          </a:xfrm>
          <a:prstGeom prst="ellipse">
            <a:avLst/>
          </a:prstGeom>
          <a:solidFill>
            <a:srgbClr val="FC32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739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4ECB6C5-4FE1-4AC6-B0D1-C097D77BBAC1}"/>
              </a:ext>
            </a:extLst>
          </p:cNvPr>
          <p:cNvSpPr/>
          <p:nvPr/>
        </p:nvSpPr>
        <p:spPr>
          <a:xfrm>
            <a:off x="3206750" y="539750"/>
            <a:ext cx="5778500" cy="57785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2794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101</Words>
  <Application>Microsoft Office PowerPoint</Application>
  <PresentationFormat>Widescreen</PresentationFormat>
  <Paragraphs>54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inherit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Billie R</dc:creator>
  <cp:lastModifiedBy>Billie Ruben</cp:lastModifiedBy>
  <cp:revision>10</cp:revision>
  <dcterms:created xsi:type="dcterms:W3CDTF">2021-03-23T07:05:24Z</dcterms:created>
  <dcterms:modified xsi:type="dcterms:W3CDTF">2021-03-24T10:58:31Z</dcterms:modified>
</cp:coreProperties>
</file>