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283" r:id="rId3"/>
    <p:sldId id="284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37FB4-0C76-4DBD-81B4-2F63537CFB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6868CE-699E-4669-A4A4-5BA6E07BF2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1A4EDC-9AD1-4515-BC1B-D761138D6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C0DFC-8362-42AB-A630-8ED9E9084B47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6BEC8F-13B1-493D-977F-2FA496788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3EF3C-9636-46B0-8E58-8FD5633F5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F256-E9C0-4467-A003-AF00AF9CF2E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9770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E19C2-9E97-4143-842F-76F108BAF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FFF9D9-4D4A-48F6-902E-005F8E810F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DD9674-0E3B-4E76-B766-2B46D9428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C0DFC-8362-42AB-A630-8ED9E9084B47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F80CD0-4BC6-493E-A72E-BDEDF2B2C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60A0A1-15A7-47C2-86DC-C0C0674CA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F256-E9C0-4467-A003-AF00AF9CF2E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91141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F2810F-E927-4000-BA93-B4B127DB45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AA9E86-D689-44CE-BD7F-41D42FA52A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3F646A-5DA3-4B32-96A5-53ED895F1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C0DFC-8362-42AB-A630-8ED9E9084B47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8F6D1C-7596-4493-92B8-AA065D012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047B81-DC4C-4F41-B6ED-9F1CB045C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F256-E9C0-4467-A003-AF00AF9CF2E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59856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FFBE7-DAE5-4066-BAE9-B59BA8F04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7C052-354B-41EA-B25B-7B69D79100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A89B07-D22D-4017-9CBD-6729BFA5A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C0DFC-8362-42AB-A630-8ED9E9084B47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A4B708-CF05-480E-A9A4-54BD85449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ABDE31-83B6-42C0-AAC4-A37EA751D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F256-E9C0-4467-A003-AF00AF9CF2E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61052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455D6-3117-478C-8EA8-0B9BC2AFD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176326-21DF-46F7-9262-A53047C3F5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5A1D41-B114-45D4-B35E-2DD3113B8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C0DFC-8362-42AB-A630-8ED9E9084B47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406290-76C5-4386-8618-7E17AFD4F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102D3D-75BE-4F8E-A144-6FFF84E3D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F256-E9C0-4467-A003-AF00AF9CF2E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09713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FE86F-3C09-4682-8E81-DDEEC154E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50CF07-25FB-494C-9CEC-81E79364E0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70A5BF-4155-4B11-9E79-D8354152D0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09A3B4-774B-44E0-AF07-DDD4FC922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C0DFC-8362-42AB-A630-8ED9E9084B47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3C825A-B11A-491F-A4CC-8A9D2A1F3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0B2ADE-7EAB-48EF-9118-C76B0D89F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F256-E9C0-4467-A003-AF00AF9CF2E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20390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8571F-266A-4971-A48A-72ED467C0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864617-7378-42D8-8A8D-EA52569EF8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D1A2A1-CFB3-42C9-9C9B-EC00AC6549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968040-05EE-45E7-AD00-20F4D016A4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E5FA7D-83D4-49FC-9023-37AC651927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02424B-59DD-45FE-B4E2-DF031ACC0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C0DFC-8362-42AB-A630-8ED9E9084B47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F9A0AB5-A88A-49E0-BAAB-4E7691DB6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5C950F-3A4F-463B-B24F-37328263D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F256-E9C0-4467-A003-AF00AF9CF2E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4169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9AB1F-86A6-416C-ADBF-7E2E11F06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798DC2-FF77-4E15-B328-3A82A468E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C0DFC-8362-42AB-A630-8ED9E9084B47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4A0DA5-9E9A-45DA-9EBE-992968391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93D8D3-0BC4-47FD-9F27-00903A843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F256-E9C0-4467-A003-AF00AF9CF2E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26493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7016D6-3814-4859-A1E7-0A04AE36D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C0DFC-8362-42AB-A630-8ED9E9084B47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2FF911-7F32-4C15-96FC-7BC0D6730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F533E0-3ECA-4DDE-BB03-DF1FC6792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F256-E9C0-4467-A003-AF00AF9CF2E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09127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BF3BF-4CEC-4A38-A856-26C8873E9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E21CB3-8861-4C6A-A45B-55EF10647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E445B7-A944-4657-8E60-89E320545A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E14D70-7884-4D7D-B2AE-1F0DE3F8B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C0DFC-8362-42AB-A630-8ED9E9084B47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D806A7-4A78-4E4F-BC19-DC99FCA4C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F693FC-006B-47CF-BAE1-6A9844C2F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F256-E9C0-4467-A003-AF00AF9CF2E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89743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CA2D4-B195-4CC6-ABCB-D42E04CBA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E7F05E-7C5A-4C73-BD3A-630A4425DA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68ECCF-D608-4AE3-B456-9AB2F6D644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73B66B-2623-471B-AF79-E75C2BEFC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C0DFC-8362-42AB-A630-8ED9E9084B47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8D99DA-E7FF-4C25-A31A-86B0E3D4B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D6930E-4B65-454B-A8A0-29C626DEC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F256-E9C0-4467-A003-AF00AF9CF2E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46179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97DAD7-B7C9-4108-B1EC-CBA73EEAA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56D530-26DB-41EA-B00D-D8849BABA0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0F56A7-3036-4312-B22B-58AF361DFB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C0DFC-8362-42AB-A630-8ED9E9084B47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842A4C-CE30-4B1F-B3E3-D5D71A1C6E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1AF8FA-9762-4919-AFAF-D92E55399A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BF256-E9C0-4467-A003-AF00AF9CF2E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77445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Wait Touch senso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23793" y="2996952"/>
            <a:ext cx="3198887" cy="3473732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1415480" y="1484785"/>
            <a:ext cx="9361040" cy="830997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200" b="1" dirty="0"/>
              <a:t>The WAIT block can also be used to pause a program while it “waits” for a sensor value to be reached.  </a:t>
            </a:r>
          </a:p>
          <a:p>
            <a:endParaRPr lang="en-AU" sz="1200" b="1" dirty="0"/>
          </a:p>
          <a:p>
            <a:r>
              <a:rPr lang="en-AU" sz="1200" b="1" dirty="0"/>
              <a:t>This is done by  clicking on the “mode” button , selecting the desired sensor to be monitored </a:t>
            </a:r>
            <a:r>
              <a:rPr lang="en-AU" sz="1200" b="1"/>
              <a:t>(Touch </a:t>
            </a:r>
            <a:r>
              <a:rPr lang="en-AU" sz="1200" b="1" dirty="0"/>
              <a:t>in this case) &amp; then selecting the type of change  you’d like the  WAIT block to look for.</a:t>
            </a:r>
            <a:endParaRPr lang="en-AU" sz="1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574800" y="260649"/>
            <a:ext cx="7617544" cy="1015663"/>
          </a:xfrm>
          <a:prstGeom prst="rect">
            <a:avLst/>
          </a:prstGeom>
          <a:ln w="57150"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4000" b="1" dirty="0">
                <a:solidFill>
                  <a:srgbClr val="0070C0"/>
                </a:solidFill>
              </a:rPr>
              <a:t>WAIT Block (Touch Sensor)</a:t>
            </a:r>
            <a:endParaRPr lang="en-AU" sz="3200" dirty="0"/>
          </a:p>
          <a:p>
            <a:r>
              <a:rPr lang="en-AU" dirty="0"/>
              <a:t>Using WAIT block to read a Touch sensor (PART 1)</a:t>
            </a:r>
            <a:endParaRPr lang="en-AU" sz="2400" dirty="0"/>
          </a:p>
        </p:txBody>
      </p:sp>
      <p:cxnSp>
        <p:nvCxnSpPr>
          <p:cNvPr id="86" name="Straight Arrow Connector 85"/>
          <p:cNvCxnSpPr/>
          <p:nvPr/>
        </p:nvCxnSpPr>
        <p:spPr>
          <a:xfrm>
            <a:off x="6240016" y="4149080"/>
            <a:ext cx="0" cy="9361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23" name="Picture 22" descr="Wait time bloc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112225" y="332656"/>
            <a:ext cx="989459" cy="873052"/>
          </a:xfrm>
          <a:prstGeom prst="rect">
            <a:avLst/>
          </a:prstGeom>
        </p:spPr>
      </p:pic>
      <p:cxnSp>
        <p:nvCxnSpPr>
          <p:cNvPr id="40" name="Straight Arrow Connector 39"/>
          <p:cNvCxnSpPr>
            <a:stCxn id="13" idx="3"/>
          </p:cNvCxnSpPr>
          <p:nvPr/>
        </p:nvCxnSpPr>
        <p:spPr>
          <a:xfrm flipV="1">
            <a:off x="3935760" y="3573017"/>
            <a:ext cx="288032" cy="987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415480" y="3429001"/>
            <a:ext cx="2520280" cy="307777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400" b="1" dirty="0"/>
              <a:t>1. Click on the “mode” button.</a:t>
            </a:r>
            <a:endParaRPr lang="en-AU" sz="16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1415480" y="4653136"/>
            <a:ext cx="2448272" cy="1107996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400" b="1" dirty="0"/>
              <a:t>2. Select the sensor to be monitored.</a:t>
            </a:r>
          </a:p>
          <a:p>
            <a:endParaRPr lang="en-AU" sz="1400" b="1" dirty="0"/>
          </a:p>
          <a:p>
            <a:r>
              <a:rPr lang="en-AU" sz="1200" b="1" dirty="0"/>
              <a:t>In this case, “Touch sensor” has been selected.</a:t>
            </a:r>
            <a:endParaRPr lang="en-AU" sz="1400" b="1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3863752" y="5229200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168008" y="2492896"/>
            <a:ext cx="4176464" cy="1708160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400" b="1" dirty="0"/>
              <a:t>3. Select what change you wish the sensor to detect.</a:t>
            </a:r>
          </a:p>
          <a:p>
            <a:endParaRPr lang="en-AU" sz="1200" b="1" dirty="0"/>
          </a:p>
          <a:p>
            <a:r>
              <a:rPr lang="en-AU" sz="1200" b="1" dirty="0"/>
              <a:t>COMPARE is the most commonly used.</a:t>
            </a:r>
          </a:p>
          <a:p>
            <a:endParaRPr lang="en-AU" sz="1200" b="1" dirty="0"/>
          </a:p>
          <a:p>
            <a:r>
              <a:rPr lang="en-AU" sz="1100" b="1" dirty="0"/>
              <a:t>Compare =  compares what the sensor detects against a value that you select or nominate.</a:t>
            </a:r>
          </a:p>
          <a:p>
            <a:endParaRPr lang="en-AU" sz="1100" b="1" dirty="0"/>
          </a:p>
          <a:p>
            <a:r>
              <a:rPr lang="en-AU" sz="1100" b="1" dirty="0"/>
              <a:t>Change =  “WAIT” until any change in switch value has been detected.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824192" y="4581129"/>
            <a:ext cx="2736304" cy="1661993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400" b="1" dirty="0"/>
              <a:t>4. STATE is the only option for TOUCH sensor COMPARE function.</a:t>
            </a:r>
            <a:endParaRPr lang="en-AU" sz="1050" b="1" dirty="0"/>
          </a:p>
          <a:p>
            <a:endParaRPr lang="en-AU" sz="1400" b="1" dirty="0"/>
          </a:p>
          <a:p>
            <a:r>
              <a:rPr lang="en-AU" sz="1200" b="1" dirty="0"/>
              <a:t>This will COMPARE the switch state with the state you are looking for (pressed or not pressed).</a:t>
            </a:r>
          </a:p>
          <a:p>
            <a:endParaRPr lang="en-AU" sz="1200" b="1" dirty="0"/>
          </a:p>
          <a:p>
            <a:r>
              <a:rPr lang="en-AU" sz="1200" b="1" dirty="0"/>
              <a:t>Switch state will be explained in part 2.</a:t>
            </a:r>
          </a:p>
        </p:txBody>
      </p:sp>
      <p:cxnSp>
        <p:nvCxnSpPr>
          <p:cNvPr id="42" name="Straight Arrow Connector 41"/>
          <p:cNvCxnSpPr/>
          <p:nvPr/>
        </p:nvCxnSpPr>
        <p:spPr>
          <a:xfrm flipH="1">
            <a:off x="7464152" y="5373216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 descr="Wait Touch OPTIONS Men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31504" y="4077072"/>
            <a:ext cx="1530170" cy="1728192"/>
          </a:xfrm>
          <a:prstGeom prst="rect">
            <a:avLst/>
          </a:prstGeom>
        </p:spPr>
      </p:pic>
      <p:pic>
        <p:nvPicPr>
          <p:cNvPr id="22" name="Picture 21" descr="Wait Touch OPTION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464152" y="2276873"/>
            <a:ext cx="1600200" cy="1914525"/>
          </a:xfrm>
          <a:prstGeom prst="rect">
            <a:avLst/>
          </a:prstGeom>
        </p:spPr>
      </p:pic>
      <p:sp>
        <p:nvSpPr>
          <p:cNvPr id="51" name="TextBox 50"/>
          <p:cNvSpPr txBox="1"/>
          <p:nvPr/>
        </p:nvSpPr>
        <p:spPr>
          <a:xfrm>
            <a:off x="3719736" y="4293097"/>
            <a:ext cx="6768752" cy="1400383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AU" sz="1100" b="1" dirty="0"/>
              <a:t>WAIT block will trigger when switch changes from a PRESSED state to a RELEASED state.</a:t>
            </a:r>
          </a:p>
          <a:p>
            <a:pPr>
              <a:buFontTx/>
              <a:buChar char="-"/>
            </a:pPr>
            <a:endParaRPr lang="en-AU" sz="1100" b="1" dirty="0"/>
          </a:p>
          <a:p>
            <a:endParaRPr lang="en-AU" sz="600" b="1" dirty="0"/>
          </a:p>
          <a:p>
            <a:pPr>
              <a:buFontTx/>
              <a:buChar char="-"/>
            </a:pPr>
            <a:endParaRPr lang="en-AU" sz="600" b="1" dirty="0"/>
          </a:p>
          <a:p>
            <a:r>
              <a:rPr lang="en-AU" sz="1100" b="1" dirty="0"/>
              <a:t>- WAIT block will trigger when switch changes from a RELEASED state to a PRESSED state (most common use).</a:t>
            </a:r>
          </a:p>
          <a:p>
            <a:pPr>
              <a:buFontTx/>
              <a:buChar char="-"/>
            </a:pPr>
            <a:endParaRPr lang="en-AU" sz="600" b="1" dirty="0"/>
          </a:p>
          <a:p>
            <a:endParaRPr lang="en-AU" sz="1100" b="1" dirty="0"/>
          </a:p>
          <a:p>
            <a:endParaRPr lang="en-AU" sz="600" b="1" dirty="0"/>
          </a:p>
          <a:p>
            <a:pPr>
              <a:buFontTx/>
              <a:buChar char="-"/>
            </a:pPr>
            <a:r>
              <a:rPr lang="en-AU" sz="1100" b="1" dirty="0"/>
              <a:t>WAIT block will trigger when switch changes state from what it was when program started (not recommended).</a:t>
            </a:r>
          </a:p>
          <a:p>
            <a:pPr>
              <a:buFontTx/>
              <a:buChar char="-"/>
            </a:pPr>
            <a:endParaRPr lang="en-AU" sz="6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2639616" y="2708921"/>
            <a:ext cx="4104456" cy="1277273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200" b="1" dirty="0"/>
              <a:t>6.  SET THE TRIGGER STATE OF THE SENSOR</a:t>
            </a:r>
            <a:r>
              <a:rPr lang="en-AU" sz="1100" b="1" dirty="0"/>
              <a:t>.</a:t>
            </a:r>
          </a:p>
          <a:p>
            <a:endParaRPr lang="en-AU" sz="1000" b="1" dirty="0"/>
          </a:p>
          <a:p>
            <a:r>
              <a:rPr lang="en-AU" sz="1100" b="1" dirty="0"/>
              <a:t>This is what state the switch should be in for the WAIT block to allow the sequence to continue to the next block.</a:t>
            </a:r>
          </a:p>
          <a:p>
            <a:endParaRPr lang="en-AU" sz="1100" b="1" dirty="0"/>
          </a:p>
          <a:p>
            <a:r>
              <a:rPr lang="en-AU" sz="1100" b="1" dirty="0"/>
              <a:t>Click on the small window &amp; select one of the three options.</a:t>
            </a:r>
          </a:p>
          <a:p>
            <a:r>
              <a:rPr lang="en-AU" sz="1100" b="1" dirty="0"/>
              <a:t>The window below shows what they are.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91544" y="260649"/>
            <a:ext cx="7560840" cy="984885"/>
          </a:xfrm>
          <a:prstGeom prst="rect">
            <a:avLst/>
          </a:prstGeom>
          <a:ln w="57150"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4000" b="1" dirty="0">
                <a:solidFill>
                  <a:srgbClr val="0070C0"/>
                </a:solidFill>
              </a:rPr>
              <a:t>WAIT Block (Touch Sensor)</a:t>
            </a:r>
            <a:endParaRPr lang="en-AU" sz="3200" dirty="0"/>
          </a:p>
          <a:p>
            <a:r>
              <a:rPr lang="en-AU" dirty="0"/>
              <a:t>Using WAIT block to read a Touch sensor (PART 2)</a:t>
            </a:r>
            <a:endParaRPr lang="en-AU" sz="2400" dirty="0"/>
          </a:p>
        </p:txBody>
      </p:sp>
      <p:pic>
        <p:nvPicPr>
          <p:cNvPr id="23" name="Picture 22" descr="Wait time block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472265" y="332656"/>
            <a:ext cx="989459" cy="873052"/>
          </a:xfrm>
          <a:prstGeom prst="rect">
            <a:avLst/>
          </a:prstGeom>
        </p:spPr>
      </p:pic>
      <p:cxnSp>
        <p:nvCxnSpPr>
          <p:cNvPr id="40" name="Straight Arrow Connector 39"/>
          <p:cNvCxnSpPr/>
          <p:nvPr/>
        </p:nvCxnSpPr>
        <p:spPr>
          <a:xfrm>
            <a:off x="6744072" y="3068960"/>
            <a:ext cx="151216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991544" y="1412776"/>
            <a:ext cx="8280920" cy="338554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600" b="1" dirty="0"/>
              <a:t>Before the Touch sensor is ready to be used, it needs to have TWO more parameter set.</a:t>
            </a:r>
            <a:endParaRPr lang="en-AU" sz="105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2639616" y="1844825"/>
            <a:ext cx="4104456" cy="607859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/>
            <a:r>
              <a:rPr lang="en-AU" sz="1200" b="1" dirty="0"/>
              <a:t>5.  SET THE SENSOR PORT!</a:t>
            </a:r>
          </a:p>
          <a:p>
            <a:pPr marL="228600" indent="-228600"/>
            <a:endParaRPr lang="en-AU" sz="1050" b="1" dirty="0"/>
          </a:p>
          <a:p>
            <a:pPr marL="228600" indent="-228600"/>
            <a:r>
              <a:rPr lang="en-AU" sz="1100" b="1" dirty="0"/>
              <a:t>This tells the WAIT block what port the sensor is connected to.</a:t>
            </a:r>
          </a:p>
        </p:txBody>
      </p:sp>
      <p:cxnSp>
        <p:nvCxnSpPr>
          <p:cNvPr id="42" name="Straight Connector 41"/>
          <p:cNvCxnSpPr/>
          <p:nvPr/>
        </p:nvCxnSpPr>
        <p:spPr>
          <a:xfrm>
            <a:off x="6744072" y="1988840"/>
            <a:ext cx="1872208" cy="0"/>
          </a:xfrm>
          <a:prstGeom prst="line">
            <a:avLst/>
          </a:prstGeom>
          <a:ln w="381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8616280" y="1988840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3071664" y="4437112"/>
            <a:ext cx="576064" cy="0"/>
          </a:xfrm>
          <a:prstGeom prst="straightConnector1">
            <a:avLst/>
          </a:prstGeom>
          <a:ln w="38100"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3071664" y="4941168"/>
            <a:ext cx="576064" cy="0"/>
          </a:xfrm>
          <a:prstGeom prst="straightConnector1">
            <a:avLst/>
          </a:prstGeom>
          <a:ln w="38100"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3071664" y="5445224"/>
            <a:ext cx="576064" cy="0"/>
          </a:xfrm>
          <a:prstGeom prst="straightConnector1">
            <a:avLst/>
          </a:prstGeom>
          <a:ln w="38100"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 descr="Wait TOUCH compare sequenc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91744" y="3645025"/>
            <a:ext cx="4343400" cy="1000125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1487488" y="1340768"/>
            <a:ext cx="9289032" cy="1738938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100" b="1" dirty="0"/>
              <a:t>In the sequence below, the WAIT block has been set to “TOUCH sensor, compare state, pressed”.  </a:t>
            </a:r>
          </a:p>
          <a:p>
            <a:r>
              <a:rPr lang="en-AU" sz="1100" b="1" dirty="0"/>
              <a:t>It will “compare” the TOUCH sensor state with what has been selected; in this case, “pressed”.</a:t>
            </a:r>
          </a:p>
          <a:p>
            <a:r>
              <a:rPr lang="en-AU" sz="1100" b="1" dirty="0"/>
              <a:t>When it “sees” the TOUCH sensor has been “pressed”, it will allow the sequence to move to the next block.</a:t>
            </a:r>
          </a:p>
          <a:p>
            <a:endParaRPr lang="en-AU" sz="1100" b="1" dirty="0"/>
          </a:p>
          <a:p>
            <a:r>
              <a:rPr lang="en-AU" sz="1050" b="1" dirty="0"/>
              <a:t>In this sequence, the robot will move forward (TANK block simply turned ON) &amp; the WAIT block will pause the sequence (motors still turning) until the TOUCH sensor is pressed.</a:t>
            </a:r>
          </a:p>
          <a:p>
            <a:r>
              <a:rPr lang="en-AU" sz="1050" b="1" dirty="0"/>
              <a:t>The robot then stops because the next block after the WAIT block is a TANK motor block with the STOP function set.</a:t>
            </a:r>
          </a:p>
          <a:p>
            <a:endParaRPr lang="en-AU" sz="1050" b="1" dirty="0"/>
          </a:p>
          <a:p>
            <a:r>
              <a:rPr lang="en-AU" sz="1050" b="1" dirty="0"/>
              <a:t>NOTE:  When using the WAIT block like this, </a:t>
            </a:r>
            <a:r>
              <a:rPr lang="en-AU" sz="1050" b="1" i="1" dirty="0"/>
              <a:t>ensure a block is used after the WAIT block to stop whatever function was turned on prior to the WAIT block (in this case, both large motors were turned ON).</a:t>
            </a:r>
            <a:endParaRPr lang="en-AU" sz="1100" b="1" i="1" dirty="0"/>
          </a:p>
        </p:txBody>
      </p:sp>
      <p:cxnSp>
        <p:nvCxnSpPr>
          <p:cNvPr id="40" name="Straight Arrow Connector 39"/>
          <p:cNvCxnSpPr/>
          <p:nvPr/>
        </p:nvCxnSpPr>
        <p:spPr>
          <a:xfrm flipV="1">
            <a:off x="4727848" y="4653136"/>
            <a:ext cx="0" cy="4265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799857" y="5445224"/>
            <a:ext cx="2675643" cy="738664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400" b="1" dirty="0"/>
              <a:t>WAIT block will trigger when it sees the TOUCH sensor has been pressed.</a:t>
            </a:r>
            <a:endParaRPr lang="en-AU" sz="1200" b="1" dirty="0"/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6384032" y="4509120"/>
            <a:ext cx="0" cy="9361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415480" y="4725145"/>
            <a:ext cx="2952328" cy="938719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100" b="1" dirty="0"/>
              <a:t>Note that  this TANK block has been set to ON.</a:t>
            </a:r>
          </a:p>
          <a:p>
            <a:endParaRPr lang="en-AU" sz="1100" b="1" i="1" dirty="0"/>
          </a:p>
          <a:p>
            <a:r>
              <a:rPr lang="en-AU" sz="1100" b="1" i="1" dirty="0"/>
              <a:t>This makes both motors turn continuously &amp; they won’t turn off until another TANK  block with motor function OFF is used.</a:t>
            </a:r>
          </a:p>
        </p:txBody>
      </p:sp>
      <p:cxnSp>
        <p:nvCxnSpPr>
          <p:cNvPr id="28" name="Straight Connector 27"/>
          <p:cNvCxnSpPr/>
          <p:nvPr/>
        </p:nvCxnSpPr>
        <p:spPr>
          <a:xfrm>
            <a:off x="4367808" y="5085184"/>
            <a:ext cx="360040" cy="0"/>
          </a:xfrm>
          <a:prstGeom prst="line">
            <a:avLst/>
          </a:prstGeom>
          <a:ln w="381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8112224" y="4869161"/>
            <a:ext cx="2664296" cy="1615827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100" b="1" dirty="0"/>
              <a:t>Note that this TANK block has been set to OFF.</a:t>
            </a:r>
          </a:p>
          <a:p>
            <a:endParaRPr lang="en-AU" sz="1100" b="1" dirty="0"/>
          </a:p>
          <a:p>
            <a:r>
              <a:rPr lang="en-AU" sz="1100" b="1" i="1" dirty="0"/>
              <a:t>This stops the motors after the WAIT block has detected the touch sensor has been pressed.</a:t>
            </a:r>
          </a:p>
          <a:p>
            <a:endParaRPr lang="en-AU" sz="1100" b="1" i="1" dirty="0"/>
          </a:p>
          <a:p>
            <a:r>
              <a:rPr lang="en-AU" sz="1100" b="1" i="1" dirty="0"/>
              <a:t>If this block wasn’t used, the motors would keep turning.</a:t>
            </a:r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7320136" y="4581128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8760296" y="3284985"/>
            <a:ext cx="1872208" cy="584775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600" b="1" i="1" dirty="0"/>
              <a:t>Make sure correct ports are set!</a:t>
            </a:r>
          </a:p>
        </p:txBody>
      </p:sp>
      <p:cxnSp>
        <p:nvCxnSpPr>
          <p:cNvPr id="39" name="Straight Connector 38"/>
          <p:cNvCxnSpPr/>
          <p:nvPr/>
        </p:nvCxnSpPr>
        <p:spPr>
          <a:xfrm>
            <a:off x="5519936" y="3356992"/>
            <a:ext cx="3240360" cy="0"/>
          </a:xfrm>
          <a:prstGeom prst="line">
            <a:avLst/>
          </a:prstGeom>
          <a:ln w="381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5519936" y="335699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6816080" y="335699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7752184" y="335699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320136" y="5229200"/>
            <a:ext cx="792088" cy="0"/>
          </a:xfrm>
          <a:prstGeom prst="line">
            <a:avLst/>
          </a:prstGeom>
          <a:ln w="381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905000" y="260649"/>
            <a:ext cx="7647384" cy="984885"/>
          </a:xfrm>
          <a:prstGeom prst="rect">
            <a:avLst/>
          </a:prstGeom>
          <a:ln w="57150"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4000" b="1" dirty="0">
                <a:solidFill>
                  <a:srgbClr val="0070C0"/>
                </a:solidFill>
              </a:rPr>
              <a:t>WAIT Block (Touch Sensor)</a:t>
            </a:r>
            <a:endParaRPr lang="en-AU" sz="3200" dirty="0"/>
          </a:p>
          <a:p>
            <a:r>
              <a:rPr lang="en-AU" dirty="0"/>
              <a:t>Using WAIT block to read a Touch sensor (PART 3)</a:t>
            </a:r>
            <a:endParaRPr lang="en-AU" sz="2400" dirty="0"/>
          </a:p>
        </p:txBody>
      </p:sp>
      <p:pic>
        <p:nvPicPr>
          <p:cNvPr id="27" name="Picture 26" descr="Wait time bloc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72265" y="332656"/>
            <a:ext cx="989459" cy="87305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655</Words>
  <Application>Microsoft Office PowerPoint</Application>
  <PresentationFormat>Widescreen</PresentationFormat>
  <Paragraphs>62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Corinna Baerhold</dc:creator>
  <cp:lastModifiedBy>Corinna Baerhold</cp:lastModifiedBy>
  <cp:revision>1</cp:revision>
  <dcterms:created xsi:type="dcterms:W3CDTF">2019-05-20T05:56:26Z</dcterms:created>
  <dcterms:modified xsi:type="dcterms:W3CDTF">2019-05-20T05:57:06Z</dcterms:modified>
</cp:coreProperties>
</file>