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7FB4-0C76-4DBD-81B4-2F63537CF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68CE-699E-4669-A4A4-5BA6E07BF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A4EDC-9AD1-4515-BC1B-D761138D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BEC8F-13B1-493D-977F-2FA49678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3EF3C-9636-46B0-8E58-8FD5633F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7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E19C2-9E97-4143-842F-76F108BA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FF9D9-4D4A-48F6-902E-005F8E810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D9674-0E3B-4E76-B766-2B46D942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0CD0-4BC6-493E-A72E-BDEDF2B2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0A0A1-15A7-47C2-86DC-C0C0674C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114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F2810F-E927-4000-BA93-B4B127DB4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A9E86-D689-44CE-BD7F-41D42FA52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F646A-5DA3-4B32-96A5-53ED895F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F6D1C-7596-4493-92B8-AA065D01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47B81-DC4C-4F41-B6ED-9F1CB045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8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FBE7-DAE5-4066-BAE9-B59BA8F0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C052-354B-41EA-B25B-7B69D791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89B07-D22D-4017-9CBD-6729BFA5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B708-CF05-480E-A9A4-54BD8544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BDE31-83B6-42C0-AAC4-A37EA751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05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55D6-3117-478C-8EA8-0B9BC2AF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76326-21DF-46F7-9262-A53047C3F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A1D41-B114-45D4-B35E-2DD3113B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06290-76C5-4386-8618-7E17AFD4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2D3D-75BE-4F8E-A144-6FFF84E3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971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E86F-3C09-4682-8E81-DDEEC154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CF07-25FB-494C-9CEC-81E79364E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0A5BF-4155-4B11-9E79-D8354152D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9A3B4-774B-44E0-AF07-DDD4FC92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C825A-B11A-491F-A4CC-8A9D2A1F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B2ADE-7EAB-48EF-9118-C76B0D89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571F-266A-4971-A48A-72ED467C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64617-7378-42D8-8A8D-EA52569EF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1A2A1-CFB3-42C9-9C9B-EC00AC654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68040-05EE-45E7-AD00-20F4D016A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5FA7D-83D4-49FC-9023-37AC65192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2424B-59DD-45FE-B4E2-DF031ACC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A0AB5-A88A-49E0-BAAB-4E7691DB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C950F-3A4F-463B-B24F-37328263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6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AB1F-86A6-416C-ADBF-7E2E11F0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98DC2-FF77-4E15-B328-3A82A468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A0DA5-9E9A-45DA-9EBE-99296839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3D8D3-0BC4-47FD-9F27-00903A84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4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016D6-3814-4859-A1E7-0A04AE36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2FF911-7F32-4C15-96FC-7BC0D673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533E0-3ECA-4DDE-BB03-DF1FC679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12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F3BF-4CEC-4A38-A856-26C8873E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1CB3-8861-4C6A-A45B-55EF1064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445B7-A944-4657-8E60-89E32054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4D70-7884-4D7D-B2AE-1F0DE3F8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806A7-4A78-4E4F-BC19-DC99FCA4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693FC-006B-47CF-BAE1-6A9844C2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7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A2D4-B195-4CC6-ABCB-D42E04CBA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7F05E-7C5A-4C73-BD3A-630A4425D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ECCF-D608-4AE3-B456-9AB2F6D64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3B66B-2623-471B-AF79-E75C2BEF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D99DA-E7FF-4C25-A31A-86B0E3D4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6930E-4B65-454B-A8A0-29C626DE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17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7DAD7-B7C9-4108-B1EC-CBA73EEAA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6D530-26DB-41EA-B00D-D8849BAB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56A7-3036-4312-B22B-58AF361DF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C0DFC-8362-42AB-A630-8ED9E9084B47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2A4C-CE30-4B1F-B3E3-D5D71A1C6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AF8FA-9762-4919-AFAF-D92E55399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F256-E9C0-4467-A003-AF00AF9CF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44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ait Touch sens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3793" y="2996952"/>
            <a:ext cx="3198887" cy="347373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15480" y="1484785"/>
            <a:ext cx="9361040" cy="83099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200" b="1" dirty="0"/>
              <a:t>The WAIT block can also be used to pause a program while it “waits” for a sensor value to be reached.  </a:t>
            </a:r>
          </a:p>
          <a:p>
            <a:endParaRPr lang="en-AU" sz="1200" b="1" dirty="0"/>
          </a:p>
          <a:p>
            <a:r>
              <a:rPr lang="en-AU" sz="1200" b="1" dirty="0"/>
              <a:t>This is done by  clicking on the “mode” button , selecting the desired sensor to be monitored </a:t>
            </a:r>
            <a:r>
              <a:rPr lang="en-AU" sz="1200" b="1"/>
              <a:t>(Touch </a:t>
            </a:r>
            <a:r>
              <a:rPr lang="en-AU" sz="1200" b="1" dirty="0"/>
              <a:t>in this case) &amp; then selecting the type of change  you’d like the  WAIT block to look for.</a:t>
            </a:r>
            <a:endParaRPr lang="en-A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4800" y="260649"/>
            <a:ext cx="7617544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(Touch Sensor)</a:t>
            </a:r>
            <a:endParaRPr lang="en-AU" sz="3200" dirty="0"/>
          </a:p>
          <a:p>
            <a:r>
              <a:rPr lang="en-AU" dirty="0"/>
              <a:t>Using WAIT block to read a Touch sensor (PART 1)</a:t>
            </a:r>
            <a:endParaRPr lang="en-AU" sz="2400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240016" y="414908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Wait time 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2225" y="332656"/>
            <a:ext cx="989459" cy="873052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stCxn id="13" idx="3"/>
          </p:cNvCxnSpPr>
          <p:nvPr/>
        </p:nvCxnSpPr>
        <p:spPr>
          <a:xfrm flipV="1">
            <a:off x="3935760" y="3573017"/>
            <a:ext cx="288032" cy="98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15480" y="3429001"/>
            <a:ext cx="2520280" cy="30777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1. Click on the “mode” button.</a:t>
            </a:r>
            <a:endParaRPr lang="en-A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15480" y="4653136"/>
            <a:ext cx="2448272" cy="1107996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2. Select the sensor to be monitored.</a:t>
            </a:r>
          </a:p>
          <a:p>
            <a:endParaRPr lang="en-AU" sz="1400" b="1" dirty="0"/>
          </a:p>
          <a:p>
            <a:r>
              <a:rPr lang="en-AU" sz="1200" b="1" dirty="0"/>
              <a:t>In this case, “Touch sensor” has been selected.</a:t>
            </a:r>
            <a:endParaRPr lang="en-AU" sz="1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63752" y="52292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68008" y="2492896"/>
            <a:ext cx="4176464" cy="170816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3. Select what change you wish the sensor to detect.</a:t>
            </a:r>
          </a:p>
          <a:p>
            <a:endParaRPr lang="en-AU" sz="1200" b="1" dirty="0"/>
          </a:p>
          <a:p>
            <a:r>
              <a:rPr lang="en-AU" sz="1200" b="1" dirty="0"/>
              <a:t>COMPARE is the most commonly used.</a:t>
            </a:r>
          </a:p>
          <a:p>
            <a:endParaRPr lang="en-AU" sz="1200" b="1" dirty="0"/>
          </a:p>
          <a:p>
            <a:r>
              <a:rPr lang="en-AU" sz="1100" b="1" dirty="0"/>
              <a:t>Compare =  compares what the sensor detects against a value that you select or nominate.</a:t>
            </a:r>
          </a:p>
          <a:p>
            <a:endParaRPr lang="en-AU" sz="1100" b="1" dirty="0"/>
          </a:p>
          <a:p>
            <a:r>
              <a:rPr lang="en-AU" sz="1100" b="1" dirty="0"/>
              <a:t>Change =  “WAIT” until any change in switch value has been detected.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24192" y="4581129"/>
            <a:ext cx="2736304" cy="166199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4. STATE is the only option for TOUCH sensor COMPARE function.</a:t>
            </a:r>
            <a:endParaRPr lang="en-AU" sz="1050" b="1" dirty="0"/>
          </a:p>
          <a:p>
            <a:endParaRPr lang="en-AU" sz="1400" b="1" dirty="0"/>
          </a:p>
          <a:p>
            <a:r>
              <a:rPr lang="en-AU" sz="1200" b="1" dirty="0"/>
              <a:t>This will COMPARE the switch state with the state you are looking for (pressed or not pressed).</a:t>
            </a:r>
          </a:p>
          <a:p>
            <a:endParaRPr lang="en-AU" sz="1200" b="1" dirty="0"/>
          </a:p>
          <a:p>
            <a:r>
              <a:rPr lang="en-AU" sz="1200" b="1" dirty="0"/>
              <a:t>Switch state will be explained in part 2.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464152" y="53732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Wait Touch OPTIONS M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504" y="4077072"/>
            <a:ext cx="1530170" cy="1728192"/>
          </a:xfrm>
          <a:prstGeom prst="rect">
            <a:avLst/>
          </a:prstGeom>
        </p:spPr>
      </p:pic>
      <p:pic>
        <p:nvPicPr>
          <p:cNvPr id="22" name="Picture 21" descr="Wait Touch OP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4152" y="2276873"/>
            <a:ext cx="1600200" cy="1914525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719736" y="4293097"/>
            <a:ext cx="6768752" cy="140038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1100" b="1" dirty="0"/>
              <a:t>WAIT block will trigger when switch changes from a PRESSED state to a RELEASED state.</a:t>
            </a:r>
          </a:p>
          <a:p>
            <a:pPr>
              <a:buFontTx/>
              <a:buChar char="-"/>
            </a:pPr>
            <a:endParaRPr lang="en-AU" sz="1100" b="1" dirty="0"/>
          </a:p>
          <a:p>
            <a:endParaRPr lang="en-AU" sz="600" b="1" dirty="0"/>
          </a:p>
          <a:p>
            <a:pPr>
              <a:buFontTx/>
              <a:buChar char="-"/>
            </a:pPr>
            <a:endParaRPr lang="en-AU" sz="600" b="1" dirty="0"/>
          </a:p>
          <a:p>
            <a:r>
              <a:rPr lang="en-AU" sz="1100" b="1" dirty="0"/>
              <a:t>- WAIT block will trigger when switch changes from a RELEASED state to a PRESSED state (most common use).</a:t>
            </a:r>
          </a:p>
          <a:p>
            <a:pPr>
              <a:buFontTx/>
              <a:buChar char="-"/>
            </a:pPr>
            <a:endParaRPr lang="en-AU" sz="600" b="1" dirty="0"/>
          </a:p>
          <a:p>
            <a:endParaRPr lang="en-AU" sz="1100" b="1" dirty="0"/>
          </a:p>
          <a:p>
            <a:endParaRPr lang="en-AU" sz="600" b="1" dirty="0"/>
          </a:p>
          <a:p>
            <a:pPr>
              <a:buFontTx/>
              <a:buChar char="-"/>
            </a:pPr>
            <a:r>
              <a:rPr lang="en-AU" sz="1100" b="1" dirty="0"/>
              <a:t>WAIT block will trigger when switch changes state from what it was when program started (not recommended).</a:t>
            </a:r>
          </a:p>
          <a:p>
            <a:pPr>
              <a:buFontTx/>
              <a:buChar char="-"/>
            </a:pPr>
            <a:endParaRPr lang="en-AU" sz="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639616" y="2708921"/>
            <a:ext cx="4104456" cy="127727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200" b="1" dirty="0"/>
              <a:t>6.  SET THE TRIGGER STATE OF THE SENSOR</a:t>
            </a:r>
            <a:r>
              <a:rPr lang="en-AU" sz="1100" b="1" dirty="0"/>
              <a:t>.</a:t>
            </a:r>
          </a:p>
          <a:p>
            <a:endParaRPr lang="en-AU" sz="1000" b="1" dirty="0"/>
          </a:p>
          <a:p>
            <a:r>
              <a:rPr lang="en-AU" sz="1100" b="1" dirty="0"/>
              <a:t>This is what state the switch should be in for the WAIT block to allow the sequence to continue to the next block.</a:t>
            </a:r>
          </a:p>
          <a:p>
            <a:endParaRPr lang="en-AU" sz="1100" b="1" dirty="0"/>
          </a:p>
          <a:p>
            <a:r>
              <a:rPr lang="en-AU" sz="1100" b="1" dirty="0"/>
              <a:t>Click on the small window &amp; select one of the three options.</a:t>
            </a:r>
          </a:p>
          <a:p>
            <a:r>
              <a:rPr lang="en-AU" sz="1100" b="1" dirty="0"/>
              <a:t>The window below shows what they are.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1544" y="260649"/>
            <a:ext cx="7560840" cy="984885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(Touch Sensor)</a:t>
            </a:r>
            <a:endParaRPr lang="en-AU" sz="3200" dirty="0"/>
          </a:p>
          <a:p>
            <a:r>
              <a:rPr lang="en-AU" dirty="0"/>
              <a:t>Using WAIT block to read a Touch sensor (PART 2)</a:t>
            </a:r>
            <a:endParaRPr lang="en-AU" sz="2400" dirty="0"/>
          </a:p>
        </p:txBody>
      </p:sp>
      <p:pic>
        <p:nvPicPr>
          <p:cNvPr id="23" name="Picture 22" descr="Wait time bl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72265" y="332656"/>
            <a:ext cx="989459" cy="873052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>
            <a:off x="6744072" y="306896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91544" y="1412776"/>
            <a:ext cx="8280920" cy="33855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b="1" dirty="0"/>
              <a:t>Before the Touch sensor is ready to be used, it needs to have TWO more parameter set.</a:t>
            </a:r>
            <a:endParaRPr lang="en-AU" sz="10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39616" y="1844825"/>
            <a:ext cx="4104456" cy="60785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AU" sz="1200" b="1" dirty="0"/>
              <a:t>5.  SET THE SENSOR PORT!</a:t>
            </a:r>
          </a:p>
          <a:p>
            <a:pPr marL="228600" indent="-228600"/>
            <a:endParaRPr lang="en-AU" sz="1050" b="1" dirty="0"/>
          </a:p>
          <a:p>
            <a:pPr marL="228600" indent="-228600"/>
            <a:r>
              <a:rPr lang="en-AU" sz="1100" b="1" dirty="0"/>
              <a:t>This tells the WAIT block what port the sensor is connected to.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744072" y="1988840"/>
            <a:ext cx="1872208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616280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071664" y="4437112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071664" y="4941168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071664" y="5445224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Wait TOUCH compare sequ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1744" y="3645025"/>
            <a:ext cx="4343400" cy="100012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87488" y="1340768"/>
            <a:ext cx="9289032" cy="1738938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In the sequence below, the WAIT block has been set to “TOUCH sensor, compare state, pressed”.  </a:t>
            </a:r>
          </a:p>
          <a:p>
            <a:r>
              <a:rPr lang="en-AU" sz="1100" b="1" dirty="0"/>
              <a:t>It will “compare” the TOUCH sensor state with what has been selected; in this case, “pressed”.</a:t>
            </a:r>
          </a:p>
          <a:p>
            <a:r>
              <a:rPr lang="en-AU" sz="1100" b="1" dirty="0"/>
              <a:t>When it “sees” the TOUCH sensor has been “pressed”, it will allow the sequence to move to the next block.</a:t>
            </a:r>
          </a:p>
          <a:p>
            <a:endParaRPr lang="en-AU" sz="1100" b="1" dirty="0"/>
          </a:p>
          <a:p>
            <a:r>
              <a:rPr lang="en-AU" sz="1050" b="1" dirty="0"/>
              <a:t>In this sequence, the robot will move forward (TANK block simply turned ON) &amp; the WAIT block will pause the sequence (motors still turning) until the TOUCH sensor is pressed.</a:t>
            </a:r>
          </a:p>
          <a:p>
            <a:r>
              <a:rPr lang="en-AU" sz="1050" b="1" dirty="0"/>
              <a:t>The robot then stops because the next block after the WAIT block is a TANK motor block with the STOP function set.</a:t>
            </a:r>
          </a:p>
          <a:p>
            <a:endParaRPr lang="en-AU" sz="1050" b="1" dirty="0"/>
          </a:p>
          <a:p>
            <a:r>
              <a:rPr lang="en-AU" sz="1050" b="1" dirty="0"/>
              <a:t>NOTE:  When using the WAIT block like this, </a:t>
            </a:r>
            <a:r>
              <a:rPr lang="en-AU" sz="1050" b="1" i="1" dirty="0"/>
              <a:t>ensure a block is used after the WAIT block to stop whatever function was turned on prior to the WAIT block (in this case, both large motors were turned ON).</a:t>
            </a:r>
            <a:endParaRPr lang="en-AU" sz="1100" b="1" i="1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727848" y="4653136"/>
            <a:ext cx="0" cy="426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99857" y="5445224"/>
            <a:ext cx="2675643" cy="73866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WAIT block will trigger when it sees the TOUCH sensor has been pressed.</a:t>
            </a:r>
            <a:endParaRPr lang="en-AU" sz="12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384032" y="45091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15480" y="4725145"/>
            <a:ext cx="2952328" cy="93871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Note that  this TANK block has been set to ON.</a:t>
            </a:r>
          </a:p>
          <a:p>
            <a:endParaRPr lang="en-AU" sz="1100" b="1" i="1" dirty="0"/>
          </a:p>
          <a:p>
            <a:r>
              <a:rPr lang="en-AU" sz="1100" b="1" i="1" dirty="0"/>
              <a:t>This makes both motors turn continuously &amp; they won’t turn off until another TANK  block with motor function OFF is used.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367808" y="5085184"/>
            <a:ext cx="360040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12224" y="4869161"/>
            <a:ext cx="2664296" cy="161582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Note that this TANK block has been set to OFF.</a:t>
            </a:r>
          </a:p>
          <a:p>
            <a:endParaRPr lang="en-AU" sz="1100" b="1" dirty="0"/>
          </a:p>
          <a:p>
            <a:r>
              <a:rPr lang="en-AU" sz="1100" b="1" i="1" dirty="0"/>
              <a:t>This stops the motors after the WAIT block has detected the touch sensor has been pressed.</a:t>
            </a:r>
          </a:p>
          <a:p>
            <a:endParaRPr lang="en-AU" sz="1100" b="1" i="1" dirty="0"/>
          </a:p>
          <a:p>
            <a:r>
              <a:rPr lang="en-AU" sz="1100" b="1" i="1" dirty="0"/>
              <a:t>If this block wasn’t used, the motors would keep turning.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320136" y="45811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760296" y="3284985"/>
            <a:ext cx="1872208" cy="58477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b="1" i="1" dirty="0"/>
              <a:t>Make sure correct ports are set!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519936" y="3356992"/>
            <a:ext cx="3240360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19936" y="33569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16080" y="33569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752184" y="33569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20136" y="5229200"/>
            <a:ext cx="792088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05000" y="260649"/>
            <a:ext cx="7647384" cy="984885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(Touch Sensor)</a:t>
            </a:r>
            <a:endParaRPr lang="en-AU" sz="3200" dirty="0"/>
          </a:p>
          <a:p>
            <a:r>
              <a:rPr lang="en-AU" dirty="0"/>
              <a:t>Using WAIT block to read a Touch sensor (PART 3)</a:t>
            </a:r>
            <a:endParaRPr lang="en-AU" sz="2400" dirty="0"/>
          </a:p>
        </p:txBody>
      </p:sp>
      <p:pic>
        <p:nvPicPr>
          <p:cNvPr id="27" name="Picture 26" descr="Wait time 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2265" y="332656"/>
            <a:ext cx="989459" cy="8730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Widescreen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2019-05-20T05:56:26Z</dcterms:created>
  <dcterms:modified xsi:type="dcterms:W3CDTF">2019-05-20T05:57:06Z</dcterms:modified>
</cp:coreProperties>
</file>