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6D823-65DA-4637-9A7D-18DA9FA91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630FA1-38F4-4C38-A37E-738599D8E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611E9-FF3F-4547-A67E-35E1BCC6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6EBB0-E725-4584-97BE-541598AA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B3145-28DB-4B2D-93C8-9443E0FE0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3736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19E10-3A65-4D41-B8CA-C33F934A2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3C68C-FD14-4546-854E-098585E6F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23283-E075-43CC-A597-987F2E3DD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55C33-077C-4743-9E47-B1171E2EB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3C211-B0BD-4207-8D0C-631553952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85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0EDDA-4E5C-4989-AFDC-48A621A5C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5024B4-7457-4E1B-968D-591272047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C4842-F99A-4CAC-929C-03B5656A7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CAF28-F079-4E66-954C-134FA9A66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D5B1E-6CA2-4FB7-AA5E-2D229DAE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009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A17DF-DE14-4CAA-9D90-1F9D68F73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369F-0D31-40B2-8CEA-3A4E2F03E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434D2-B07C-4570-9CA9-F7CAA0BB1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7BFA-0835-4023-9061-56644EE14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3107A-44C8-4338-BC63-2AFAC026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18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7FC6-44EE-40D4-95DF-0B751F955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25F4B-6F20-47F4-A803-37345266D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C0FF1-7FB1-4647-A2A6-43C40AE9F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9B5EB-F7AB-4091-AE00-4C4688378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D8A68-39BE-4E5A-A6B4-9A27094E1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146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80D1C-98C5-4630-AA54-FE708AE86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F9255-FA29-443A-B9E6-2C2A0443F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D3B252-5411-4BFE-A69F-B56137EDF8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275EDF-C6BB-4F58-9282-CBA18A8C4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D91307-3613-4322-B172-4FEE01AD9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44F2F-8002-4F03-9DFC-8BC88D9A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07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54AE2-BB21-4F2B-B481-2403CC251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5BCFAA-AC84-4DCC-9725-C9968DBB2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C8C0B-33E5-417D-9F69-9FA2CFFD3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41810F-48AB-424F-AF96-36250CE15C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5C72A1-E963-4363-B1EF-B6A264526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CDA19A-038E-458E-A14C-F1BA417AD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CE4B64-022C-41CD-94CB-27871AD8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F41956-C441-4CA4-8ED4-B06793235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139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992A-15CE-4524-B027-5897BBDC2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6ED885-7527-4F6A-B51F-EDE312ACB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00AE2A-00D7-4CB3-9144-7D438713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DB4F92-562F-4B1D-986D-8B58E061F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176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0E71F9-1056-4B1C-9FB2-9477A4549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31721-DE4A-4D4D-8584-C6EEA10DC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1219B-D364-45BD-A6F8-A549A5E45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21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21EA-42E7-4D75-8E88-688A9DCB1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2D255-363F-41DA-AB03-66B2ABC75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B4FCB-86B4-4698-BB61-15D5229FC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1927E-20EF-4AE4-9D54-678D3C0DA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E32AA-D6FB-40DF-9606-EA18353D2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B51AB-48D2-4E20-83EA-811E9819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30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9C44C-8A9B-4635-BB8E-97FD0CAF4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9887-6FC5-45F2-8B84-B3982000A1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6BF67-6DC9-4C28-A66C-D7C9556EF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BFD9B-48BA-4DF0-8D64-A26D40C2B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7AADA-147A-4572-A368-6CA3A3DFE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B67AC-B641-4B4E-AD68-44FE3CB8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5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B67655-081F-420A-92F4-6463EFC08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C02A9-A595-497C-A083-347D6F011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AA49C-A08A-41BB-9C16-843A51FB0C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EA61A-47DA-4655-9DD2-9DFEA255748A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6E9D5-93B2-458E-9FDA-23747DB6F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3F714-FC30-4EAF-977F-FAB8AAA4B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F0F1-A341-4E88-BDC4-12AE7CD0A9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583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Tank block full op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11825" y="1916832"/>
            <a:ext cx="3189027" cy="1512168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1493490" y="1484784"/>
            <a:ext cx="2730303" cy="483209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1. MODE SELECT.</a:t>
            </a:r>
          </a:p>
          <a:p>
            <a:r>
              <a:rPr lang="en-AU" dirty="0"/>
              <a:t>Choose how motor will operate.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For positioning: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degrees 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rotations</a:t>
            </a:r>
          </a:p>
          <a:p>
            <a:r>
              <a:rPr lang="en-AU" dirty="0"/>
              <a:t> is recommended.</a:t>
            </a:r>
          </a:p>
          <a:p>
            <a:endParaRPr lang="en-AU" b="1" dirty="0"/>
          </a:p>
          <a:p>
            <a:r>
              <a:rPr lang="en-AU" sz="1400" b="1" dirty="0"/>
              <a:t>When “ON” mode is selected, BOTH motors will keep running until another block tells them to turn “OFF”!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83632" y="260649"/>
            <a:ext cx="6480720" cy="1015663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TANK Motor Block</a:t>
            </a:r>
            <a:r>
              <a:rPr lang="en-AU" sz="4000" dirty="0"/>
              <a:t> </a:t>
            </a:r>
            <a:endParaRPr lang="en-AU" sz="3200" dirty="0"/>
          </a:p>
          <a:p>
            <a:r>
              <a:rPr lang="en-AU" dirty="0"/>
              <a:t>Used to run TWO Large motors at the same time.</a:t>
            </a:r>
            <a:endParaRPr lang="en-A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7896201" y="1484785"/>
            <a:ext cx="2964329" cy="135421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5. SELECT MOTOR PORTS</a:t>
            </a:r>
          </a:p>
          <a:p>
            <a:r>
              <a:rPr lang="en-AU" sz="1200" dirty="0"/>
              <a:t>Selects which brick ports the motors are connected to.</a:t>
            </a:r>
          </a:p>
          <a:p>
            <a:r>
              <a:rPr lang="en-AU" sz="1200" b="1" dirty="0"/>
              <a:t>Two</a:t>
            </a:r>
            <a:r>
              <a:rPr lang="en-AU" sz="1200" dirty="0"/>
              <a:t> ports need to be selected as there are two motors.</a:t>
            </a:r>
            <a:r>
              <a:rPr lang="en-AU" sz="1400" dirty="0"/>
              <a:t> </a:t>
            </a:r>
          </a:p>
          <a:p>
            <a:r>
              <a:rPr lang="en-AU" sz="1400" b="1" dirty="0"/>
              <a:t>Any combination of A, B, C or D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79809" y="4005065"/>
            <a:ext cx="2808312" cy="2062103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2. SET SPEEDS FOR BOTH MOTORS INDIVIDUALLY.</a:t>
            </a:r>
          </a:p>
          <a:p>
            <a:r>
              <a:rPr lang="en-AU" sz="1400" dirty="0"/>
              <a:t>Enter any number from -100 to 100 using slider or keyboard.</a:t>
            </a:r>
          </a:p>
          <a:p>
            <a:r>
              <a:rPr lang="en-AU" sz="1400" dirty="0"/>
              <a:t>(keyboard is easier)</a:t>
            </a:r>
          </a:p>
          <a:p>
            <a:endParaRPr lang="en-AU" sz="1400" dirty="0"/>
          </a:p>
          <a:p>
            <a:r>
              <a:rPr lang="en-AU" sz="1200" b="1" dirty="0"/>
              <a:t>“0” = stopped</a:t>
            </a:r>
          </a:p>
          <a:p>
            <a:r>
              <a:rPr lang="en-AU" sz="1200" b="1" dirty="0"/>
              <a:t>“100” = full speed forward</a:t>
            </a:r>
          </a:p>
          <a:p>
            <a:r>
              <a:rPr lang="en-AU" sz="1200" b="1" dirty="0"/>
              <a:t>“-100” = full speed reverse</a:t>
            </a:r>
            <a:endParaRPr lang="en-A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320136" y="4005065"/>
            <a:ext cx="3510390" cy="243143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3. SET the number of </a:t>
            </a:r>
            <a:r>
              <a:rPr lang="en-AU" sz="2000" b="1" u="sng" dirty="0"/>
              <a:t>rotations</a:t>
            </a:r>
            <a:r>
              <a:rPr lang="en-AU" b="1" dirty="0"/>
              <a:t>, </a:t>
            </a:r>
            <a:r>
              <a:rPr lang="en-AU" sz="2000" b="1" u="sng" dirty="0"/>
              <a:t>degrees</a:t>
            </a:r>
            <a:r>
              <a:rPr lang="en-AU" b="1" dirty="0"/>
              <a:t> or </a:t>
            </a:r>
            <a:r>
              <a:rPr lang="en-AU" sz="2000" b="1" u="sng" dirty="0"/>
              <a:t>time period (secs)</a:t>
            </a:r>
            <a:r>
              <a:rPr lang="en-AU" b="1" dirty="0"/>
              <a:t> for the motors to run.</a:t>
            </a:r>
          </a:p>
          <a:p>
            <a:r>
              <a:rPr lang="en-AU" sz="1600" dirty="0"/>
              <a:t>This setting is dependent on the </a:t>
            </a:r>
            <a:r>
              <a:rPr lang="en-AU" sz="1600" b="1" dirty="0"/>
              <a:t>MODE</a:t>
            </a:r>
            <a:r>
              <a:rPr lang="en-AU" sz="1600" dirty="0"/>
              <a:t> selected &amp; the one setting applies to BOTH motors.</a:t>
            </a:r>
          </a:p>
          <a:p>
            <a:r>
              <a:rPr lang="en-AU" sz="1600" dirty="0"/>
              <a:t>Use keyboard to enter data.</a:t>
            </a:r>
          </a:p>
          <a:p>
            <a:endParaRPr lang="en-AU" sz="1600" dirty="0"/>
          </a:p>
          <a:p>
            <a:r>
              <a:rPr lang="en-AU" sz="1400" b="1" dirty="0"/>
              <a:t>Decimals can be used here.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96201" y="2924944"/>
            <a:ext cx="2964329" cy="92333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4. BRAKES </a:t>
            </a:r>
          </a:p>
          <a:p>
            <a:r>
              <a:rPr lang="en-AU" dirty="0"/>
              <a:t>           Tick = ON</a:t>
            </a:r>
          </a:p>
          <a:p>
            <a:r>
              <a:rPr lang="en-AU" b="1" dirty="0"/>
              <a:t>           </a:t>
            </a:r>
            <a:r>
              <a:rPr lang="en-AU" dirty="0"/>
              <a:t>On is recommended.</a:t>
            </a:r>
          </a:p>
        </p:txBody>
      </p:sp>
      <p:pic>
        <p:nvPicPr>
          <p:cNvPr id="29" name="Picture 28" descr="Ti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68208" y="3284984"/>
            <a:ext cx="481542" cy="469900"/>
          </a:xfrm>
          <a:prstGeom prst="rect">
            <a:avLst/>
          </a:prstGeom>
        </p:spPr>
      </p:pic>
      <p:pic>
        <p:nvPicPr>
          <p:cNvPr id="31" name="Picture 30" descr="Motor Mod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71498" y="2492898"/>
            <a:ext cx="1702594" cy="1381125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4223792" y="306896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5591944" y="321297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464153" y="2996952"/>
            <a:ext cx="42604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7464153" y="2132856"/>
            <a:ext cx="42604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608168" y="3717032"/>
            <a:ext cx="0" cy="2880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6528048" y="3717032"/>
            <a:ext cx="10801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6528048" y="32129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429594" y="2492898"/>
            <a:ext cx="1560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rgbClr val="007033"/>
                </a:solidFill>
              </a:rPr>
              <a:t>Turns motor OFF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429594" y="2780930"/>
            <a:ext cx="1794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007033"/>
                </a:solidFill>
              </a:rPr>
              <a:t>Motor keeps running</a:t>
            </a:r>
          </a:p>
        </p:txBody>
      </p:sp>
      <p:pic>
        <p:nvPicPr>
          <p:cNvPr id="23" name="Picture 22" descr="Tank motors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36161" y="332656"/>
            <a:ext cx="1512565" cy="893788"/>
          </a:xfrm>
          <a:prstGeom prst="rect">
            <a:avLst/>
          </a:prstGeom>
        </p:spPr>
      </p:pic>
      <p:cxnSp>
        <p:nvCxnSpPr>
          <p:cNvPr id="36" name="Straight Arrow Connector 35"/>
          <p:cNvCxnSpPr/>
          <p:nvPr/>
        </p:nvCxnSpPr>
        <p:spPr>
          <a:xfrm flipV="1">
            <a:off x="6023992" y="321297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2019-04-03T01:19:09Z</dcterms:created>
  <dcterms:modified xsi:type="dcterms:W3CDTF">2019-04-03T01:19:50Z</dcterms:modified>
</cp:coreProperties>
</file>