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9"/>
  </p:notesMasterIdLst>
  <p:handoutMasterIdLst>
    <p:handoutMasterId r:id="rId40"/>
  </p:handoutMasterIdLst>
  <p:sldIdLst>
    <p:sldId id="256" r:id="rId6"/>
    <p:sldId id="258" r:id="rId7"/>
    <p:sldId id="298" r:id="rId8"/>
    <p:sldId id="297" r:id="rId9"/>
    <p:sldId id="277" r:id="rId10"/>
    <p:sldId id="299" r:id="rId11"/>
    <p:sldId id="300" r:id="rId12"/>
    <p:sldId id="304" r:id="rId13"/>
    <p:sldId id="305" r:id="rId14"/>
    <p:sldId id="306" r:id="rId15"/>
    <p:sldId id="303" r:id="rId16"/>
    <p:sldId id="314" r:id="rId17"/>
    <p:sldId id="313" r:id="rId18"/>
    <p:sldId id="315" r:id="rId19"/>
    <p:sldId id="316" r:id="rId20"/>
    <p:sldId id="317" r:id="rId21"/>
    <p:sldId id="320" r:id="rId22"/>
    <p:sldId id="321" r:id="rId23"/>
    <p:sldId id="319" r:id="rId24"/>
    <p:sldId id="282" r:id="rId25"/>
    <p:sldId id="301" r:id="rId26"/>
    <p:sldId id="296" r:id="rId27"/>
    <p:sldId id="308" r:id="rId28"/>
    <p:sldId id="309" r:id="rId29"/>
    <p:sldId id="310" r:id="rId30"/>
    <p:sldId id="283" r:id="rId31"/>
    <p:sldId id="312" r:id="rId32"/>
    <p:sldId id="311" r:id="rId33"/>
    <p:sldId id="286" r:id="rId34"/>
    <p:sldId id="272" r:id="rId35"/>
    <p:sldId id="284" r:id="rId36"/>
    <p:sldId id="266" r:id="rId37"/>
    <p:sldId id="26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B7805-E865-4ECF-8ACB-D18A6AF16D8D}" v="373" dt="2023-03-15T06:33:50.855"/>
    <p1510:client id="{25035E47-6A6F-E21F-ED36-3DC1685BA54D}" v="271" dt="2023-10-12T07:49:36.828"/>
    <p1510:client id="{3C5FB64A-5707-0F6A-7AB9-2C750535937E}" v="366" dt="2023-04-12T05:51:45.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51" autoAdjust="0"/>
    <p:restoredTop sz="86400" autoAdjust="0"/>
  </p:normalViewPr>
  <p:slideViewPr>
    <p:cSldViewPr snapToGrid="0">
      <p:cViewPr varScale="1">
        <p:scale>
          <a:sx n="90" d="100"/>
          <a:sy n="90" d="100"/>
        </p:scale>
        <p:origin x="114" y="132"/>
      </p:cViewPr>
      <p:guideLst/>
    </p:cSldViewPr>
  </p:slideViewPr>
  <p:outlineViewPr>
    <p:cViewPr>
      <p:scale>
        <a:sx n="33" d="100"/>
        <a:sy n="33" d="100"/>
      </p:scale>
      <p:origin x="0" y="-1264"/>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00" d="100"/>
          <a:sy n="100" d="100"/>
        </p:scale>
        <p:origin x="2908" y="-2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rown" userId="S::mbrown1@slq.qld.gov.au::cde4150f-d18c-4075-8e27-67c64bf36ff6" providerId="AD" clId="Web-{04CB7805-E865-4ECF-8ACB-D18A6AF16D8D}"/>
    <pc:docChg chg="addSld delSld modSld">
      <pc:chgData name="Michelle Brown" userId="S::mbrown1@slq.qld.gov.au::cde4150f-d18c-4075-8e27-67c64bf36ff6" providerId="AD" clId="Web-{04CB7805-E865-4ECF-8ACB-D18A6AF16D8D}" dt="2023-03-15T06:33:50.855" v="355"/>
      <pc:docMkLst>
        <pc:docMk/>
      </pc:docMkLst>
      <pc:sldChg chg="addSp modSp mod setBg">
        <pc:chgData name="Michelle Brown" userId="S::mbrown1@slq.qld.gov.au::cde4150f-d18c-4075-8e27-67c64bf36ff6" providerId="AD" clId="Web-{04CB7805-E865-4ECF-8ACB-D18A6AF16D8D}" dt="2023-03-15T06:10:09.256" v="72" actId="20577"/>
        <pc:sldMkLst>
          <pc:docMk/>
          <pc:sldMk cId="109857222" sldId="256"/>
        </pc:sldMkLst>
        <pc:spChg chg="mod">
          <ac:chgData name="Michelle Brown" userId="S::mbrown1@slq.qld.gov.au::cde4150f-d18c-4075-8e27-67c64bf36ff6" providerId="AD" clId="Web-{04CB7805-E865-4ECF-8ACB-D18A6AF16D8D}" dt="2023-03-15T06:10:09.256" v="72" actId="20577"/>
          <ac:spMkLst>
            <pc:docMk/>
            <pc:sldMk cId="109857222" sldId="256"/>
            <ac:spMk id="2" creationId="{00000000-0000-0000-0000-000000000000}"/>
          </ac:spMkLst>
        </pc:spChg>
        <pc:spChg chg="mod">
          <ac:chgData name="Michelle Brown" userId="S::mbrown1@slq.qld.gov.au::cde4150f-d18c-4075-8e27-67c64bf36ff6" providerId="AD" clId="Web-{04CB7805-E865-4ECF-8ACB-D18A6AF16D8D}" dt="2023-03-15T06:07:35.595" v="55" actId="20577"/>
          <ac:spMkLst>
            <pc:docMk/>
            <pc:sldMk cId="109857222" sldId="256"/>
            <ac:spMk id="3" creationId="{00000000-0000-0000-0000-000000000000}"/>
          </ac:spMkLst>
        </pc:spChg>
        <pc:grpChg chg="add mod">
          <ac:chgData name="Michelle Brown" userId="S::mbrown1@slq.qld.gov.au::cde4150f-d18c-4075-8e27-67c64bf36ff6" providerId="AD" clId="Web-{04CB7805-E865-4ECF-8ACB-D18A6AF16D8D}" dt="2023-03-15T06:10:02.490" v="71" actId="1076"/>
          <ac:grpSpMkLst>
            <pc:docMk/>
            <pc:sldMk cId="109857222" sldId="256"/>
            <ac:grpSpMk id="6" creationId="{844D1E8B-3F4D-9E95-816A-2C0DD80EA858}"/>
          </ac:grpSpMkLst>
        </pc:grpChg>
        <pc:picChg chg="add mod">
          <ac:chgData name="Michelle Brown" userId="S::mbrown1@slq.qld.gov.au::cde4150f-d18c-4075-8e27-67c64bf36ff6" providerId="AD" clId="Web-{04CB7805-E865-4ECF-8ACB-D18A6AF16D8D}" dt="2023-03-15T06:09:06.223" v="61" actId="14100"/>
          <ac:picMkLst>
            <pc:docMk/>
            <pc:sldMk cId="109857222" sldId="256"/>
            <ac:picMk id="4" creationId="{E84C6F15-616B-620D-F162-478332D63E28}"/>
          </ac:picMkLst>
        </pc:picChg>
        <pc:picChg chg="add mod">
          <ac:chgData name="Michelle Brown" userId="S::mbrown1@slq.qld.gov.au::cde4150f-d18c-4075-8e27-67c64bf36ff6" providerId="AD" clId="Web-{04CB7805-E865-4ECF-8ACB-D18A6AF16D8D}" dt="2023-03-15T06:09:45.443" v="67" actId="1076"/>
          <ac:picMkLst>
            <pc:docMk/>
            <pc:sldMk cId="109857222" sldId="256"/>
            <ac:picMk id="5" creationId="{AE71273E-273B-4E87-9EB1-6C604B1087B8}"/>
          </ac:picMkLst>
        </pc:picChg>
      </pc:sldChg>
      <pc:sldChg chg="new del">
        <pc:chgData name="Michelle Brown" userId="S::mbrown1@slq.qld.gov.au::cde4150f-d18c-4075-8e27-67c64bf36ff6" providerId="AD" clId="Web-{04CB7805-E865-4ECF-8ACB-D18A6AF16D8D}" dt="2023-03-15T06:07:41.642" v="57"/>
        <pc:sldMkLst>
          <pc:docMk/>
          <pc:sldMk cId="1212407346" sldId="257"/>
        </pc:sldMkLst>
      </pc:sldChg>
      <pc:sldChg chg="addSp delSp modSp add del replId">
        <pc:chgData name="Michelle Brown" userId="S::mbrown1@slq.qld.gov.au::cde4150f-d18c-4075-8e27-67c64bf36ff6" providerId="AD" clId="Web-{04CB7805-E865-4ECF-8ACB-D18A6AF16D8D}" dt="2023-03-15T06:13:10.729" v="123"/>
        <pc:sldMkLst>
          <pc:docMk/>
          <pc:sldMk cId="1715930472" sldId="257"/>
        </pc:sldMkLst>
        <pc:spChg chg="mod">
          <ac:chgData name="Michelle Brown" userId="S::mbrown1@slq.qld.gov.au::cde4150f-d18c-4075-8e27-67c64bf36ff6" providerId="AD" clId="Web-{04CB7805-E865-4ECF-8ACB-D18A6AF16D8D}" dt="2023-03-15T06:11:52.493" v="111" actId="1076"/>
          <ac:spMkLst>
            <pc:docMk/>
            <pc:sldMk cId="1715930472" sldId="257"/>
            <ac:spMk id="2" creationId="{00000000-0000-0000-0000-000000000000}"/>
          </ac:spMkLst>
        </pc:spChg>
        <pc:spChg chg="del">
          <ac:chgData name="Michelle Brown" userId="S::mbrown1@slq.qld.gov.au::cde4150f-d18c-4075-8e27-67c64bf36ff6" providerId="AD" clId="Web-{04CB7805-E865-4ECF-8ACB-D18A6AF16D8D}" dt="2023-03-15T06:11:25.820" v="104"/>
          <ac:spMkLst>
            <pc:docMk/>
            <pc:sldMk cId="1715930472" sldId="257"/>
            <ac:spMk id="3" creationId="{00000000-0000-0000-0000-000000000000}"/>
          </ac:spMkLst>
        </pc:spChg>
        <pc:spChg chg="add del mod">
          <ac:chgData name="Michelle Brown" userId="S::mbrown1@slq.qld.gov.au::cde4150f-d18c-4075-8e27-67c64bf36ff6" providerId="AD" clId="Web-{04CB7805-E865-4ECF-8ACB-D18A6AF16D8D}" dt="2023-03-15T06:11:28.336" v="105"/>
          <ac:spMkLst>
            <pc:docMk/>
            <pc:sldMk cId="1715930472" sldId="257"/>
            <ac:spMk id="5" creationId="{0EFE84BE-E97D-3F99-5BC0-CC65EBDF84AC}"/>
          </ac:spMkLst>
        </pc:spChg>
        <pc:picChg chg="add mod">
          <ac:chgData name="Michelle Brown" userId="S::mbrown1@slq.qld.gov.au::cde4150f-d18c-4075-8e27-67c64bf36ff6" providerId="AD" clId="Web-{04CB7805-E865-4ECF-8ACB-D18A6AF16D8D}" dt="2023-03-15T06:12:16.306" v="116" actId="1076"/>
          <ac:picMkLst>
            <pc:docMk/>
            <pc:sldMk cId="1715930472" sldId="257"/>
            <ac:picMk id="6" creationId="{F39B3967-6D32-841C-DEE7-3712CE03636F}"/>
          </ac:picMkLst>
        </pc:picChg>
      </pc:sldChg>
      <pc:sldChg chg="addSp delSp modSp add replId">
        <pc:chgData name="Michelle Brown" userId="S::mbrown1@slq.qld.gov.au::cde4150f-d18c-4075-8e27-67c64bf36ff6" providerId="AD" clId="Web-{04CB7805-E865-4ECF-8ACB-D18A6AF16D8D}" dt="2023-03-15T06:21:28.773" v="220"/>
        <pc:sldMkLst>
          <pc:docMk/>
          <pc:sldMk cId="2275128399" sldId="258"/>
        </pc:sldMkLst>
        <pc:spChg chg="mod">
          <ac:chgData name="Michelle Brown" userId="S::mbrown1@slq.qld.gov.au::cde4150f-d18c-4075-8e27-67c64bf36ff6" providerId="AD" clId="Web-{04CB7805-E865-4ECF-8ACB-D18A6AF16D8D}" dt="2023-03-15T06:15:40.624" v="146" actId="1076"/>
          <ac:spMkLst>
            <pc:docMk/>
            <pc:sldMk cId="2275128399" sldId="258"/>
            <ac:spMk id="2" creationId="{00000000-0000-0000-0000-000000000000}"/>
          </ac:spMkLst>
        </pc:spChg>
        <pc:spChg chg="add mod ord">
          <ac:chgData name="Michelle Brown" userId="S::mbrown1@slq.qld.gov.au::cde4150f-d18c-4075-8e27-67c64bf36ff6" providerId="AD" clId="Web-{04CB7805-E865-4ECF-8ACB-D18A6AF16D8D}" dt="2023-03-15T06:21:28.773" v="220"/>
          <ac:spMkLst>
            <pc:docMk/>
            <pc:sldMk cId="2275128399" sldId="258"/>
            <ac:spMk id="4" creationId="{6CEB9728-2876-6F0A-DC39-9BE368FE0268}"/>
          </ac:spMkLst>
        </pc:spChg>
        <pc:picChg chg="add mod">
          <ac:chgData name="Michelle Brown" userId="S::mbrown1@slq.qld.gov.au::cde4150f-d18c-4075-8e27-67c64bf36ff6" providerId="AD" clId="Web-{04CB7805-E865-4ECF-8ACB-D18A6AF16D8D}" dt="2023-03-15T06:14:34.138" v="137" actId="1076"/>
          <ac:picMkLst>
            <pc:docMk/>
            <pc:sldMk cId="2275128399" sldId="258"/>
            <ac:picMk id="3" creationId="{C01F5733-01B3-AA96-074F-C362A901DDAD}"/>
          </ac:picMkLst>
        </pc:picChg>
        <pc:picChg chg="del">
          <ac:chgData name="Michelle Brown" userId="S::mbrown1@slq.qld.gov.au::cde4150f-d18c-4075-8e27-67c64bf36ff6" providerId="AD" clId="Web-{04CB7805-E865-4ECF-8ACB-D18A6AF16D8D}" dt="2023-03-15T06:12:55.807" v="121"/>
          <ac:picMkLst>
            <pc:docMk/>
            <pc:sldMk cId="2275128399" sldId="258"/>
            <ac:picMk id="6" creationId="{F39B3967-6D32-841C-DEE7-3712CE03636F}"/>
          </ac:picMkLst>
        </pc:picChg>
      </pc:sldChg>
      <pc:sldChg chg="addSp delSp modSp add mod replId setBg">
        <pc:chgData name="Michelle Brown" userId="S::mbrown1@slq.qld.gov.au::cde4150f-d18c-4075-8e27-67c64bf36ff6" providerId="AD" clId="Web-{04CB7805-E865-4ECF-8ACB-D18A6AF16D8D}" dt="2023-03-15T06:24:33.419" v="260" actId="1076"/>
        <pc:sldMkLst>
          <pc:docMk/>
          <pc:sldMk cId="821231432" sldId="259"/>
        </pc:sldMkLst>
        <pc:spChg chg="mod">
          <ac:chgData name="Michelle Brown" userId="S::mbrown1@slq.qld.gov.au::cde4150f-d18c-4075-8e27-67c64bf36ff6" providerId="AD" clId="Web-{04CB7805-E865-4ECF-8ACB-D18A6AF16D8D}" dt="2023-03-15T06:23:24.464" v="249" actId="1076"/>
          <ac:spMkLst>
            <pc:docMk/>
            <pc:sldMk cId="821231432" sldId="259"/>
            <ac:spMk id="2" creationId="{00000000-0000-0000-0000-000000000000}"/>
          </ac:spMkLst>
        </pc:spChg>
        <pc:spChg chg="del">
          <ac:chgData name="Michelle Brown" userId="S::mbrown1@slq.qld.gov.au::cde4150f-d18c-4075-8e27-67c64bf36ff6" providerId="AD" clId="Web-{04CB7805-E865-4ECF-8ACB-D18A6AF16D8D}" dt="2023-03-15T06:17:02.938" v="152"/>
          <ac:spMkLst>
            <pc:docMk/>
            <pc:sldMk cId="821231432" sldId="259"/>
            <ac:spMk id="4" creationId="{6CEB9728-2876-6F0A-DC39-9BE368FE0268}"/>
          </ac:spMkLst>
        </pc:spChg>
        <pc:spChg chg="add mod">
          <ac:chgData name="Michelle Brown" userId="S::mbrown1@slq.qld.gov.au::cde4150f-d18c-4075-8e27-67c64bf36ff6" providerId="AD" clId="Web-{04CB7805-E865-4ECF-8ACB-D18A6AF16D8D}" dt="2023-03-15T06:22:08.587" v="225" actId="1076"/>
          <ac:spMkLst>
            <pc:docMk/>
            <pc:sldMk cId="821231432" sldId="259"/>
            <ac:spMk id="5" creationId="{1B58A40C-BF76-D1EF-A7F0-3569348BC249}"/>
          </ac:spMkLst>
        </pc:spChg>
        <pc:spChg chg="add del">
          <ac:chgData name="Michelle Brown" userId="S::mbrown1@slq.qld.gov.au::cde4150f-d18c-4075-8e27-67c64bf36ff6" providerId="AD" clId="Web-{04CB7805-E865-4ECF-8ACB-D18A6AF16D8D}" dt="2023-03-15T06:21:56.696" v="223"/>
          <ac:spMkLst>
            <pc:docMk/>
            <pc:sldMk cId="821231432" sldId="259"/>
            <ac:spMk id="10" creationId="{E8A8EAB8-D2FF-444D-B34B-7D32F106AD0E}"/>
          </ac:spMkLst>
        </pc:spChg>
        <pc:picChg chg="del">
          <ac:chgData name="Michelle Brown" userId="S::mbrown1@slq.qld.gov.au::cde4150f-d18c-4075-8e27-67c64bf36ff6" providerId="AD" clId="Web-{04CB7805-E865-4ECF-8ACB-D18A6AF16D8D}" dt="2023-03-15T06:16:58.610" v="151"/>
          <ac:picMkLst>
            <pc:docMk/>
            <pc:sldMk cId="821231432" sldId="259"/>
            <ac:picMk id="3" creationId="{C01F5733-01B3-AA96-074F-C362A901DDAD}"/>
          </ac:picMkLst>
        </pc:picChg>
        <pc:cxnChg chg="add mod">
          <ac:chgData name="Michelle Brown" userId="S::mbrown1@slq.qld.gov.au::cde4150f-d18c-4075-8e27-67c64bf36ff6" providerId="AD" clId="Web-{04CB7805-E865-4ECF-8ACB-D18A6AF16D8D}" dt="2023-03-15T06:24:25.340" v="258"/>
          <ac:cxnSpMkLst>
            <pc:docMk/>
            <pc:sldMk cId="821231432" sldId="259"/>
            <ac:cxnSpMk id="6" creationId="{1CDD5A0B-FA8F-8B10-6F07-96568F732112}"/>
          </ac:cxnSpMkLst>
        </pc:cxnChg>
        <pc:cxnChg chg="add mod">
          <ac:chgData name="Michelle Brown" userId="S::mbrown1@slq.qld.gov.au::cde4150f-d18c-4075-8e27-67c64bf36ff6" providerId="AD" clId="Web-{04CB7805-E865-4ECF-8ACB-D18A6AF16D8D}" dt="2023-03-15T06:24:33.419" v="260" actId="1076"/>
          <ac:cxnSpMkLst>
            <pc:docMk/>
            <pc:sldMk cId="821231432" sldId="259"/>
            <ac:cxnSpMk id="7" creationId="{07A93B4F-B60C-D283-961C-C82E5B2DEBB7}"/>
          </ac:cxnSpMkLst>
        </pc:cxnChg>
        <pc:cxnChg chg="add del">
          <ac:chgData name="Michelle Brown" userId="S::mbrown1@slq.qld.gov.au::cde4150f-d18c-4075-8e27-67c64bf36ff6" providerId="AD" clId="Web-{04CB7805-E865-4ECF-8ACB-D18A6AF16D8D}" dt="2023-03-15T06:21:56.696" v="223"/>
          <ac:cxnSpMkLst>
            <pc:docMk/>
            <pc:sldMk cId="821231432" sldId="259"/>
            <ac:cxnSpMk id="12" creationId="{067633D1-6EE6-4118-B9F0-B363477BEE7A}"/>
          </ac:cxnSpMkLst>
        </pc:cxnChg>
        <pc:cxnChg chg="add del">
          <ac:chgData name="Michelle Brown" userId="S::mbrown1@slq.qld.gov.au::cde4150f-d18c-4075-8e27-67c64bf36ff6" providerId="AD" clId="Web-{04CB7805-E865-4ECF-8ACB-D18A6AF16D8D}" dt="2023-03-15T06:21:56.696" v="223"/>
          <ac:cxnSpMkLst>
            <pc:docMk/>
            <pc:sldMk cId="821231432" sldId="259"/>
            <ac:cxnSpMk id="14" creationId="{4AD7FFC6-42A9-49CB-B5E9-B3F6B038331B}"/>
          </ac:cxnSpMkLst>
        </pc:cxnChg>
      </pc:sldChg>
      <pc:sldChg chg="addSp delSp modSp add del mod replId setBg">
        <pc:chgData name="Michelle Brown" userId="S::mbrown1@slq.qld.gov.au::cde4150f-d18c-4075-8e27-67c64bf36ff6" providerId="AD" clId="Web-{04CB7805-E865-4ECF-8ACB-D18A6AF16D8D}" dt="2023-03-15T06:16:24.765" v="149"/>
        <pc:sldMkLst>
          <pc:docMk/>
          <pc:sldMk cId="1697127981" sldId="259"/>
        </pc:sldMkLst>
        <pc:spChg chg="mod ord">
          <ac:chgData name="Michelle Brown" userId="S::mbrown1@slq.qld.gov.au::cde4150f-d18c-4075-8e27-67c64bf36ff6" providerId="AD" clId="Web-{04CB7805-E865-4ECF-8ACB-D18A6AF16D8D}" dt="2023-03-15T06:14:09.324" v="130"/>
          <ac:spMkLst>
            <pc:docMk/>
            <pc:sldMk cId="1697127981" sldId="259"/>
            <ac:spMk id="2" creationId="{00000000-0000-0000-0000-000000000000}"/>
          </ac:spMkLst>
        </pc:spChg>
        <pc:spChg chg="add del">
          <ac:chgData name="Michelle Brown" userId="S::mbrown1@slq.qld.gov.au::cde4150f-d18c-4075-8e27-67c64bf36ff6" providerId="AD" clId="Web-{04CB7805-E865-4ECF-8ACB-D18A6AF16D8D}" dt="2023-03-15T06:13:26.386" v="126"/>
          <ac:spMkLst>
            <pc:docMk/>
            <pc:sldMk cId="1697127981" sldId="259"/>
            <ac:spMk id="8" creationId="{3C54F4CE-85F0-46ED-80DA-9518C9251AD1}"/>
          </ac:spMkLst>
        </pc:spChg>
        <pc:spChg chg="add del">
          <ac:chgData name="Michelle Brown" userId="S::mbrown1@slq.qld.gov.au::cde4150f-d18c-4075-8e27-67c64bf36ff6" providerId="AD" clId="Web-{04CB7805-E865-4ECF-8ACB-D18A6AF16D8D}" dt="2023-03-15T06:13:26.386" v="126"/>
          <ac:spMkLst>
            <pc:docMk/>
            <pc:sldMk cId="1697127981" sldId="259"/>
            <ac:spMk id="10" creationId="{F778EC6E-B783-44A8-9FF7-FEF1EE6DC000}"/>
          </ac:spMkLst>
        </pc:spChg>
        <pc:spChg chg="add del">
          <ac:chgData name="Michelle Brown" userId="S::mbrown1@slq.qld.gov.au::cde4150f-d18c-4075-8e27-67c64bf36ff6" providerId="AD" clId="Web-{04CB7805-E865-4ECF-8ACB-D18A6AF16D8D}" dt="2023-03-15T06:13:46.871" v="128"/>
          <ac:spMkLst>
            <pc:docMk/>
            <pc:sldMk cId="1697127981" sldId="259"/>
            <ac:spMk id="21" creationId="{9B37791B-B040-4694-BFDC-8DD132D86E8E}"/>
          </ac:spMkLst>
        </pc:spChg>
        <pc:spChg chg="add del">
          <ac:chgData name="Michelle Brown" userId="S::mbrown1@slq.qld.gov.au::cde4150f-d18c-4075-8e27-67c64bf36ff6" providerId="AD" clId="Web-{04CB7805-E865-4ECF-8ACB-D18A6AF16D8D}" dt="2023-03-15T06:14:09.324" v="130"/>
          <ac:spMkLst>
            <pc:docMk/>
            <pc:sldMk cId="1697127981" sldId="259"/>
            <ac:spMk id="24" creationId="{91489AF2-1C89-4FEA-AD95-4327E0D8D49A}"/>
          </ac:spMkLst>
        </pc:spChg>
        <pc:spChg chg="add del">
          <ac:chgData name="Michelle Brown" userId="S::mbrown1@slq.qld.gov.au::cde4150f-d18c-4075-8e27-67c64bf36ff6" providerId="AD" clId="Web-{04CB7805-E865-4ECF-8ACB-D18A6AF16D8D}" dt="2023-03-15T06:14:09.324" v="130"/>
          <ac:spMkLst>
            <pc:docMk/>
            <pc:sldMk cId="1697127981" sldId="259"/>
            <ac:spMk id="25" creationId="{22BA45BF-8993-4AE1-9B3A-95ACDBA6BE09}"/>
          </ac:spMkLst>
        </pc:spChg>
        <pc:spChg chg="add">
          <ac:chgData name="Michelle Brown" userId="S::mbrown1@slq.qld.gov.au::cde4150f-d18c-4075-8e27-67c64bf36ff6" providerId="AD" clId="Web-{04CB7805-E865-4ECF-8ACB-D18A6AF16D8D}" dt="2023-03-15T06:14:09.324" v="130"/>
          <ac:spMkLst>
            <pc:docMk/>
            <pc:sldMk cId="1697127981" sldId="259"/>
            <ac:spMk id="30" creationId="{9B37791B-B040-4694-BFDC-8DD132D86E8E}"/>
          </ac:spMkLst>
        </pc:spChg>
        <pc:grpChg chg="add del">
          <ac:chgData name="Michelle Brown" userId="S::mbrown1@slq.qld.gov.au::cde4150f-d18c-4075-8e27-67c64bf36ff6" providerId="AD" clId="Web-{04CB7805-E865-4ECF-8ACB-D18A6AF16D8D}" dt="2023-03-15T06:13:46.871" v="128"/>
          <ac:grpSpMkLst>
            <pc:docMk/>
            <pc:sldMk cId="1697127981" sldId="259"/>
            <ac:grpSpMk id="22" creationId="{0DBA5192-D1D6-4385-9B20-7991E99218E9}"/>
          </ac:grpSpMkLst>
        </pc:grpChg>
        <pc:grpChg chg="add">
          <ac:chgData name="Michelle Brown" userId="S::mbrown1@slq.qld.gov.au::cde4150f-d18c-4075-8e27-67c64bf36ff6" providerId="AD" clId="Web-{04CB7805-E865-4ECF-8ACB-D18A6AF16D8D}" dt="2023-03-15T06:14:09.324" v="130"/>
          <ac:grpSpMkLst>
            <pc:docMk/>
            <pc:sldMk cId="1697127981" sldId="259"/>
            <ac:grpSpMk id="32" creationId="{0DBA5192-D1D6-4385-9B20-7991E99218E9}"/>
          </ac:grpSpMkLst>
        </pc:grpChg>
        <pc:picChg chg="mod ord">
          <ac:chgData name="Michelle Brown" userId="S::mbrown1@slq.qld.gov.au::cde4150f-d18c-4075-8e27-67c64bf36ff6" providerId="AD" clId="Web-{04CB7805-E865-4ECF-8ACB-D18A6AF16D8D}" dt="2023-03-15T06:14:09.324" v="130"/>
          <ac:picMkLst>
            <pc:docMk/>
            <pc:sldMk cId="1697127981" sldId="259"/>
            <ac:picMk id="3" creationId="{C01F5733-01B3-AA96-074F-C362A901DDAD}"/>
          </ac:picMkLst>
        </pc:picChg>
      </pc:sldChg>
      <pc:sldChg chg="addSp delSp modSp add replId">
        <pc:chgData name="Michelle Brown" userId="S::mbrown1@slq.qld.gov.au::cde4150f-d18c-4075-8e27-67c64bf36ff6" providerId="AD" clId="Web-{04CB7805-E865-4ECF-8ACB-D18A6AF16D8D}" dt="2023-03-15T06:30:31.350" v="354" actId="1076"/>
        <pc:sldMkLst>
          <pc:docMk/>
          <pc:sldMk cId="821025837" sldId="260"/>
        </pc:sldMkLst>
        <pc:spChg chg="mod">
          <ac:chgData name="Michelle Brown" userId="S::mbrown1@slq.qld.gov.au::cde4150f-d18c-4075-8e27-67c64bf36ff6" providerId="AD" clId="Web-{04CB7805-E865-4ECF-8ACB-D18A6AF16D8D}" dt="2023-03-15T06:30:31.334" v="352" actId="1076"/>
          <ac:spMkLst>
            <pc:docMk/>
            <pc:sldMk cId="821025837" sldId="260"/>
            <ac:spMk id="2" creationId="{00000000-0000-0000-0000-000000000000}"/>
          </ac:spMkLst>
        </pc:spChg>
        <pc:spChg chg="add mod">
          <ac:chgData name="Michelle Brown" userId="S::mbrown1@slq.qld.gov.au::cde4150f-d18c-4075-8e27-67c64bf36ff6" providerId="AD" clId="Web-{04CB7805-E865-4ECF-8ACB-D18A6AF16D8D}" dt="2023-03-15T06:30:22.162" v="345" actId="1076"/>
          <ac:spMkLst>
            <pc:docMk/>
            <pc:sldMk cId="821025837" sldId="260"/>
            <ac:spMk id="3" creationId="{0071FB9C-E3B6-9CB6-16FD-D42B85CBED05}"/>
          </ac:spMkLst>
        </pc:spChg>
        <pc:spChg chg="add mod">
          <ac:chgData name="Michelle Brown" userId="S::mbrown1@slq.qld.gov.au::cde4150f-d18c-4075-8e27-67c64bf36ff6" providerId="AD" clId="Web-{04CB7805-E865-4ECF-8ACB-D18A6AF16D8D}" dt="2023-03-15T06:30:22.178" v="346" actId="1076"/>
          <ac:spMkLst>
            <pc:docMk/>
            <pc:sldMk cId="821025837" sldId="260"/>
            <ac:spMk id="4" creationId="{66B4C1F7-BC1B-F909-8990-238ACD6762B2}"/>
          </ac:spMkLst>
        </pc:spChg>
        <pc:spChg chg="del mod">
          <ac:chgData name="Michelle Brown" userId="S::mbrown1@slq.qld.gov.au::cde4150f-d18c-4075-8e27-67c64bf36ff6" providerId="AD" clId="Web-{04CB7805-E865-4ECF-8ACB-D18A6AF16D8D}" dt="2023-03-15T06:26:47.547" v="284"/>
          <ac:spMkLst>
            <pc:docMk/>
            <pc:sldMk cId="821025837" sldId="260"/>
            <ac:spMk id="5" creationId="{1B58A40C-BF76-D1EF-A7F0-3569348BC249}"/>
          </ac:spMkLst>
        </pc:spChg>
        <pc:spChg chg="add mod">
          <ac:chgData name="Michelle Brown" userId="S::mbrown1@slq.qld.gov.au::cde4150f-d18c-4075-8e27-67c64bf36ff6" providerId="AD" clId="Web-{04CB7805-E865-4ECF-8ACB-D18A6AF16D8D}" dt="2023-03-15T06:30:22.193" v="347" actId="1076"/>
          <ac:spMkLst>
            <pc:docMk/>
            <pc:sldMk cId="821025837" sldId="260"/>
            <ac:spMk id="8" creationId="{8D7B9A6D-9079-FCEE-4FA9-F8586A185034}"/>
          </ac:spMkLst>
        </pc:spChg>
        <pc:spChg chg="add mod">
          <ac:chgData name="Michelle Brown" userId="S::mbrown1@slq.qld.gov.au::cde4150f-d18c-4075-8e27-67c64bf36ff6" providerId="AD" clId="Web-{04CB7805-E865-4ECF-8ACB-D18A6AF16D8D}" dt="2023-03-15T06:30:22.209" v="348" actId="1076"/>
          <ac:spMkLst>
            <pc:docMk/>
            <pc:sldMk cId="821025837" sldId="260"/>
            <ac:spMk id="9" creationId="{5CD326F4-C918-BD0E-73B0-7B3AAF351CE3}"/>
          </ac:spMkLst>
        </pc:spChg>
        <pc:cxnChg chg="mod">
          <ac:chgData name="Michelle Brown" userId="S::mbrown1@slq.qld.gov.au::cde4150f-d18c-4075-8e27-67c64bf36ff6" providerId="AD" clId="Web-{04CB7805-E865-4ECF-8ACB-D18A6AF16D8D}" dt="2023-03-15T06:30:31.350" v="353" actId="1076"/>
          <ac:cxnSpMkLst>
            <pc:docMk/>
            <pc:sldMk cId="821025837" sldId="260"/>
            <ac:cxnSpMk id="6" creationId="{1CDD5A0B-FA8F-8B10-6F07-96568F732112}"/>
          </ac:cxnSpMkLst>
        </pc:cxnChg>
        <pc:cxnChg chg="mod">
          <ac:chgData name="Michelle Brown" userId="S::mbrown1@slq.qld.gov.au::cde4150f-d18c-4075-8e27-67c64bf36ff6" providerId="AD" clId="Web-{04CB7805-E865-4ECF-8ACB-D18A6AF16D8D}" dt="2023-03-15T06:30:31.350" v="354" actId="1076"/>
          <ac:cxnSpMkLst>
            <pc:docMk/>
            <pc:sldMk cId="821025837" sldId="260"/>
            <ac:cxnSpMk id="7" creationId="{07A93B4F-B60C-D283-961C-C82E5B2DEBB7}"/>
          </ac:cxnSpMkLst>
        </pc:cxnChg>
      </pc:sldChg>
      <pc:sldChg chg="add del replId">
        <pc:chgData name="Michelle Brown" userId="S::mbrown1@slq.qld.gov.au::cde4150f-d18c-4075-8e27-67c64bf36ff6" providerId="AD" clId="Web-{04CB7805-E865-4ECF-8ACB-D18A6AF16D8D}" dt="2023-03-15T06:24:43.450" v="261"/>
        <pc:sldMkLst>
          <pc:docMk/>
          <pc:sldMk cId="3766277072" sldId="260"/>
        </pc:sldMkLst>
      </pc:sldChg>
      <pc:sldChg chg="new">
        <pc:chgData name="Michelle Brown" userId="S::mbrown1@slq.qld.gov.au::cde4150f-d18c-4075-8e27-67c64bf36ff6" providerId="AD" clId="Web-{04CB7805-E865-4ECF-8ACB-D18A6AF16D8D}" dt="2023-03-15T06:33:50.855" v="355"/>
        <pc:sldMkLst>
          <pc:docMk/>
          <pc:sldMk cId="665407391" sldId="261"/>
        </pc:sldMkLst>
      </pc:sldChg>
    </pc:docChg>
  </pc:docChgLst>
  <pc:docChgLst>
    <pc:chgData name="Michelle Brown" userId="S::mbrown1@slq.qld.gov.au::cde4150f-d18c-4075-8e27-67c64bf36ff6" providerId="AD" clId="Web-{3C5FB64A-5707-0F6A-7AB9-2C750535937E}"/>
    <pc:docChg chg="addSld delSld modSld sldOrd">
      <pc:chgData name="Michelle Brown" userId="S::mbrown1@slq.qld.gov.au::cde4150f-d18c-4075-8e27-67c64bf36ff6" providerId="AD" clId="Web-{3C5FB64A-5707-0F6A-7AB9-2C750535937E}" dt="2023-04-12T05:51:45.359" v="284" actId="20577"/>
      <pc:docMkLst>
        <pc:docMk/>
      </pc:docMkLst>
      <pc:sldChg chg="modSp">
        <pc:chgData name="Michelle Brown" userId="S::mbrown1@slq.qld.gov.au::cde4150f-d18c-4075-8e27-67c64bf36ff6" providerId="AD" clId="Web-{3C5FB64A-5707-0F6A-7AB9-2C750535937E}" dt="2023-04-12T05:48:08.400" v="216" actId="1076"/>
        <pc:sldMkLst>
          <pc:docMk/>
          <pc:sldMk cId="2275128399" sldId="258"/>
        </pc:sldMkLst>
        <pc:spChg chg="mod">
          <ac:chgData name="Michelle Brown" userId="S::mbrown1@slq.qld.gov.au::cde4150f-d18c-4075-8e27-67c64bf36ff6" providerId="AD" clId="Web-{3C5FB64A-5707-0F6A-7AB9-2C750535937E}" dt="2023-04-12T05:48:08.400" v="216" actId="1076"/>
          <ac:spMkLst>
            <pc:docMk/>
            <pc:sldMk cId="2275128399" sldId="258"/>
            <ac:spMk id="2" creationId="{00000000-0000-0000-0000-000000000000}"/>
          </ac:spMkLst>
        </pc:spChg>
      </pc:sldChg>
      <pc:sldChg chg="addSp delSp modSp del mod setBg">
        <pc:chgData name="Michelle Brown" userId="S::mbrown1@slq.qld.gov.au::cde4150f-d18c-4075-8e27-67c64bf36ff6" providerId="AD" clId="Web-{3C5FB64A-5707-0F6A-7AB9-2C750535937E}" dt="2023-04-12T05:22:23.073" v="7"/>
        <pc:sldMkLst>
          <pc:docMk/>
          <pc:sldMk cId="665407391" sldId="261"/>
        </pc:sldMkLst>
        <pc:spChg chg="mod">
          <ac:chgData name="Michelle Brown" userId="S::mbrown1@slq.qld.gov.au::cde4150f-d18c-4075-8e27-67c64bf36ff6" providerId="AD" clId="Web-{3C5FB64A-5707-0F6A-7AB9-2C750535937E}" dt="2023-04-12T05:21:35.400" v="4"/>
          <ac:spMkLst>
            <pc:docMk/>
            <pc:sldMk cId="665407391" sldId="261"/>
            <ac:spMk id="2" creationId="{87F59D75-43E7-346B-F525-F9217E6D9D48}"/>
          </ac:spMkLst>
        </pc:spChg>
        <pc:spChg chg="del">
          <ac:chgData name="Michelle Brown" userId="S::mbrown1@slq.qld.gov.au::cde4150f-d18c-4075-8e27-67c64bf36ff6" providerId="AD" clId="Web-{3C5FB64A-5707-0F6A-7AB9-2C750535937E}" dt="2023-04-12T05:21:35.400" v="4"/>
          <ac:spMkLst>
            <pc:docMk/>
            <pc:sldMk cId="665407391" sldId="261"/>
            <ac:spMk id="3" creationId="{5E6EA8BF-51CA-2374-BEEC-60DA224F46FE}"/>
          </ac:spMkLst>
        </pc:spChg>
        <pc:spChg chg="add">
          <ac:chgData name="Michelle Brown" userId="S::mbrown1@slq.qld.gov.au::cde4150f-d18c-4075-8e27-67c64bf36ff6" providerId="AD" clId="Web-{3C5FB64A-5707-0F6A-7AB9-2C750535937E}" dt="2023-04-12T05:21:35.400" v="4"/>
          <ac:spMkLst>
            <pc:docMk/>
            <pc:sldMk cId="665407391" sldId="261"/>
            <ac:spMk id="10" creationId="{A3363022-C969-41E9-8EB2-E4C94908C1FA}"/>
          </ac:spMkLst>
        </pc:spChg>
        <pc:spChg chg="add">
          <ac:chgData name="Michelle Brown" userId="S::mbrown1@slq.qld.gov.au::cde4150f-d18c-4075-8e27-67c64bf36ff6" providerId="AD" clId="Web-{3C5FB64A-5707-0F6A-7AB9-2C750535937E}" dt="2023-04-12T05:21:35.400" v="4"/>
          <ac:spMkLst>
            <pc:docMk/>
            <pc:sldMk cId="665407391" sldId="261"/>
            <ac:spMk id="12" creationId="{8D1AD6B3-BE88-4CEB-BA17-790657CC4729}"/>
          </ac:spMkLst>
        </pc:spChg>
        <pc:grpChg chg="add">
          <ac:chgData name="Michelle Brown" userId="S::mbrown1@slq.qld.gov.au::cde4150f-d18c-4075-8e27-67c64bf36ff6" providerId="AD" clId="Web-{3C5FB64A-5707-0F6A-7AB9-2C750535937E}" dt="2023-04-12T05:21:35.400" v="4"/>
          <ac:grpSpMkLst>
            <pc:docMk/>
            <pc:sldMk cId="665407391" sldId="261"/>
            <ac:grpSpMk id="14" creationId="{89D1390B-7E13-4B4F-9CB2-391063412E54}"/>
          </ac:grpSpMkLst>
        </pc:grpChg>
        <pc:picChg chg="add">
          <ac:chgData name="Michelle Brown" userId="S::mbrown1@slq.qld.gov.au::cde4150f-d18c-4075-8e27-67c64bf36ff6" providerId="AD" clId="Web-{3C5FB64A-5707-0F6A-7AB9-2C750535937E}" dt="2023-04-12T05:21:35.400" v="4"/>
          <ac:picMkLst>
            <pc:docMk/>
            <pc:sldMk cId="665407391" sldId="261"/>
            <ac:picMk id="7" creationId="{1DE81C29-92AF-89C9-ACBD-88AAD4D0F7ED}"/>
          </ac:picMkLst>
        </pc:picChg>
      </pc:sldChg>
      <pc:sldChg chg="addSp delSp modSp new mod setBg">
        <pc:chgData name="Michelle Brown" userId="S::mbrown1@slq.qld.gov.au::cde4150f-d18c-4075-8e27-67c64bf36ff6" providerId="AD" clId="Web-{3C5FB64A-5707-0F6A-7AB9-2C750535937E}" dt="2023-04-12T05:36:52.161" v="97" actId="1076"/>
        <pc:sldMkLst>
          <pc:docMk/>
          <pc:sldMk cId="775865659" sldId="261"/>
        </pc:sldMkLst>
        <pc:spChg chg="del">
          <ac:chgData name="Michelle Brown" userId="S::mbrown1@slq.qld.gov.au::cde4150f-d18c-4075-8e27-67c64bf36ff6" providerId="AD" clId="Web-{3C5FB64A-5707-0F6A-7AB9-2C750535937E}" dt="2023-04-12T05:22:46.871" v="11"/>
          <ac:spMkLst>
            <pc:docMk/>
            <pc:sldMk cId="775865659" sldId="261"/>
            <ac:spMk id="2" creationId="{5EF9AAAC-F061-572D-07FC-ADFD72DECA16}"/>
          </ac:spMkLst>
        </pc:spChg>
        <pc:spChg chg="del">
          <ac:chgData name="Michelle Brown" userId="S::mbrown1@slq.qld.gov.au::cde4150f-d18c-4075-8e27-67c64bf36ff6" providerId="AD" clId="Web-{3C5FB64A-5707-0F6A-7AB9-2C750535937E}" dt="2023-04-12T05:22:46.199" v="10"/>
          <ac:spMkLst>
            <pc:docMk/>
            <pc:sldMk cId="775865659" sldId="261"/>
            <ac:spMk id="3" creationId="{531454F7-8BF9-DF50-2134-3F2B062A8DE1}"/>
          </ac:spMkLst>
        </pc:spChg>
        <pc:spChg chg="add mod">
          <ac:chgData name="Michelle Brown" userId="S::mbrown1@slq.qld.gov.au::cde4150f-d18c-4075-8e27-67c64bf36ff6" providerId="AD" clId="Web-{3C5FB64A-5707-0F6A-7AB9-2C750535937E}" dt="2023-04-12T05:36:07.051" v="82" actId="1076"/>
          <ac:spMkLst>
            <pc:docMk/>
            <pc:sldMk cId="775865659" sldId="261"/>
            <ac:spMk id="6" creationId="{F1B51183-00B5-8B6F-1323-195D0AA4CE91}"/>
          </ac:spMkLst>
        </pc:spChg>
        <pc:spChg chg="add mod">
          <ac:chgData name="Michelle Brown" userId="S::mbrown1@slq.qld.gov.au::cde4150f-d18c-4075-8e27-67c64bf36ff6" providerId="AD" clId="Web-{3C5FB64A-5707-0F6A-7AB9-2C750535937E}" dt="2023-04-12T05:36:52.161" v="97" actId="1076"/>
          <ac:spMkLst>
            <pc:docMk/>
            <pc:sldMk cId="775865659" sldId="261"/>
            <ac:spMk id="10" creationId="{91CAC37E-30B7-4C96-A1EE-4DBAE09005EB}"/>
          </ac:spMkLst>
        </pc:spChg>
        <pc:picChg chg="add mod">
          <ac:chgData name="Michelle Brown" userId="S::mbrown1@slq.qld.gov.au::cde4150f-d18c-4075-8e27-67c64bf36ff6" providerId="AD" clId="Web-{3C5FB64A-5707-0F6A-7AB9-2C750535937E}" dt="2023-04-12T05:36:07.035" v="81" actId="1076"/>
          <ac:picMkLst>
            <pc:docMk/>
            <pc:sldMk cId="775865659" sldId="261"/>
            <ac:picMk id="4" creationId="{9184501A-7D1F-A458-FC9A-EFDE47FDE900}"/>
          </ac:picMkLst>
        </pc:picChg>
        <pc:cxnChg chg="add mod">
          <ac:chgData name="Michelle Brown" userId="S::mbrown1@slq.qld.gov.au::cde4150f-d18c-4075-8e27-67c64bf36ff6" providerId="AD" clId="Web-{3C5FB64A-5707-0F6A-7AB9-2C750535937E}" dt="2023-04-12T05:36:07.051" v="83" actId="1076"/>
          <ac:cxnSpMkLst>
            <pc:docMk/>
            <pc:sldMk cId="775865659" sldId="261"/>
            <ac:cxnSpMk id="8" creationId="{8B25D155-EECB-8349-7045-BEFBA5AAF0E3}"/>
          </ac:cxnSpMkLst>
        </pc:cxnChg>
      </pc:sldChg>
      <pc:sldChg chg="addSp delSp modSp add replId">
        <pc:chgData name="Michelle Brown" userId="S::mbrown1@slq.qld.gov.au::cde4150f-d18c-4075-8e27-67c64bf36ff6" providerId="AD" clId="Web-{3C5FB64A-5707-0F6A-7AB9-2C750535937E}" dt="2023-04-12T05:37:31.944" v="113" actId="1076"/>
        <pc:sldMkLst>
          <pc:docMk/>
          <pc:sldMk cId="225687673" sldId="262"/>
        </pc:sldMkLst>
        <pc:spChg chg="mod">
          <ac:chgData name="Michelle Brown" userId="S::mbrown1@slq.qld.gov.au::cde4150f-d18c-4075-8e27-67c64bf36ff6" providerId="AD" clId="Web-{3C5FB64A-5707-0F6A-7AB9-2C750535937E}" dt="2023-04-12T05:33:11.764" v="58" actId="1076"/>
          <ac:spMkLst>
            <pc:docMk/>
            <pc:sldMk cId="225687673" sldId="262"/>
            <ac:spMk id="6" creationId="{F1B51183-00B5-8B6F-1323-195D0AA4CE91}"/>
          </ac:spMkLst>
        </pc:spChg>
        <pc:spChg chg="mod">
          <ac:chgData name="Michelle Brown" userId="S::mbrown1@slq.qld.gov.au::cde4150f-d18c-4075-8e27-67c64bf36ff6" providerId="AD" clId="Web-{3C5FB64A-5707-0F6A-7AB9-2C750535937E}" dt="2023-04-12T05:37:31.944" v="113" actId="1076"/>
          <ac:spMkLst>
            <pc:docMk/>
            <pc:sldMk cId="225687673" sldId="262"/>
            <ac:spMk id="10" creationId="{91CAC37E-30B7-4C96-A1EE-4DBAE09005EB}"/>
          </ac:spMkLst>
        </pc:spChg>
        <pc:picChg chg="add mod">
          <ac:chgData name="Michelle Brown" userId="S::mbrown1@slq.qld.gov.au::cde4150f-d18c-4075-8e27-67c64bf36ff6" providerId="AD" clId="Web-{3C5FB64A-5707-0F6A-7AB9-2C750535937E}" dt="2023-04-12T05:35:40.675" v="78" actId="1076"/>
          <ac:picMkLst>
            <pc:docMk/>
            <pc:sldMk cId="225687673" sldId="262"/>
            <ac:picMk id="2" creationId="{4849EA83-5ED5-813D-7FFD-390057B18C1B}"/>
          </ac:picMkLst>
        </pc:picChg>
        <pc:picChg chg="del">
          <ac:chgData name="Michelle Brown" userId="S::mbrown1@slq.qld.gov.au::cde4150f-d18c-4075-8e27-67c64bf36ff6" providerId="AD" clId="Web-{3C5FB64A-5707-0F6A-7AB9-2C750535937E}" dt="2023-04-12T05:32:25.028" v="42"/>
          <ac:picMkLst>
            <pc:docMk/>
            <pc:sldMk cId="225687673" sldId="262"/>
            <ac:picMk id="4" creationId="{9184501A-7D1F-A458-FC9A-EFDE47FDE900}"/>
          </ac:picMkLst>
        </pc:picChg>
        <pc:cxnChg chg="mod">
          <ac:chgData name="Michelle Brown" userId="S::mbrown1@slq.qld.gov.au::cde4150f-d18c-4075-8e27-67c64bf36ff6" providerId="AD" clId="Web-{3C5FB64A-5707-0F6A-7AB9-2C750535937E}" dt="2023-04-12T05:33:30.437" v="62" actId="14100"/>
          <ac:cxnSpMkLst>
            <pc:docMk/>
            <pc:sldMk cId="225687673" sldId="262"/>
            <ac:cxnSpMk id="8" creationId="{8B25D155-EECB-8349-7045-BEFBA5AAF0E3}"/>
          </ac:cxnSpMkLst>
        </pc:cxnChg>
      </pc:sldChg>
      <pc:sldChg chg="addSp delSp modSp new mod ord setBg">
        <pc:chgData name="Michelle Brown" userId="S::mbrown1@slq.qld.gov.au::cde4150f-d18c-4075-8e27-67c64bf36ff6" providerId="AD" clId="Web-{3C5FB64A-5707-0F6A-7AB9-2C750535937E}" dt="2023-04-12T05:38:55.930" v="127" actId="1076"/>
        <pc:sldMkLst>
          <pc:docMk/>
          <pc:sldMk cId="3774961007" sldId="263"/>
        </pc:sldMkLst>
        <pc:spChg chg="del">
          <ac:chgData name="Michelle Brown" userId="S::mbrown1@slq.qld.gov.au::cde4150f-d18c-4075-8e27-67c64bf36ff6" providerId="AD" clId="Web-{3C5FB64A-5707-0F6A-7AB9-2C750535937E}" dt="2023-04-12T05:38:09.820" v="117"/>
          <ac:spMkLst>
            <pc:docMk/>
            <pc:sldMk cId="3774961007" sldId="263"/>
            <ac:spMk id="2" creationId="{B2F57C25-C983-BCD8-BBC0-E71C2410F399}"/>
          </ac:spMkLst>
        </pc:spChg>
        <pc:spChg chg="del mod">
          <ac:chgData name="Michelle Brown" userId="S::mbrown1@slq.qld.gov.au::cde4150f-d18c-4075-8e27-67c64bf36ff6" providerId="AD" clId="Web-{3C5FB64A-5707-0F6A-7AB9-2C750535937E}" dt="2023-04-12T05:38:15.992" v="118"/>
          <ac:spMkLst>
            <pc:docMk/>
            <pc:sldMk cId="3774961007" sldId="263"/>
            <ac:spMk id="3" creationId="{9A2E3804-BAE5-A69B-E767-36CAFC06AD26}"/>
          </ac:spMkLst>
        </pc:spChg>
        <pc:spChg chg="add mod">
          <ac:chgData name="Michelle Brown" userId="S::mbrown1@slq.qld.gov.au::cde4150f-d18c-4075-8e27-67c64bf36ff6" providerId="AD" clId="Web-{3C5FB64A-5707-0F6A-7AB9-2C750535937E}" dt="2023-04-12T05:38:55.930" v="127" actId="1076"/>
          <ac:spMkLst>
            <pc:docMk/>
            <pc:sldMk cId="3774961007" sldId="263"/>
            <ac:spMk id="4" creationId="{AF83C78A-4B1C-AC94-4C46-54C169159054}"/>
          </ac:spMkLst>
        </pc:spChg>
      </pc:sldChg>
      <pc:sldChg chg="addSp modSp add del mod replId setBg">
        <pc:chgData name="Michelle Brown" userId="S::mbrown1@slq.qld.gov.au::cde4150f-d18c-4075-8e27-67c64bf36ff6" providerId="AD" clId="Web-{3C5FB64A-5707-0F6A-7AB9-2C750535937E}" dt="2023-04-12T05:41:51.529" v="154"/>
        <pc:sldMkLst>
          <pc:docMk/>
          <pc:sldMk cId="3298778526" sldId="264"/>
        </pc:sldMkLst>
        <pc:spChg chg="add mod ord">
          <ac:chgData name="Michelle Brown" userId="S::mbrown1@slq.qld.gov.au::cde4150f-d18c-4075-8e27-67c64bf36ff6" providerId="AD" clId="Web-{3C5FB64A-5707-0F6A-7AB9-2C750535937E}" dt="2023-04-12T05:41:42.185" v="153" actId="1076"/>
          <ac:spMkLst>
            <pc:docMk/>
            <pc:sldMk cId="3298778526" sldId="264"/>
            <ac:spMk id="2" creationId="{FCCD7BAD-46F5-B5F3-05A3-67BAEB1AC2EF}"/>
          </ac:spMkLst>
        </pc:spChg>
        <pc:spChg chg="mod">
          <ac:chgData name="Michelle Brown" userId="S::mbrown1@slq.qld.gov.au::cde4150f-d18c-4075-8e27-67c64bf36ff6" providerId="AD" clId="Web-{3C5FB64A-5707-0F6A-7AB9-2C750535937E}" dt="2023-04-12T05:40:32.871" v="144" actId="20577"/>
          <ac:spMkLst>
            <pc:docMk/>
            <pc:sldMk cId="3298778526" sldId="264"/>
            <ac:spMk id="4" creationId="{AF83C78A-4B1C-AC94-4C46-54C169159054}"/>
          </ac:spMkLst>
        </pc:spChg>
        <pc:spChg chg="add ord">
          <ac:chgData name="Michelle Brown" userId="S::mbrown1@slq.qld.gov.au::cde4150f-d18c-4075-8e27-67c64bf36ff6" providerId="AD" clId="Web-{3C5FB64A-5707-0F6A-7AB9-2C750535937E}" dt="2023-04-12T05:41:28.591" v="149"/>
          <ac:spMkLst>
            <pc:docMk/>
            <pc:sldMk cId="3298778526" sldId="264"/>
            <ac:spMk id="9" creationId="{C3896A03-3945-419A-B66B-4EE266EDD152}"/>
          </ac:spMkLst>
        </pc:spChg>
        <pc:spChg chg="add">
          <ac:chgData name="Michelle Brown" userId="S::mbrown1@slq.qld.gov.au::cde4150f-d18c-4075-8e27-67c64bf36ff6" providerId="AD" clId="Web-{3C5FB64A-5707-0F6A-7AB9-2C750535937E}" dt="2023-04-12T05:40:00.526" v="140"/>
          <ac:spMkLst>
            <pc:docMk/>
            <pc:sldMk cId="3298778526" sldId="264"/>
            <ac:spMk id="11" creationId="{B34F5AD2-EDBD-4BBD-A55C-EAFFD0C7097A}"/>
          </ac:spMkLst>
        </pc:spChg>
      </pc:sldChg>
      <pc:sldChg chg="addSp delSp modSp new">
        <pc:chgData name="Michelle Brown" userId="S::mbrown1@slq.qld.gov.au::cde4150f-d18c-4075-8e27-67c64bf36ff6" providerId="AD" clId="Web-{3C5FB64A-5707-0F6A-7AB9-2C750535937E}" dt="2023-04-12T05:51:45.359" v="284" actId="20577"/>
        <pc:sldMkLst>
          <pc:docMk/>
          <pc:sldMk cId="3563087611" sldId="264"/>
        </pc:sldMkLst>
        <pc:spChg chg="mod">
          <ac:chgData name="Michelle Brown" userId="S::mbrown1@slq.qld.gov.au::cde4150f-d18c-4075-8e27-67c64bf36ff6" providerId="AD" clId="Web-{3C5FB64A-5707-0F6A-7AB9-2C750535937E}" dt="2023-04-12T05:45:44.302" v="203" actId="1076"/>
          <ac:spMkLst>
            <pc:docMk/>
            <pc:sldMk cId="3563087611" sldId="264"/>
            <ac:spMk id="2" creationId="{7932A565-8840-104B-0504-E71EF6150F8B}"/>
          </ac:spMkLst>
        </pc:spChg>
        <pc:spChg chg="del">
          <ac:chgData name="Michelle Brown" userId="S::mbrown1@slq.qld.gov.au::cde4150f-d18c-4075-8e27-67c64bf36ff6" providerId="AD" clId="Web-{3C5FB64A-5707-0F6A-7AB9-2C750535937E}" dt="2023-04-12T05:42:07.061" v="156"/>
          <ac:spMkLst>
            <pc:docMk/>
            <pc:sldMk cId="3563087611" sldId="264"/>
            <ac:spMk id="3" creationId="{44A22B19-AF34-9452-F83A-6F7B3D0F7FD9}"/>
          </ac:spMkLst>
        </pc:spChg>
        <pc:spChg chg="add mod ord">
          <ac:chgData name="Michelle Brown" userId="S::mbrown1@slq.qld.gov.au::cde4150f-d18c-4075-8e27-67c64bf36ff6" providerId="AD" clId="Web-{3C5FB64A-5707-0F6A-7AB9-2C750535937E}" dt="2023-04-12T05:42:59.578" v="171" actId="1076"/>
          <ac:spMkLst>
            <pc:docMk/>
            <pc:sldMk cId="3563087611" sldId="264"/>
            <ac:spMk id="4" creationId="{1FA9C647-0212-BECC-5565-94F3A6A8FE08}"/>
          </ac:spMkLst>
        </pc:spChg>
        <pc:spChg chg="add mod">
          <ac:chgData name="Michelle Brown" userId="S::mbrown1@slq.qld.gov.au::cde4150f-d18c-4075-8e27-67c64bf36ff6" providerId="AD" clId="Web-{3C5FB64A-5707-0F6A-7AB9-2C750535937E}" dt="2023-04-12T05:51:45.359" v="284" actId="20577"/>
          <ac:spMkLst>
            <pc:docMk/>
            <pc:sldMk cId="3563087611" sldId="264"/>
            <ac:spMk id="5" creationId="{C30FE097-6DD2-F3CC-202E-917202BABB8D}"/>
          </ac:spMkLst>
        </pc:spChg>
        <pc:spChg chg="add mod">
          <ac:chgData name="Michelle Brown" userId="S::mbrown1@slq.qld.gov.au::cde4150f-d18c-4075-8e27-67c64bf36ff6" providerId="AD" clId="Web-{3C5FB64A-5707-0F6A-7AB9-2C750535937E}" dt="2023-04-12T05:47:28.820" v="214" actId="1076"/>
          <ac:spMkLst>
            <pc:docMk/>
            <pc:sldMk cId="3563087611" sldId="264"/>
            <ac:spMk id="7" creationId="{426FBB41-1F2B-03EC-8EFB-EEDB2E9A6416}"/>
          </ac:spMkLst>
        </pc:spChg>
        <pc:picChg chg="add mod">
          <ac:chgData name="Michelle Brown" userId="S::mbrown1@slq.qld.gov.au::cde4150f-d18c-4075-8e27-67c64bf36ff6" providerId="AD" clId="Web-{3C5FB64A-5707-0F6A-7AB9-2C750535937E}" dt="2023-04-12T05:46:15.678" v="207" actId="1076"/>
          <ac:picMkLst>
            <pc:docMk/>
            <pc:sldMk cId="3563087611" sldId="264"/>
            <ac:picMk id="6" creationId="{E3427886-039D-1752-637A-546E3B84CE55}"/>
          </ac:picMkLst>
        </pc:picChg>
      </pc:sldChg>
    </pc:docChg>
  </pc:docChgLst>
  <pc:docChgLst>
    <pc:chgData name="Michelle Brown" userId="S::mbrown1@slq.qld.gov.au::cde4150f-d18c-4075-8e27-67c64bf36ff6" providerId="AD" clId="Web-{25035E47-6A6F-E21F-ED36-3DC1685BA54D}"/>
    <pc:docChg chg="addSld delSld modSld sldOrd">
      <pc:chgData name="Michelle Brown" userId="S::mbrown1@slq.qld.gov.au::cde4150f-d18c-4075-8e27-67c64bf36ff6" providerId="AD" clId="Web-{25035E47-6A6F-E21F-ED36-3DC1685BA54D}" dt="2023-10-12T07:49:36.828" v="174"/>
      <pc:docMkLst>
        <pc:docMk/>
      </pc:docMkLst>
      <pc:sldChg chg="modSp">
        <pc:chgData name="Michelle Brown" userId="S::mbrown1@slq.qld.gov.au::cde4150f-d18c-4075-8e27-67c64bf36ff6" providerId="AD" clId="Web-{25035E47-6A6F-E21F-ED36-3DC1685BA54D}" dt="2023-10-12T07:45:27.072" v="172" actId="1076"/>
        <pc:sldMkLst>
          <pc:docMk/>
          <pc:sldMk cId="821231432" sldId="259"/>
        </pc:sldMkLst>
        <pc:spChg chg="mod">
          <ac:chgData name="Michelle Brown" userId="S::mbrown1@slq.qld.gov.au::cde4150f-d18c-4075-8e27-67c64bf36ff6" providerId="AD" clId="Web-{25035E47-6A6F-E21F-ED36-3DC1685BA54D}" dt="2023-10-12T07:45:27.072" v="172" actId="1076"/>
          <ac:spMkLst>
            <pc:docMk/>
            <pc:sldMk cId="821231432" sldId="259"/>
            <ac:spMk id="5" creationId="{1B58A40C-BF76-D1EF-A7F0-3569348BC249}"/>
          </ac:spMkLst>
        </pc:spChg>
      </pc:sldChg>
      <pc:sldChg chg="modSp del">
        <pc:chgData name="Michelle Brown" userId="S::mbrown1@slq.qld.gov.au::cde4150f-d18c-4075-8e27-67c64bf36ff6" providerId="AD" clId="Web-{25035E47-6A6F-E21F-ED36-3DC1685BA54D}" dt="2023-10-12T07:43:36.742" v="133"/>
        <pc:sldMkLst>
          <pc:docMk/>
          <pc:sldMk cId="821025837" sldId="260"/>
        </pc:sldMkLst>
        <pc:spChg chg="mod">
          <ac:chgData name="Michelle Brown" userId="S::mbrown1@slq.qld.gov.au::cde4150f-d18c-4075-8e27-67c64bf36ff6" providerId="AD" clId="Web-{25035E47-6A6F-E21F-ED36-3DC1685BA54D}" dt="2023-10-12T07:39:58.331" v="30" actId="20577"/>
          <ac:spMkLst>
            <pc:docMk/>
            <pc:sldMk cId="821025837" sldId="260"/>
            <ac:spMk id="3" creationId="{0071FB9C-E3B6-9CB6-16FD-D42B85CBED05}"/>
          </ac:spMkLst>
        </pc:spChg>
        <pc:spChg chg="mod">
          <ac:chgData name="Michelle Brown" userId="S::mbrown1@slq.qld.gov.au::cde4150f-d18c-4075-8e27-67c64bf36ff6" providerId="AD" clId="Web-{25035E47-6A6F-E21F-ED36-3DC1685BA54D}" dt="2023-10-12T07:40:00.253" v="32" actId="20577"/>
          <ac:spMkLst>
            <pc:docMk/>
            <pc:sldMk cId="821025837" sldId="260"/>
            <ac:spMk id="4" creationId="{66B4C1F7-BC1B-F909-8990-238ACD6762B2}"/>
          </ac:spMkLst>
        </pc:spChg>
        <pc:spChg chg="mod">
          <ac:chgData name="Michelle Brown" userId="S::mbrown1@slq.qld.gov.au::cde4150f-d18c-4075-8e27-67c64bf36ff6" providerId="AD" clId="Web-{25035E47-6A6F-E21F-ED36-3DC1685BA54D}" dt="2023-10-12T07:40:03.237" v="34" actId="20577"/>
          <ac:spMkLst>
            <pc:docMk/>
            <pc:sldMk cId="821025837" sldId="260"/>
            <ac:spMk id="8" creationId="{8D7B9A6D-9079-FCEE-4FA9-F8586A185034}"/>
          </ac:spMkLst>
        </pc:spChg>
        <pc:spChg chg="mod">
          <ac:chgData name="Michelle Brown" userId="S::mbrown1@slq.qld.gov.au::cde4150f-d18c-4075-8e27-67c64bf36ff6" providerId="AD" clId="Web-{25035E47-6A6F-E21F-ED36-3DC1685BA54D}" dt="2023-10-12T07:40:07.409" v="36" actId="20577"/>
          <ac:spMkLst>
            <pc:docMk/>
            <pc:sldMk cId="821025837" sldId="260"/>
            <ac:spMk id="9" creationId="{5CD326F4-C918-BD0E-73B0-7B3AAF351CE3}"/>
          </ac:spMkLst>
        </pc:spChg>
      </pc:sldChg>
      <pc:sldChg chg="modSp">
        <pc:chgData name="Michelle Brown" userId="S::mbrown1@slq.qld.gov.au::cde4150f-d18c-4075-8e27-67c64bf36ff6" providerId="AD" clId="Web-{25035E47-6A6F-E21F-ED36-3DC1685BA54D}" dt="2023-10-12T07:41:15.567" v="112" actId="1076"/>
        <pc:sldMkLst>
          <pc:docMk/>
          <pc:sldMk cId="775865659" sldId="261"/>
        </pc:sldMkLst>
        <pc:spChg chg="mod">
          <ac:chgData name="Michelle Brown" userId="S::mbrown1@slq.qld.gov.au::cde4150f-d18c-4075-8e27-67c64bf36ff6" providerId="AD" clId="Web-{25035E47-6A6F-E21F-ED36-3DC1685BA54D}" dt="2023-10-12T07:41:15.567" v="112" actId="1076"/>
          <ac:spMkLst>
            <pc:docMk/>
            <pc:sldMk cId="775865659" sldId="261"/>
            <ac:spMk id="10" creationId="{91CAC37E-30B7-4C96-A1EE-4DBAE09005EB}"/>
          </ac:spMkLst>
        </pc:spChg>
      </pc:sldChg>
      <pc:sldChg chg="modSp">
        <pc:chgData name="Michelle Brown" userId="S::mbrown1@slq.qld.gov.au::cde4150f-d18c-4075-8e27-67c64bf36ff6" providerId="AD" clId="Web-{25035E47-6A6F-E21F-ED36-3DC1685BA54D}" dt="2023-10-12T07:41:39.442" v="117" actId="20577"/>
        <pc:sldMkLst>
          <pc:docMk/>
          <pc:sldMk cId="225687673" sldId="262"/>
        </pc:sldMkLst>
        <pc:spChg chg="mod">
          <ac:chgData name="Michelle Brown" userId="S::mbrown1@slq.qld.gov.au::cde4150f-d18c-4075-8e27-67c64bf36ff6" providerId="AD" clId="Web-{25035E47-6A6F-E21F-ED36-3DC1685BA54D}" dt="2023-10-12T07:41:39.442" v="117" actId="20577"/>
          <ac:spMkLst>
            <pc:docMk/>
            <pc:sldMk cId="225687673" sldId="262"/>
            <ac:spMk id="10" creationId="{91CAC37E-30B7-4C96-A1EE-4DBAE09005EB}"/>
          </ac:spMkLst>
        </pc:spChg>
      </pc:sldChg>
      <pc:sldChg chg="addSp delSp modSp">
        <pc:chgData name="Michelle Brown" userId="S::mbrown1@slq.qld.gov.au::cde4150f-d18c-4075-8e27-67c64bf36ff6" providerId="AD" clId="Web-{25035E47-6A6F-E21F-ED36-3DC1685BA54D}" dt="2023-10-12T07:36:33.982" v="9" actId="20577"/>
        <pc:sldMkLst>
          <pc:docMk/>
          <pc:sldMk cId="3774961007" sldId="263"/>
        </pc:sldMkLst>
        <pc:spChg chg="add mod">
          <ac:chgData name="Michelle Brown" userId="S::mbrown1@slq.qld.gov.au::cde4150f-d18c-4075-8e27-67c64bf36ff6" providerId="AD" clId="Web-{25035E47-6A6F-E21F-ED36-3DC1685BA54D}" dt="2023-10-12T07:36:33.982" v="9" actId="20577"/>
          <ac:spMkLst>
            <pc:docMk/>
            <pc:sldMk cId="3774961007" sldId="263"/>
            <ac:spMk id="2" creationId="{F7B1A90B-1F4B-63B8-BBFA-DC749A3C8E1D}"/>
          </ac:spMkLst>
        </pc:spChg>
        <pc:spChg chg="add">
          <ac:chgData name="Michelle Brown" userId="S::mbrown1@slq.qld.gov.au::cde4150f-d18c-4075-8e27-67c64bf36ff6" providerId="AD" clId="Web-{25035E47-6A6F-E21F-ED36-3DC1685BA54D}" dt="2023-10-12T07:36:18.920" v="1"/>
          <ac:spMkLst>
            <pc:docMk/>
            <pc:sldMk cId="3774961007" sldId="263"/>
            <ac:spMk id="3" creationId="{EFAA6BDE-EE35-C68D-CEE9-9C618D8B7557}"/>
          </ac:spMkLst>
        </pc:spChg>
        <pc:spChg chg="del">
          <ac:chgData name="Michelle Brown" userId="S::mbrown1@slq.qld.gov.au::cde4150f-d18c-4075-8e27-67c64bf36ff6" providerId="AD" clId="Web-{25035E47-6A6F-E21F-ED36-3DC1685BA54D}" dt="2023-10-12T07:36:14.794" v="0"/>
          <ac:spMkLst>
            <pc:docMk/>
            <pc:sldMk cId="3774961007" sldId="263"/>
            <ac:spMk id="4" creationId="{AF83C78A-4B1C-AC94-4C46-54C169159054}"/>
          </ac:spMkLst>
        </pc:spChg>
        <pc:picChg chg="add">
          <ac:chgData name="Michelle Brown" userId="S::mbrown1@slq.qld.gov.au::cde4150f-d18c-4075-8e27-67c64bf36ff6" providerId="AD" clId="Web-{25035E47-6A6F-E21F-ED36-3DC1685BA54D}" dt="2023-10-12T07:36:18.920" v="1"/>
          <ac:picMkLst>
            <pc:docMk/>
            <pc:sldMk cId="3774961007" sldId="263"/>
            <ac:picMk id="6" creationId="{E4493E63-EE2F-B629-105C-5C1BABDABD38}"/>
          </ac:picMkLst>
        </pc:picChg>
        <pc:cxnChg chg="add">
          <ac:chgData name="Michelle Brown" userId="S::mbrown1@slq.qld.gov.au::cde4150f-d18c-4075-8e27-67c64bf36ff6" providerId="AD" clId="Web-{25035E47-6A6F-E21F-ED36-3DC1685BA54D}" dt="2023-10-12T07:36:18.920" v="1"/>
          <ac:cxnSpMkLst>
            <pc:docMk/>
            <pc:sldMk cId="3774961007" sldId="263"/>
            <ac:cxnSpMk id="5" creationId="{DF8D0F29-7822-381D-A8F1-D6969610C44F}"/>
          </ac:cxnSpMkLst>
        </pc:cxnChg>
      </pc:sldChg>
      <pc:sldChg chg="modSp ord">
        <pc:chgData name="Michelle Brown" userId="S::mbrown1@slq.qld.gov.au::cde4150f-d18c-4075-8e27-67c64bf36ff6" providerId="AD" clId="Web-{25035E47-6A6F-E21F-ED36-3DC1685BA54D}" dt="2023-10-12T07:43:12.194" v="132" actId="1076"/>
        <pc:sldMkLst>
          <pc:docMk/>
          <pc:sldMk cId="3563087611" sldId="264"/>
        </pc:sldMkLst>
        <pc:spChg chg="mod">
          <ac:chgData name="Michelle Brown" userId="S::mbrown1@slq.qld.gov.au::cde4150f-d18c-4075-8e27-67c64bf36ff6" providerId="AD" clId="Web-{25035E47-6A6F-E21F-ED36-3DC1685BA54D}" dt="2023-10-12T07:43:12.194" v="132" actId="1076"/>
          <ac:spMkLst>
            <pc:docMk/>
            <pc:sldMk cId="3563087611" sldId="264"/>
            <ac:spMk id="2" creationId="{7932A565-8840-104B-0504-E71EF6150F8B}"/>
          </ac:spMkLst>
        </pc:spChg>
        <pc:picChg chg="mod">
          <ac:chgData name="Michelle Brown" userId="S::mbrown1@slq.qld.gov.au::cde4150f-d18c-4075-8e27-67c64bf36ff6" providerId="AD" clId="Web-{25035E47-6A6F-E21F-ED36-3DC1685BA54D}" dt="2023-10-12T07:42:58.194" v="127" actId="14100"/>
          <ac:picMkLst>
            <pc:docMk/>
            <pc:sldMk cId="3563087611" sldId="264"/>
            <ac:picMk id="6" creationId="{E3427886-039D-1752-637A-546E3B84CE55}"/>
          </ac:picMkLst>
        </pc:picChg>
      </pc:sldChg>
      <pc:sldChg chg="add ord">
        <pc:chgData name="Michelle Brown" userId="S::mbrown1@slq.qld.gov.au::cde4150f-d18c-4075-8e27-67c64bf36ff6" providerId="AD" clId="Web-{25035E47-6A6F-E21F-ED36-3DC1685BA54D}" dt="2023-10-12T07:42:01.443" v="120"/>
        <pc:sldMkLst>
          <pc:docMk/>
          <pc:sldMk cId="3672552816" sldId="265"/>
        </pc:sldMkLst>
      </pc:sldChg>
      <pc:sldChg chg="add">
        <pc:chgData name="Michelle Brown" userId="S::mbrown1@slq.qld.gov.au::cde4150f-d18c-4075-8e27-67c64bf36ff6" providerId="AD" clId="Web-{25035E47-6A6F-E21F-ED36-3DC1685BA54D}" dt="2023-10-12T07:49:36.828" v="174"/>
        <pc:sldMkLst>
          <pc:docMk/>
          <pc:sldMk cId="946860200" sldId="266"/>
        </pc:sldMkLst>
      </pc:sldChg>
      <pc:sldChg chg="add del ord">
        <pc:chgData name="Michelle Brown" userId="S::mbrown1@slq.qld.gov.au::cde4150f-d18c-4075-8e27-67c64bf36ff6" providerId="AD" clId="Web-{25035E47-6A6F-E21F-ED36-3DC1685BA54D}" dt="2023-10-12T07:49:35.234" v="173"/>
        <pc:sldMkLst>
          <pc:docMk/>
          <pc:sldMk cId="2819659707" sldId="2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C4BA50-A111-7842-2E1E-D07D2129FD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CE3F9DA2-ED99-B602-FEA6-5F2A242CF8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681C73-BA46-443D-88AB-37F31CDD26A6}" type="datetimeFigureOut">
              <a:rPr lang="en-AU" smtClean="0"/>
              <a:t>30/03/2024</a:t>
            </a:fld>
            <a:endParaRPr lang="en-AU"/>
          </a:p>
        </p:txBody>
      </p:sp>
      <p:sp>
        <p:nvSpPr>
          <p:cNvPr id="4" name="Footer Placeholder 3">
            <a:extLst>
              <a:ext uri="{FF2B5EF4-FFF2-40B4-BE49-F238E27FC236}">
                <a16:creationId xmlns:a16="http://schemas.microsoft.com/office/drawing/2014/main" id="{E4C2E009-4B1D-3E60-8E7D-47106C56D1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8DE91E52-C17C-3688-D723-3A4950773D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7D6319-6ADC-4CB9-94A2-28B56DFFDA11}" type="slidenum">
              <a:rPr lang="en-AU" smtClean="0"/>
              <a:t>‹Nr.›</a:t>
            </a:fld>
            <a:endParaRPr lang="en-AU"/>
          </a:p>
        </p:txBody>
      </p:sp>
    </p:spTree>
    <p:extLst>
      <p:ext uri="{BB962C8B-B14F-4D97-AF65-F5344CB8AC3E}">
        <p14:creationId xmlns:p14="http://schemas.microsoft.com/office/powerpoint/2010/main" val="338235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5DF76-EBE9-4F75-AC17-3EAE61C06857}" type="datetimeFigureOut">
              <a:rPr lang="en-AU" smtClean="0"/>
              <a:t>30/03/2024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8A2BA-1AC3-4FE8-9895-0C64DB0C5A5E}" type="slidenum">
              <a:rPr lang="en-AU" smtClean="0"/>
              <a:t>‹Nr.›</a:t>
            </a:fld>
            <a:endParaRPr lang="en-AU"/>
          </a:p>
        </p:txBody>
      </p:sp>
    </p:spTree>
    <p:extLst>
      <p:ext uri="{BB962C8B-B14F-4D97-AF65-F5344CB8AC3E}">
        <p14:creationId xmlns:p14="http://schemas.microsoft.com/office/powerpoint/2010/main" val="216702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4F8A2BA-1AC3-4FE8-9895-0C64DB0C5A5E}" type="slidenum">
              <a:rPr lang="en-AU" smtClean="0"/>
              <a:t>1</a:t>
            </a:fld>
            <a:endParaRPr lang="en-AU"/>
          </a:p>
        </p:txBody>
      </p:sp>
    </p:spTree>
    <p:extLst>
      <p:ext uri="{BB962C8B-B14F-4D97-AF65-F5344CB8AC3E}">
        <p14:creationId xmlns:p14="http://schemas.microsoft.com/office/powerpoint/2010/main" val="3939251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10</a:t>
            </a:fld>
            <a:endParaRPr lang="en-AU"/>
          </a:p>
        </p:txBody>
      </p:sp>
    </p:spTree>
    <p:extLst>
      <p:ext uri="{BB962C8B-B14F-4D97-AF65-F5344CB8AC3E}">
        <p14:creationId xmlns:p14="http://schemas.microsoft.com/office/powerpoint/2010/main" val="2316235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11</a:t>
            </a:fld>
            <a:endParaRPr lang="en-AU"/>
          </a:p>
        </p:txBody>
      </p:sp>
    </p:spTree>
    <p:extLst>
      <p:ext uri="{BB962C8B-B14F-4D97-AF65-F5344CB8AC3E}">
        <p14:creationId xmlns:p14="http://schemas.microsoft.com/office/powerpoint/2010/main" val="2236746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13</a:t>
            </a:fld>
            <a:endParaRPr lang="en-AU"/>
          </a:p>
        </p:txBody>
      </p:sp>
    </p:spTree>
    <p:extLst>
      <p:ext uri="{BB962C8B-B14F-4D97-AF65-F5344CB8AC3E}">
        <p14:creationId xmlns:p14="http://schemas.microsoft.com/office/powerpoint/2010/main" val="2402028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14</a:t>
            </a:fld>
            <a:endParaRPr lang="en-AU"/>
          </a:p>
        </p:txBody>
      </p:sp>
    </p:spTree>
    <p:extLst>
      <p:ext uri="{BB962C8B-B14F-4D97-AF65-F5344CB8AC3E}">
        <p14:creationId xmlns:p14="http://schemas.microsoft.com/office/powerpoint/2010/main" val="3807485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15</a:t>
            </a:fld>
            <a:endParaRPr lang="en-AU"/>
          </a:p>
        </p:txBody>
      </p:sp>
    </p:spTree>
    <p:extLst>
      <p:ext uri="{BB962C8B-B14F-4D97-AF65-F5344CB8AC3E}">
        <p14:creationId xmlns:p14="http://schemas.microsoft.com/office/powerpoint/2010/main" val="881443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16</a:t>
            </a:fld>
            <a:endParaRPr lang="en-AU"/>
          </a:p>
        </p:txBody>
      </p:sp>
    </p:spTree>
    <p:extLst>
      <p:ext uri="{BB962C8B-B14F-4D97-AF65-F5344CB8AC3E}">
        <p14:creationId xmlns:p14="http://schemas.microsoft.com/office/powerpoint/2010/main" val="2957839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17</a:t>
            </a:fld>
            <a:endParaRPr lang="en-AU"/>
          </a:p>
        </p:txBody>
      </p:sp>
    </p:spTree>
    <p:extLst>
      <p:ext uri="{BB962C8B-B14F-4D97-AF65-F5344CB8AC3E}">
        <p14:creationId xmlns:p14="http://schemas.microsoft.com/office/powerpoint/2010/main" val="2630327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18</a:t>
            </a:fld>
            <a:endParaRPr lang="en-AU"/>
          </a:p>
        </p:txBody>
      </p:sp>
    </p:spTree>
    <p:extLst>
      <p:ext uri="{BB962C8B-B14F-4D97-AF65-F5344CB8AC3E}">
        <p14:creationId xmlns:p14="http://schemas.microsoft.com/office/powerpoint/2010/main" val="2062265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19</a:t>
            </a:fld>
            <a:endParaRPr lang="en-AU"/>
          </a:p>
        </p:txBody>
      </p:sp>
    </p:spTree>
    <p:extLst>
      <p:ext uri="{BB962C8B-B14F-4D97-AF65-F5344CB8AC3E}">
        <p14:creationId xmlns:p14="http://schemas.microsoft.com/office/powerpoint/2010/main" val="3495391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20</a:t>
            </a:fld>
            <a:endParaRPr lang="en-AU"/>
          </a:p>
        </p:txBody>
      </p:sp>
    </p:spTree>
    <p:extLst>
      <p:ext uri="{BB962C8B-B14F-4D97-AF65-F5344CB8AC3E}">
        <p14:creationId xmlns:p14="http://schemas.microsoft.com/office/powerpoint/2010/main" val="425105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4F8A2BA-1AC3-4FE8-9895-0C64DB0C5A5E}" type="slidenum">
              <a:rPr lang="en-AU" smtClean="0"/>
              <a:t>2</a:t>
            </a:fld>
            <a:endParaRPr lang="en-AU"/>
          </a:p>
        </p:txBody>
      </p:sp>
    </p:spTree>
    <p:extLst>
      <p:ext uri="{BB962C8B-B14F-4D97-AF65-F5344CB8AC3E}">
        <p14:creationId xmlns:p14="http://schemas.microsoft.com/office/powerpoint/2010/main" val="2405475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21</a:t>
            </a:fld>
            <a:endParaRPr lang="en-AU"/>
          </a:p>
        </p:txBody>
      </p:sp>
    </p:spTree>
    <p:extLst>
      <p:ext uri="{BB962C8B-B14F-4D97-AF65-F5344CB8AC3E}">
        <p14:creationId xmlns:p14="http://schemas.microsoft.com/office/powerpoint/2010/main" val="3798266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22</a:t>
            </a:fld>
            <a:endParaRPr lang="en-AU"/>
          </a:p>
        </p:txBody>
      </p:sp>
    </p:spTree>
    <p:extLst>
      <p:ext uri="{BB962C8B-B14F-4D97-AF65-F5344CB8AC3E}">
        <p14:creationId xmlns:p14="http://schemas.microsoft.com/office/powerpoint/2010/main" val="1552652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23</a:t>
            </a:fld>
            <a:endParaRPr lang="en-AU"/>
          </a:p>
        </p:txBody>
      </p:sp>
    </p:spTree>
    <p:extLst>
      <p:ext uri="{BB962C8B-B14F-4D97-AF65-F5344CB8AC3E}">
        <p14:creationId xmlns:p14="http://schemas.microsoft.com/office/powerpoint/2010/main" val="351681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24</a:t>
            </a:fld>
            <a:endParaRPr lang="en-AU"/>
          </a:p>
        </p:txBody>
      </p:sp>
    </p:spTree>
    <p:extLst>
      <p:ext uri="{BB962C8B-B14F-4D97-AF65-F5344CB8AC3E}">
        <p14:creationId xmlns:p14="http://schemas.microsoft.com/office/powerpoint/2010/main" val="1172755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25</a:t>
            </a:fld>
            <a:endParaRPr lang="en-AU"/>
          </a:p>
        </p:txBody>
      </p:sp>
    </p:spTree>
    <p:extLst>
      <p:ext uri="{BB962C8B-B14F-4D97-AF65-F5344CB8AC3E}">
        <p14:creationId xmlns:p14="http://schemas.microsoft.com/office/powerpoint/2010/main" val="1243288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26</a:t>
            </a:fld>
            <a:endParaRPr lang="en-AU"/>
          </a:p>
        </p:txBody>
      </p:sp>
    </p:spTree>
    <p:extLst>
      <p:ext uri="{BB962C8B-B14F-4D97-AF65-F5344CB8AC3E}">
        <p14:creationId xmlns:p14="http://schemas.microsoft.com/office/powerpoint/2010/main" val="2777386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27</a:t>
            </a:fld>
            <a:endParaRPr lang="en-AU"/>
          </a:p>
        </p:txBody>
      </p:sp>
    </p:spTree>
    <p:extLst>
      <p:ext uri="{BB962C8B-B14F-4D97-AF65-F5344CB8AC3E}">
        <p14:creationId xmlns:p14="http://schemas.microsoft.com/office/powerpoint/2010/main" val="3348248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28</a:t>
            </a:fld>
            <a:endParaRPr lang="en-AU"/>
          </a:p>
        </p:txBody>
      </p:sp>
    </p:spTree>
    <p:extLst>
      <p:ext uri="{BB962C8B-B14F-4D97-AF65-F5344CB8AC3E}">
        <p14:creationId xmlns:p14="http://schemas.microsoft.com/office/powerpoint/2010/main" val="397335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4F8A2BA-1AC3-4FE8-9895-0C64DB0C5A5E}" type="slidenum">
              <a:rPr lang="en-AU" smtClean="0"/>
              <a:t>29</a:t>
            </a:fld>
            <a:endParaRPr lang="en-AU"/>
          </a:p>
        </p:txBody>
      </p:sp>
    </p:spTree>
    <p:extLst>
      <p:ext uri="{BB962C8B-B14F-4D97-AF65-F5344CB8AC3E}">
        <p14:creationId xmlns:p14="http://schemas.microsoft.com/office/powerpoint/2010/main" val="3463597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4F8A2BA-1AC3-4FE8-9895-0C64DB0C5A5E}" type="slidenum">
              <a:rPr lang="en-AU" smtClean="0"/>
              <a:t>30</a:t>
            </a:fld>
            <a:endParaRPr lang="en-AU"/>
          </a:p>
        </p:txBody>
      </p:sp>
    </p:spTree>
    <p:extLst>
      <p:ext uri="{BB962C8B-B14F-4D97-AF65-F5344CB8AC3E}">
        <p14:creationId xmlns:p14="http://schemas.microsoft.com/office/powerpoint/2010/main" val="407171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3</a:t>
            </a:fld>
            <a:endParaRPr lang="en-AU"/>
          </a:p>
        </p:txBody>
      </p:sp>
    </p:spTree>
    <p:extLst>
      <p:ext uri="{BB962C8B-B14F-4D97-AF65-F5344CB8AC3E}">
        <p14:creationId xmlns:p14="http://schemas.microsoft.com/office/powerpoint/2010/main" val="3724120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4F8A2BA-1AC3-4FE8-9895-0C64DB0C5A5E}" type="slidenum">
              <a:rPr lang="en-AU" smtClean="0"/>
              <a:t>31</a:t>
            </a:fld>
            <a:endParaRPr lang="en-AU"/>
          </a:p>
        </p:txBody>
      </p:sp>
    </p:spTree>
    <p:extLst>
      <p:ext uri="{BB962C8B-B14F-4D97-AF65-F5344CB8AC3E}">
        <p14:creationId xmlns:p14="http://schemas.microsoft.com/office/powerpoint/2010/main" val="301841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4F8A2BA-1AC3-4FE8-9895-0C64DB0C5A5E}" type="slidenum">
              <a:rPr lang="en-AU" smtClean="0"/>
              <a:t>32</a:t>
            </a:fld>
            <a:endParaRPr lang="en-AU"/>
          </a:p>
        </p:txBody>
      </p:sp>
    </p:spTree>
    <p:extLst>
      <p:ext uri="{BB962C8B-B14F-4D97-AF65-F5344CB8AC3E}">
        <p14:creationId xmlns:p14="http://schemas.microsoft.com/office/powerpoint/2010/main" val="855354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4F8A2BA-1AC3-4FE8-9895-0C64DB0C5A5E}" type="slidenum">
              <a:rPr lang="en-AU" smtClean="0"/>
              <a:t>33</a:t>
            </a:fld>
            <a:endParaRPr lang="en-AU"/>
          </a:p>
        </p:txBody>
      </p:sp>
    </p:spTree>
    <p:extLst>
      <p:ext uri="{BB962C8B-B14F-4D97-AF65-F5344CB8AC3E}">
        <p14:creationId xmlns:p14="http://schemas.microsoft.com/office/powerpoint/2010/main" val="63701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4</a:t>
            </a:fld>
            <a:endParaRPr lang="en-AU"/>
          </a:p>
        </p:txBody>
      </p:sp>
    </p:spTree>
    <p:extLst>
      <p:ext uri="{BB962C8B-B14F-4D97-AF65-F5344CB8AC3E}">
        <p14:creationId xmlns:p14="http://schemas.microsoft.com/office/powerpoint/2010/main" val="79432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5</a:t>
            </a:fld>
            <a:endParaRPr lang="en-AU"/>
          </a:p>
        </p:txBody>
      </p:sp>
    </p:spTree>
    <p:extLst>
      <p:ext uri="{BB962C8B-B14F-4D97-AF65-F5344CB8AC3E}">
        <p14:creationId xmlns:p14="http://schemas.microsoft.com/office/powerpoint/2010/main" val="147687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6</a:t>
            </a:fld>
            <a:endParaRPr lang="en-AU"/>
          </a:p>
        </p:txBody>
      </p:sp>
    </p:spTree>
    <p:extLst>
      <p:ext uri="{BB962C8B-B14F-4D97-AF65-F5344CB8AC3E}">
        <p14:creationId xmlns:p14="http://schemas.microsoft.com/office/powerpoint/2010/main" val="4008374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7</a:t>
            </a:fld>
            <a:endParaRPr lang="en-AU"/>
          </a:p>
        </p:txBody>
      </p:sp>
    </p:spTree>
    <p:extLst>
      <p:ext uri="{BB962C8B-B14F-4D97-AF65-F5344CB8AC3E}">
        <p14:creationId xmlns:p14="http://schemas.microsoft.com/office/powerpoint/2010/main" val="166070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from Session 1</a:t>
            </a:r>
          </a:p>
        </p:txBody>
      </p:sp>
      <p:sp>
        <p:nvSpPr>
          <p:cNvPr id="4" name="Slide Number Placeholder 3"/>
          <p:cNvSpPr>
            <a:spLocks noGrp="1"/>
          </p:cNvSpPr>
          <p:nvPr>
            <p:ph type="sldNum" sz="quarter" idx="5"/>
          </p:nvPr>
        </p:nvSpPr>
        <p:spPr/>
        <p:txBody>
          <a:bodyPr/>
          <a:lstStyle/>
          <a:p>
            <a:fld id="{A4F8A2BA-1AC3-4FE8-9895-0C64DB0C5A5E}" type="slidenum">
              <a:rPr lang="en-AU" smtClean="0"/>
              <a:t>8</a:t>
            </a:fld>
            <a:endParaRPr lang="en-AU"/>
          </a:p>
        </p:txBody>
      </p:sp>
    </p:spTree>
    <p:extLst>
      <p:ext uri="{BB962C8B-B14F-4D97-AF65-F5344CB8AC3E}">
        <p14:creationId xmlns:p14="http://schemas.microsoft.com/office/powerpoint/2010/main" val="277699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F8A2BA-1AC3-4FE8-9895-0C64DB0C5A5E}" type="slidenum">
              <a:rPr lang="en-AU" smtClean="0"/>
              <a:t>9</a:t>
            </a:fld>
            <a:endParaRPr lang="en-AU"/>
          </a:p>
        </p:txBody>
      </p:sp>
    </p:spTree>
    <p:extLst>
      <p:ext uri="{BB962C8B-B14F-4D97-AF65-F5344CB8AC3E}">
        <p14:creationId xmlns:p14="http://schemas.microsoft.com/office/powerpoint/2010/main" val="337764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2" y="0"/>
            <a:ext cx="60198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el 7">
            <a:extLst>
              <a:ext uri="{FF2B5EF4-FFF2-40B4-BE49-F238E27FC236}">
                <a16:creationId xmlns:a16="http://schemas.microsoft.com/office/drawing/2014/main" id="{C633927B-E4C4-457C-0ED1-FDE9D8C46FAA}"/>
              </a:ext>
            </a:extLst>
          </p:cNvPr>
          <p:cNvSpPr>
            <a:spLocks noGrp="1"/>
          </p:cNvSpPr>
          <p:nvPr>
            <p:ph type="title"/>
          </p:nvPr>
        </p:nvSpPr>
        <p:spPr/>
        <p:txBody>
          <a:bodyPr/>
          <a:lstStyle/>
          <a:p>
            <a:r>
              <a:rPr lang="de-DE"/>
              <a:t>Mastertitelformat bearbeiten</a:t>
            </a:r>
            <a:endParaRPr lang="en-AU"/>
          </a:p>
        </p:txBody>
      </p:sp>
    </p:spTree>
    <p:extLst>
      <p:ext uri="{BB962C8B-B14F-4D97-AF65-F5344CB8AC3E}">
        <p14:creationId xmlns:p14="http://schemas.microsoft.com/office/powerpoint/2010/main" val="120309203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1030656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17184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‹Nr.›</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1"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ideo" Target="https://www.youtube.com/embed/aFkSjdaqbyE?start=182&amp;feature=oembed" TargetMode="Externa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ideo" Target="https://www.youtube.com/embed/V7zGv-Q0Pn8?feature=oembed" TargetMode="Externa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ideo" Target="https://www.youtube.com/embed/rwoUsz07Rbg?feature=oembed" TargetMode="Externa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mailto:%20appliedcreativity@slq.qld.gov.a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40687" y="813823"/>
            <a:ext cx="5310626" cy="3369317"/>
          </a:xfrm>
        </p:spPr>
        <p:txBody>
          <a:bodyPr vert="horz" lIns="91440" tIns="45720" rIns="91440" bIns="45720" rtlCol="0" anchor="t">
            <a:normAutofit/>
          </a:bodyPr>
          <a:lstStyle/>
          <a:p>
            <a:endParaRPr lang="en-US" sz="7200" dirty="0">
              <a:solidFill>
                <a:schemeClr val="bg1"/>
              </a:solidFill>
              <a:latin typeface="Arial"/>
              <a:cs typeface="Calibri Light"/>
            </a:endParaRPr>
          </a:p>
        </p:txBody>
      </p:sp>
      <p:sp>
        <p:nvSpPr>
          <p:cNvPr id="3" name="Subtitle 2"/>
          <p:cNvSpPr>
            <a:spLocks noGrp="1"/>
          </p:cNvSpPr>
          <p:nvPr>
            <p:ph type="subTitle" idx="1"/>
          </p:nvPr>
        </p:nvSpPr>
        <p:spPr>
          <a:xfrm>
            <a:off x="1524000" y="4658553"/>
            <a:ext cx="9144000" cy="1655762"/>
          </a:xfrm>
        </p:spPr>
        <p:txBody>
          <a:bodyPr vert="horz" lIns="91440" tIns="45720" rIns="91440" bIns="45720" rtlCol="0" anchor="t">
            <a:normAutofit fontScale="92500" lnSpcReduction="20000"/>
          </a:bodyPr>
          <a:lstStyle/>
          <a:p>
            <a:r>
              <a:rPr lang="en-US" sz="4000" dirty="0">
                <a:solidFill>
                  <a:schemeClr val="bg1"/>
                </a:solidFill>
                <a:latin typeface="Arial"/>
                <a:cs typeface="Calibri"/>
              </a:rPr>
              <a:t>Art of Projection </a:t>
            </a:r>
          </a:p>
          <a:p>
            <a:r>
              <a:rPr lang="en-US" sz="4000" dirty="0">
                <a:solidFill>
                  <a:schemeClr val="bg1"/>
                </a:solidFill>
                <a:latin typeface="Arial"/>
                <a:cs typeface="Calibri"/>
              </a:rPr>
              <a:t>Session Two</a:t>
            </a:r>
            <a:endParaRPr lang="en-US" sz="4000" dirty="0">
              <a:solidFill>
                <a:schemeClr val="bg1"/>
              </a:solidFill>
              <a:latin typeface="Calibri" panose="020F0502020204030204"/>
              <a:cs typeface="Calibri"/>
            </a:endParaRPr>
          </a:p>
          <a:p>
            <a:r>
              <a:rPr lang="en-US" sz="1800" dirty="0">
                <a:solidFill>
                  <a:schemeClr val="bg1"/>
                </a:solidFill>
                <a:latin typeface="Arial"/>
                <a:cs typeface="Calibri"/>
              </a:rPr>
              <a:t>Dr Waldemar Jenek </a:t>
            </a:r>
          </a:p>
          <a:p>
            <a:fld id="{46FE4EA9-A3C8-435F-BEEF-D9F80AE6E0FE}" type="datetime1">
              <a:rPr lang="de-DE" sz="1800" smtClean="0">
                <a:solidFill>
                  <a:schemeClr val="bg1"/>
                </a:solidFill>
                <a:latin typeface="Arial"/>
                <a:cs typeface="Calibri"/>
              </a:rPr>
              <a:t>30.03.2024</a:t>
            </a:fld>
            <a:endParaRPr lang="en-US" sz="1800" dirty="0">
              <a:solidFill>
                <a:schemeClr val="bg1"/>
              </a:solidFill>
              <a:latin typeface="Arial"/>
              <a:cs typeface="Calibri"/>
            </a:endParaRPr>
          </a:p>
        </p:txBody>
      </p:sp>
      <p:grpSp>
        <p:nvGrpSpPr>
          <p:cNvPr id="6" name="Group 5">
            <a:extLst>
              <a:ext uri="{FF2B5EF4-FFF2-40B4-BE49-F238E27FC236}">
                <a16:creationId xmlns:a16="http://schemas.microsoft.com/office/drawing/2014/main" id="{844D1E8B-3F4D-9E95-816A-2C0DD80EA858}"/>
              </a:ext>
            </a:extLst>
          </p:cNvPr>
          <p:cNvGrpSpPr/>
          <p:nvPr/>
        </p:nvGrpSpPr>
        <p:grpSpPr>
          <a:xfrm>
            <a:off x="9530168" y="6085041"/>
            <a:ext cx="2275690" cy="358506"/>
            <a:chOff x="1227641" y="5912072"/>
            <a:chExt cx="3668794" cy="573548"/>
          </a:xfrm>
        </p:grpSpPr>
        <p:pic>
          <p:nvPicPr>
            <p:cNvPr id="4" name="Picture 4" descr="Graphical user interface, application&#10;&#10;Description automatically generated">
              <a:extLst>
                <a:ext uri="{FF2B5EF4-FFF2-40B4-BE49-F238E27FC236}">
                  <a16:creationId xmlns:a16="http://schemas.microsoft.com/office/drawing/2014/main" id="{E84C6F15-616B-620D-F162-478332D63E28}"/>
                </a:ext>
              </a:extLst>
            </p:cNvPr>
            <p:cNvPicPr>
              <a:picLocks noChangeAspect="1"/>
            </p:cNvPicPr>
            <p:nvPr/>
          </p:nvPicPr>
          <p:blipFill>
            <a:blip r:embed="rId3"/>
            <a:stretch>
              <a:fillRect/>
            </a:stretch>
          </p:blipFill>
          <p:spPr>
            <a:xfrm>
              <a:off x="1227641" y="5917487"/>
              <a:ext cx="1752133" cy="564404"/>
            </a:xfrm>
            <a:prstGeom prst="rect">
              <a:avLst/>
            </a:prstGeom>
          </p:spPr>
        </p:pic>
        <p:pic>
          <p:nvPicPr>
            <p:cNvPr id="5" name="Picture 5">
              <a:extLst>
                <a:ext uri="{FF2B5EF4-FFF2-40B4-BE49-F238E27FC236}">
                  <a16:creationId xmlns:a16="http://schemas.microsoft.com/office/drawing/2014/main" id="{AE71273E-273B-4E87-9EB1-6C604B1087B8}"/>
                </a:ext>
              </a:extLst>
            </p:cNvPr>
            <p:cNvPicPr>
              <a:picLocks noChangeAspect="1"/>
            </p:cNvPicPr>
            <p:nvPr/>
          </p:nvPicPr>
          <p:blipFill>
            <a:blip r:embed="rId4"/>
            <a:stretch>
              <a:fillRect/>
            </a:stretch>
          </p:blipFill>
          <p:spPr>
            <a:xfrm>
              <a:off x="3106903" y="5912072"/>
              <a:ext cx="1789532" cy="573548"/>
            </a:xfrm>
            <a:prstGeom prst="rect">
              <a:avLst/>
            </a:prstGeom>
          </p:spPr>
        </p:pic>
      </p:grpSp>
      <p:pic>
        <p:nvPicPr>
          <p:cNvPr id="10" name="Picture 9" descr="A person working in a room with many different figures&#10;&#10;Description automatically generated with medium confidence">
            <a:extLst>
              <a:ext uri="{FF2B5EF4-FFF2-40B4-BE49-F238E27FC236}">
                <a16:creationId xmlns:a16="http://schemas.microsoft.com/office/drawing/2014/main" id="{A1DE4081-3EE0-4AAA-EDEB-0030E4921B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3925" y="0"/>
            <a:ext cx="3900431" cy="4456856"/>
          </a:xfrm>
          <a:prstGeom prst="rect">
            <a:avLst/>
          </a:prstGeom>
        </p:spPr>
      </p:pic>
      <p:sp>
        <p:nvSpPr>
          <p:cNvPr id="8" name="TextBox 7">
            <a:extLst>
              <a:ext uri="{FF2B5EF4-FFF2-40B4-BE49-F238E27FC236}">
                <a16:creationId xmlns:a16="http://schemas.microsoft.com/office/drawing/2014/main" id="{1E0180E1-D7E5-C447-90E4-CD392071E32E}"/>
              </a:ext>
            </a:extLst>
          </p:cNvPr>
          <p:cNvSpPr txBox="1"/>
          <p:nvPr/>
        </p:nvSpPr>
        <p:spPr>
          <a:xfrm>
            <a:off x="1950216" y="4212276"/>
            <a:ext cx="6094140" cy="215444"/>
          </a:xfrm>
          <a:prstGeom prst="rect">
            <a:avLst/>
          </a:prstGeom>
          <a:noFill/>
        </p:spPr>
        <p:txBody>
          <a:bodyPr wrap="square">
            <a:spAutoFit/>
          </a:bodyPr>
          <a:lstStyle/>
          <a:p>
            <a:pPr algn="r"/>
            <a:r>
              <a:rPr lang="en-AU" sz="800" dirty="0" err="1">
                <a:effectLst/>
              </a:rPr>
              <a:t>Bertauts</a:t>
            </a:r>
            <a:r>
              <a:rPr lang="en-AU" sz="800" dirty="0">
                <a:effectLst/>
              </a:rPr>
              <a:t>. (1835). </a:t>
            </a:r>
            <a:r>
              <a:rPr lang="en-AU" sz="800" i="1" dirty="0">
                <a:effectLst/>
              </a:rPr>
              <a:t>Lithograph of Magic Lantern show</a:t>
            </a:r>
            <a:r>
              <a:rPr lang="en-AU" sz="800" dirty="0">
                <a:effectLst/>
              </a:rPr>
              <a:t>.</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CDFE59C1-0F3B-53CC-D5DA-06260584B646}"/>
              </a:ext>
            </a:extLst>
          </p:cNvPr>
          <p:cNvSpPr>
            <a:spLocks noGrp="1"/>
          </p:cNvSpPr>
          <p:nvPr>
            <p:ph sz="half" idx="1"/>
          </p:nvPr>
        </p:nvSpPr>
        <p:spPr/>
        <p:txBody>
          <a:bodyPr>
            <a:normAutofit lnSpcReduction="10000"/>
          </a:bodyPr>
          <a:lstStyle/>
          <a:p>
            <a:r>
              <a:rPr lang="en-AU" dirty="0"/>
              <a:t>Notable for being lightweight, operated with a hand crank, and capable of projecting to an audience.</a:t>
            </a:r>
          </a:p>
          <a:p>
            <a:pPr>
              <a:buFont typeface="Arial" panose="020B0604020202020204" pitchFamily="34" charset="0"/>
              <a:buChar char="•"/>
            </a:pPr>
            <a:r>
              <a:rPr lang="en-AU" dirty="0"/>
              <a:t>December 28, 1895: Held the first public movie screening at Salon </a:t>
            </a:r>
            <a:r>
              <a:rPr lang="en-AU" dirty="0" err="1"/>
              <a:t>Indien</a:t>
            </a:r>
            <a:r>
              <a:rPr lang="en-AU" dirty="0"/>
              <a:t> du Grand Café in Paris.</a:t>
            </a:r>
          </a:p>
          <a:p>
            <a:pPr>
              <a:buFont typeface="Arial" panose="020B0604020202020204" pitchFamily="34" charset="0"/>
              <a:buChar char="•"/>
            </a:pPr>
            <a:r>
              <a:rPr lang="en-AU" dirty="0"/>
              <a:t>Screened films like "Workers Leaving the Lumière Factory" and "The Arrival of a Train".</a:t>
            </a:r>
          </a:p>
          <a:p>
            <a:endParaRPr lang="en-AU" dirty="0"/>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vert="horz" lIns="91440" tIns="45720" rIns="91440" bIns="45720" rtlCol="0" anchor="ctr">
            <a:normAutofit/>
          </a:bodyPr>
          <a:lstStyle/>
          <a:p>
            <a:r>
              <a:rPr lang="en-US" sz="4000" dirty="0"/>
              <a:t>Magic Lanterns: The Early Days of Projection</a:t>
            </a:r>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2" name="Textfeld 4">
            <a:extLst>
              <a:ext uri="{FF2B5EF4-FFF2-40B4-BE49-F238E27FC236}">
                <a16:creationId xmlns:a16="http://schemas.microsoft.com/office/drawing/2014/main" id="{E8C9A5CC-D6F5-7179-B1FE-3FF6C4A62F62}"/>
              </a:ext>
            </a:extLst>
          </p:cNvPr>
          <p:cNvSpPr txBox="1"/>
          <p:nvPr/>
        </p:nvSpPr>
        <p:spPr>
          <a:xfrm>
            <a:off x="4943707" y="6556137"/>
            <a:ext cx="7248293" cy="246221"/>
          </a:xfrm>
          <a:prstGeom prst="rect">
            <a:avLst/>
          </a:prstGeom>
          <a:noFill/>
        </p:spPr>
        <p:txBody>
          <a:bodyPr wrap="square" rtlCol="0">
            <a:spAutoFit/>
          </a:bodyPr>
          <a:lstStyle/>
          <a:p>
            <a:pPr algn="r"/>
            <a:r>
              <a:rPr lang="en-AU" sz="1000" b="1" dirty="0"/>
              <a:t>https://</a:t>
            </a:r>
            <a:r>
              <a:rPr lang="en-AU" sz="1000" b="1" dirty="0" err="1"/>
              <a:t>youtu.be</a:t>
            </a:r>
            <a:r>
              <a:rPr lang="en-AU" sz="1000" b="1" dirty="0"/>
              <a:t>/</a:t>
            </a:r>
            <a:r>
              <a:rPr lang="en-AU" sz="1000" b="1" dirty="0" err="1"/>
              <a:t>aFkSjdaqbyE?t</a:t>
            </a:r>
            <a:r>
              <a:rPr lang="en-AU" sz="1000" b="1" dirty="0"/>
              <a:t>=182</a:t>
            </a:r>
            <a:endParaRPr lang="en-AU" sz="1000" dirty="0"/>
          </a:p>
        </p:txBody>
      </p:sp>
      <p:pic>
        <p:nvPicPr>
          <p:cNvPr id="5" name="Online Media 4" descr="The Lumiere Brothers: Crash Course Film History #3">
            <a:hlinkClick r:id="" action="ppaction://media"/>
            <a:extLst>
              <a:ext uri="{FF2B5EF4-FFF2-40B4-BE49-F238E27FC236}">
                <a16:creationId xmlns:a16="http://schemas.microsoft.com/office/drawing/2014/main" id="{5956F76B-274A-2F19-7678-818802E7D99C}"/>
              </a:ext>
            </a:extLst>
          </p:cNvPr>
          <p:cNvPicPr>
            <a:picLocks noGrp="1" noRot="1" noChangeAspect="1"/>
          </p:cNvPicPr>
          <p:nvPr>
            <p:ph sz="half" idx="2"/>
            <a:videoFile r:link="rId1"/>
          </p:nvPr>
        </p:nvPicPr>
        <p:blipFill>
          <a:blip r:embed="rId4"/>
          <a:stretch>
            <a:fillRect/>
          </a:stretch>
        </p:blipFill>
        <p:spPr>
          <a:xfrm>
            <a:off x="6172200" y="1728788"/>
            <a:ext cx="6019800" cy="3400425"/>
          </a:xfrm>
          <a:prstGeom prst="rect">
            <a:avLst/>
          </a:prstGeom>
        </p:spPr>
      </p:pic>
    </p:spTree>
    <p:extLst>
      <p:ext uri="{BB962C8B-B14F-4D97-AF65-F5344CB8AC3E}">
        <p14:creationId xmlns:p14="http://schemas.microsoft.com/office/powerpoint/2010/main" val="345751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a:bodyPr>
          <a:lstStyle/>
          <a:p>
            <a:pPr>
              <a:buFont typeface="Arial" panose="020B0604020202020204" pitchFamily="34" charset="0"/>
              <a:buChar char="•"/>
            </a:pPr>
            <a:r>
              <a:rPr lang="en-US" dirty="0"/>
              <a:t>Basics of Video Editing: Tools and Techniques</a:t>
            </a:r>
          </a:p>
          <a:p>
            <a:pPr>
              <a:buFont typeface="Arial" panose="020B0604020202020204" pitchFamily="34" charset="0"/>
              <a:buChar char="•"/>
            </a:pPr>
            <a:r>
              <a:rPr lang="en-US" dirty="0"/>
              <a:t>Editing a Video/Image for Hologram Use</a:t>
            </a:r>
          </a:p>
          <a:p>
            <a:pPr>
              <a:buFont typeface="Arial" panose="020B0604020202020204" pitchFamily="34" charset="0"/>
              <a:buChar char="•"/>
            </a:pPr>
            <a:r>
              <a:rPr lang="en-US" dirty="0"/>
              <a:t>Demo: Simple Video Editing Using Premiere Pro</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sz="4400" dirty="0"/>
              <a:t>Introduction to Video Editing</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3" name="Inhaltsplatzhalter 2">
            <a:extLst>
              <a:ext uri="{FF2B5EF4-FFF2-40B4-BE49-F238E27FC236}">
                <a16:creationId xmlns:a16="http://schemas.microsoft.com/office/drawing/2014/main" id="{AD68327B-01E4-61EF-EDBC-DF89645B2186}"/>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216912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C42A8C2-F078-CA41-622A-E28C1EEA9770}"/>
              </a:ext>
            </a:extLst>
          </p:cNvPr>
          <p:cNvPicPr>
            <a:picLocks noChangeAspect="1"/>
          </p:cNvPicPr>
          <p:nvPr/>
        </p:nvPicPr>
        <p:blipFill>
          <a:blip r:embed="rId2"/>
          <a:stretch>
            <a:fillRect/>
          </a:stretch>
        </p:blipFill>
        <p:spPr>
          <a:xfrm>
            <a:off x="0" y="434975"/>
            <a:ext cx="12192000" cy="5988050"/>
          </a:xfrm>
          <a:prstGeom prst="rect">
            <a:avLst/>
          </a:prstGeom>
        </p:spPr>
      </p:pic>
    </p:spTree>
    <p:extLst>
      <p:ext uri="{BB962C8B-B14F-4D97-AF65-F5344CB8AC3E}">
        <p14:creationId xmlns:p14="http://schemas.microsoft.com/office/powerpoint/2010/main" val="147546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lnSpcReduction="10000"/>
          </a:bodyPr>
          <a:lstStyle/>
          <a:p>
            <a:pPr>
              <a:buFont typeface="Arial" panose="020B0604020202020204" pitchFamily="34" charset="0"/>
              <a:buChar char="•"/>
            </a:pPr>
            <a:r>
              <a:rPr lang="en-US" dirty="0"/>
              <a:t>Project (bottom left): Where you import and organize your media</a:t>
            </a:r>
          </a:p>
          <a:p>
            <a:pPr>
              <a:buFont typeface="Arial" panose="020B0604020202020204" pitchFamily="34" charset="0"/>
              <a:buChar char="•"/>
            </a:pPr>
            <a:r>
              <a:rPr lang="en-US" dirty="0"/>
              <a:t>Source Monitor (top left): Where you view and trim your raw media</a:t>
            </a:r>
          </a:p>
          <a:p>
            <a:pPr>
              <a:buFont typeface="Arial" panose="020B0604020202020204" pitchFamily="34" charset="0"/>
              <a:buChar char="•"/>
            </a:pPr>
            <a:r>
              <a:rPr lang="en-US" dirty="0"/>
              <a:t>Program Monitor (top right): Where you view your timeline sequence</a:t>
            </a:r>
          </a:p>
          <a:p>
            <a:pPr>
              <a:buFont typeface="Arial" panose="020B0604020202020204" pitchFamily="34" charset="0"/>
              <a:buChar char="•"/>
            </a:pPr>
            <a:r>
              <a:rPr lang="en-US" dirty="0"/>
              <a:t>Timeline (bottom right): Where you create your edit</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sz="4400" dirty="0"/>
              <a:t>Premiere Pro</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pic>
        <p:nvPicPr>
          <p:cNvPr id="4" name="Inhaltsplatzhalter 3">
            <a:extLst>
              <a:ext uri="{FF2B5EF4-FFF2-40B4-BE49-F238E27FC236}">
                <a16:creationId xmlns:a16="http://schemas.microsoft.com/office/drawing/2014/main" id="{B7417953-A6C8-09E6-B63B-9762BFA8022A}"/>
              </a:ext>
            </a:extLst>
          </p:cNvPr>
          <p:cNvPicPr>
            <a:picLocks noGrp="1" noChangeAspect="1"/>
          </p:cNvPicPr>
          <p:nvPr>
            <p:ph sz="half" idx="2"/>
          </p:nvPr>
        </p:nvPicPr>
        <p:blipFill>
          <a:blip r:embed="rId3"/>
          <a:stretch>
            <a:fillRect/>
          </a:stretch>
        </p:blipFill>
        <p:spPr>
          <a:xfrm>
            <a:off x="6172200" y="185627"/>
            <a:ext cx="6019800" cy="6486745"/>
          </a:xfrm>
        </p:spPr>
      </p:pic>
    </p:spTree>
    <p:extLst>
      <p:ext uri="{BB962C8B-B14F-4D97-AF65-F5344CB8AC3E}">
        <p14:creationId xmlns:p14="http://schemas.microsoft.com/office/powerpoint/2010/main" val="2775371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lnSpcReduction="10000"/>
          </a:bodyPr>
          <a:lstStyle/>
          <a:p>
            <a:r>
              <a:rPr lang="en-US" dirty="0"/>
              <a:t>Load your video file into the Source Monitor by double-clicking it in the project panel.</a:t>
            </a:r>
          </a:p>
          <a:p>
            <a:r>
              <a:rPr lang="en-US" dirty="0"/>
              <a:t>Use the Mark In ({) and Mark Out (}) buttons to define the start and end of the clip.</a:t>
            </a:r>
          </a:p>
          <a:p>
            <a:r>
              <a:rPr lang="en-US" dirty="0"/>
              <a:t>The grey bar under the clip shows your selected range.</a:t>
            </a:r>
          </a:p>
          <a:p>
            <a:r>
              <a:rPr lang="en-US" dirty="0"/>
              <a:t>Adjust the length of this selection on the timeline as needed.</a:t>
            </a:r>
          </a:p>
          <a:p>
            <a:endParaRPr lang="en-AU" b="1" dirty="0"/>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AU" b="1" dirty="0"/>
              <a:t>Importing Media</a:t>
            </a:r>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pic>
        <p:nvPicPr>
          <p:cNvPr id="10" name="Inhaltsplatzhalter 9">
            <a:extLst>
              <a:ext uri="{FF2B5EF4-FFF2-40B4-BE49-F238E27FC236}">
                <a16:creationId xmlns:a16="http://schemas.microsoft.com/office/drawing/2014/main" id="{CB349A33-96AA-0E9F-4B8E-AC04DD4135C1}"/>
              </a:ext>
            </a:extLst>
          </p:cNvPr>
          <p:cNvPicPr>
            <a:picLocks noGrp="1" noChangeAspect="1"/>
          </p:cNvPicPr>
          <p:nvPr>
            <p:ph sz="half" idx="2"/>
          </p:nvPr>
        </p:nvPicPr>
        <p:blipFill>
          <a:blip r:embed="rId3"/>
          <a:stretch>
            <a:fillRect/>
          </a:stretch>
        </p:blipFill>
        <p:spPr>
          <a:xfrm>
            <a:off x="6172200" y="1589970"/>
            <a:ext cx="6019800" cy="3678059"/>
          </a:xfrm>
        </p:spPr>
      </p:pic>
    </p:spTree>
    <p:extLst>
      <p:ext uri="{BB962C8B-B14F-4D97-AF65-F5344CB8AC3E}">
        <p14:creationId xmlns:p14="http://schemas.microsoft.com/office/powerpoint/2010/main" val="864227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fontScale="85000" lnSpcReduction="20000"/>
          </a:bodyPr>
          <a:lstStyle/>
          <a:p>
            <a:pPr>
              <a:buFont typeface="Arial" panose="020B0604020202020204" pitchFamily="34" charset="0"/>
              <a:buChar char="•"/>
            </a:pPr>
            <a:r>
              <a:rPr lang="en-US" dirty="0"/>
              <a:t>Transitions occur between each piece of footage or audio segment.</a:t>
            </a:r>
          </a:p>
          <a:p>
            <a:pPr>
              <a:buFont typeface="Arial" panose="020B0604020202020204" pitchFamily="34" charset="0"/>
              <a:buChar char="•"/>
            </a:pPr>
            <a:r>
              <a:rPr lang="en-US" dirty="0"/>
              <a:t>Enhances the flow and maintains audience engagement.</a:t>
            </a:r>
          </a:p>
          <a:p>
            <a:pPr>
              <a:buFont typeface="Arial" panose="020B0604020202020204" pitchFamily="34" charset="0"/>
              <a:buChar char="•"/>
            </a:pPr>
            <a:r>
              <a:rPr lang="en-US" dirty="0"/>
              <a:t>Straight Cut</a:t>
            </a:r>
          </a:p>
          <a:p>
            <a:pPr>
              <a:buFont typeface="Arial" panose="020B0604020202020204" pitchFamily="34" charset="0"/>
              <a:buChar char="•"/>
            </a:pPr>
            <a:r>
              <a:rPr lang="en-US" dirty="0"/>
              <a:t>Dissolve/Fade</a:t>
            </a:r>
          </a:p>
          <a:p>
            <a:pPr>
              <a:buFont typeface="Arial" panose="020B0604020202020204" pitchFamily="34" charset="0"/>
              <a:buChar char="•"/>
            </a:pPr>
            <a:r>
              <a:rPr lang="en-US" dirty="0"/>
              <a:t>Dip to Black</a:t>
            </a:r>
          </a:p>
          <a:p>
            <a:r>
              <a:rPr lang="en-US" dirty="0"/>
              <a:t>Drag and drop transitions from the Effects panel to the timeline.</a:t>
            </a:r>
          </a:p>
          <a:p>
            <a:pPr>
              <a:buFont typeface="Arial" panose="020B0604020202020204" pitchFamily="34" charset="0"/>
              <a:buChar char="•"/>
            </a:pPr>
            <a:r>
              <a:rPr lang="en-US" dirty="0"/>
              <a:t>Locating Effects Panel: Select Window &gt; Effects from the main menu or press Shift+7.</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AU" b="1" dirty="0"/>
              <a:t>Transitions</a:t>
            </a:r>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pic>
        <p:nvPicPr>
          <p:cNvPr id="10" name="Inhaltsplatzhalter 9">
            <a:extLst>
              <a:ext uri="{FF2B5EF4-FFF2-40B4-BE49-F238E27FC236}">
                <a16:creationId xmlns:a16="http://schemas.microsoft.com/office/drawing/2014/main" id="{CB349A33-96AA-0E9F-4B8E-AC04DD4135C1}"/>
              </a:ext>
            </a:extLst>
          </p:cNvPr>
          <p:cNvPicPr>
            <a:picLocks noGrp="1" noChangeAspect="1"/>
          </p:cNvPicPr>
          <p:nvPr>
            <p:ph sz="half" idx="2"/>
          </p:nvPr>
        </p:nvPicPr>
        <p:blipFill>
          <a:blip r:embed="rId3"/>
          <a:stretch>
            <a:fillRect/>
          </a:stretch>
        </p:blipFill>
        <p:spPr>
          <a:xfrm>
            <a:off x="6172200" y="1589970"/>
            <a:ext cx="6019800" cy="3678059"/>
          </a:xfrm>
        </p:spPr>
      </p:pic>
    </p:spTree>
    <p:extLst>
      <p:ext uri="{BB962C8B-B14F-4D97-AF65-F5344CB8AC3E}">
        <p14:creationId xmlns:p14="http://schemas.microsoft.com/office/powerpoint/2010/main" val="1577625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a:bodyPr>
          <a:lstStyle/>
          <a:p>
            <a:pPr>
              <a:buFont typeface="Arial" panose="020B0604020202020204" pitchFamily="34" charset="0"/>
              <a:buChar char="•"/>
            </a:pPr>
            <a:r>
              <a:rPr lang="en-US" dirty="0"/>
              <a:t>Keyframes</a:t>
            </a:r>
          </a:p>
          <a:p>
            <a:pPr>
              <a:buFont typeface="Arial" panose="020B0604020202020204" pitchFamily="34" charset="0"/>
              <a:buChar char="•"/>
            </a:pPr>
            <a:r>
              <a:rPr lang="en-US" dirty="0"/>
              <a:t>Opacity</a:t>
            </a:r>
          </a:p>
          <a:p>
            <a:pPr>
              <a:buFont typeface="Arial" panose="020B0604020202020204" pitchFamily="34" charset="0"/>
              <a:buChar char="•"/>
            </a:pPr>
            <a:r>
              <a:rPr lang="en-US" dirty="0"/>
              <a:t>Audio</a:t>
            </a:r>
          </a:p>
          <a:p>
            <a:r>
              <a:rPr lang="en-AU" b="1" dirty="0"/>
              <a:t>Colour Correction</a:t>
            </a:r>
          </a:p>
          <a:p>
            <a:r>
              <a:rPr lang="en-AU" b="1" dirty="0"/>
              <a:t>Position </a:t>
            </a:r>
          </a:p>
          <a:p>
            <a:r>
              <a:rPr lang="en-AU" b="1" dirty="0"/>
              <a:t>Rotation</a:t>
            </a:r>
          </a:p>
          <a:p>
            <a:pPr>
              <a:buFont typeface="Arial" panose="020B0604020202020204" pitchFamily="34" charset="0"/>
              <a:buChar char="•"/>
            </a:pPr>
            <a:endParaRPr lang="en-US" dirty="0"/>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AU" b="1" dirty="0"/>
              <a:t>Effect panel</a:t>
            </a:r>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pic>
        <p:nvPicPr>
          <p:cNvPr id="5" name="Inhaltsplatzhalter 4">
            <a:extLst>
              <a:ext uri="{FF2B5EF4-FFF2-40B4-BE49-F238E27FC236}">
                <a16:creationId xmlns:a16="http://schemas.microsoft.com/office/drawing/2014/main" id="{94A6DE3F-C322-2E23-AE65-D1356583563C}"/>
              </a:ext>
            </a:extLst>
          </p:cNvPr>
          <p:cNvPicPr>
            <a:picLocks noGrp="1" noChangeAspect="1"/>
          </p:cNvPicPr>
          <p:nvPr>
            <p:ph sz="half" idx="2"/>
          </p:nvPr>
        </p:nvPicPr>
        <p:blipFill>
          <a:blip r:embed="rId3"/>
          <a:stretch>
            <a:fillRect/>
          </a:stretch>
        </p:blipFill>
        <p:spPr>
          <a:xfrm>
            <a:off x="6395484" y="2746874"/>
            <a:ext cx="5393269" cy="3324225"/>
          </a:xfrm>
        </p:spPr>
      </p:pic>
      <p:pic>
        <p:nvPicPr>
          <p:cNvPr id="3" name="Grafik 2">
            <a:extLst>
              <a:ext uri="{FF2B5EF4-FFF2-40B4-BE49-F238E27FC236}">
                <a16:creationId xmlns:a16="http://schemas.microsoft.com/office/drawing/2014/main" id="{53FAE294-30E9-EB2D-0386-FFF8060DA1D6}"/>
              </a:ext>
            </a:extLst>
          </p:cNvPr>
          <p:cNvPicPr>
            <a:picLocks noChangeAspect="1"/>
          </p:cNvPicPr>
          <p:nvPr/>
        </p:nvPicPr>
        <p:blipFill>
          <a:blip r:embed="rId4"/>
          <a:stretch>
            <a:fillRect/>
          </a:stretch>
        </p:blipFill>
        <p:spPr>
          <a:xfrm>
            <a:off x="4282201" y="1359194"/>
            <a:ext cx="1960883" cy="5284199"/>
          </a:xfrm>
          <a:prstGeom prst="rect">
            <a:avLst/>
          </a:prstGeom>
        </p:spPr>
      </p:pic>
    </p:spTree>
    <p:extLst>
      <p:ext uri="{BB962C8B-B14F-4D97-AF65-F5344CB8AC3E}">
        <p14:creationId xmlns:p14="http://schemas.microsoft.com/office/powerpoint/2010/main" val="916786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a:bodyPr>
          <a:lstStyle/>
          <a:p>
            <a:pPr>
              <a:buFont typeface="Arial" panose="020B0604020202020204" pitchFamily="34" charset="0"/>
              <a:buChar char="•"/>
            </a:pPr>
            <a:r>
              <a:rPr lang="en-US" dirty="0"/>
              <a:t>Color Key</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AU" b="1" dirty="0"/>
              <a:t>Effect panel</a:t>
            </a:r>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pic>
        <p:nvPicPr>
          <p:cNvPr id="9" name="Inhaltsplatzhalter 8">
            <a:extLst>
              <a:ext uri="{FF2B5EF4-FFF2-40B4-BE49-F238E27FC236}">
                <a16:creationId xmlns:a16="http://schemas.microsoft.com/office/drawing/2014/main" id="{4C7916ED-D69C-A136-4BD2-8453C2EE65EE}"/>
              </a:ext>
            </a:extLst>
          </p:cNvPr>
          <p:cNvPicPr>
            <a:picLocks noGrp="1" noChangeAspect="1"/>
          </p:cNvPicPr>
          <p:nvPr>
            <p:ph sz="half" idx="2"/>
          </p:nvPr>
        </p:nvPicPr>
        <p:blipFill>
          <a:blip r:embed="rId3"/>
          <a:stretch>
            <a:fillRect/>
          </a:stretch>
        </p:blipFill>
        <p:spPr>
          <a:xfrm>
            <a:off x="521622" y="2539470"/>
            <a:ext cx="5306165" cy="3801005"/>
          </a:xfrm>
        </p:spPr>
      </p:pic>
      <p:pic>
        <p:nvPicPr>
          <p:cNvPr id="11" name="Grafik 10">
            <a:extLst>
              <a:ext uri="{FF2B5EF4-FFF2-40B4-BE49-F238E27FC236}">
                <a16:creationId xmlns:a16="http://schemas.microsoft.com/office/drawing/2014/main" id="{3F1535BD-1492-DCBF-1F3A-E6978C804CC5}"/>
              </a:ext>
            </a:extLst>
          </p:cNvPr>
          <p:cNvPicPr>
            <a:picLocks noChangeAspect="1"/>
          </p:cNvPicPr>
          <p:nvPr/>
        </p:nvPicPr>
        <p:blipFill>
          <a:blip r:embed="rId4"/>
          <a:stretch>
            <a:fillRect/>
          </a:stretch>
        </p:blipFill>
        <p:spPr>
          <a:xfrm>
            <a:off x="6019800" y="5092530"/>
            <a:ext cx="5963482" cy="1219370"/>
          </a:xfrm>
          <a:prstGeom prst="rect">
            <a:avLst/>
          </a:prstGeom>
        </p:spPr>
      </p:pic>
      <p:pic>
        <p:nvPicPr>
          <p:cNvPr id="14" name="Grafik 13">
            <a:extLst>
              <a:ext uri="{FF2B5EF4-FFF2-40B4-BE49-F238E27FC236}">
                <a16:creationId xmlns:a16="http://schemas.microsoft.com/office/drawing/2014/main" id="{D0775886-20B2-7A1A-3E85-59EEA413AEC7}"/>
              </a:ext>
            </a:extLst>
          </p:cNvPr>
          <p:cNvPicPr>
            <a:picLocks noChangeAspect="1"/>
          </p:cNvPicPr>
          <p:nvPr/>
        </p:nvPicPr>
        <p:blipFill>
          <a:blip r:embed="rId5"/>
          <a:stretch>
            <a:fillRect/>
          </a:stretch>
        </p:blipFill>
        <p:spPr>
          <a:xfrm>
            <a:off x="7191294" y="201145"/>
            <a:ext cx="4010106" cy="2238101"/>
          </a:xfrm>
          <a:prstGeom prst="rect">
            <a:avLst/>
          </a:prstGeom>
        </p:spPr>
      </p:pic>
      <p:pic>
        <p:nvPicPr>
          <p:cNvPr id="16" name="Grafik 15">
            <a:extLst>
              <a:ext uri="{FF2B5EF4-FFF2-40B4-BE49-F238E27FC236}">
                <a16:creationId xmlns:a16="http://schemas.microsoft.com/office/drawing/2014/main" id="{F3E4CD56-0BD1-ABBE-BF33-FC33856D5F65}"/>
              </a:ext>
            </a:extLst>
          </p:cNvPr>
          <p:cNvPicPr>
            <a:picLocks noChangeAspect="1"/>
          </p:cNvPicPr>
          <p:nvPr/>
        </p:nvPicPr>
        <p:blipFill>
          <a:blip r:embed="rId6"/>
          <a:stretch>
            <a:fillRect/>
          </a:stretch>
        </p:blipFill>
        <p:spPr>
          <a:xfrm>
            <a:off x="7191294" y="2539471"/>
            <a:ext cx="4010106" cy="2316763"/>
          </a:xfrm>
          <a:prstGeom prst="rect">
            <a:avLst/>
          </a:prstGeom>
        </p:spPr>
      </p:pic>
    </p:spTree>
    <p:extLst>
      <p:ext uri="{BB962C8B-B14F-4D97-AF65-F5344CB8AC3E}">
        <p14:creationId xmlns:p14="http://schemas.microsoft.com/office/powerpoint/2010/main" val="4056766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a:bodyPr>
          <a:lstStyle/>
          <a:p>
            <a:pPr>
              <a:buFont typeface="Arial" panose="020B0604020202020204" pitchFamily="34" charset="0"/>
              <a:buChar char="•"/>
            </a:pPr>
            <a:r>
              <a:rPr lang="en-US" dirty="0"/>
              <a:t>Transparent video</a:t>
            </a:r>
          </a:p>
          <a:p>
            <a:pPr>
              <a:buFont typeface="Arial" panose="020B0604020202020204" pitchFamily="34" charset="0"/>
              <a:buChar char="•"/>
            </a:pPr>
            <a:r>
              <a:rPr lang="en-US" dirty="0"/>
              <a:t>Grid</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AU" b="1" dirty="0"/>
              <a:t>Effect panel</a:t>
            </a:r>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pic>
        <p:nvPicPr>
          <p:cNvPr id="5" name="Inhaltsplatzhalter 4">
            <a:extLst>
              <a:ext uri="{FF2B5EF4-FFF2-40B4-BE49-F238E27FC236}">
                <a16:creationId xmlns:a16="http://schemas.microsoft.com/office/drawing/2014/main" id="{FCF59EE0-2ED4-EC2C-CED3-7B1A7E8A507C}"/>
              </a:ext>
            </a:extLst>
          </p:cNvPr>
          <p:cNvPicPr>
            <a:picLocks noGrp="1" noChangeAspect="1"/>
          </p:cNvPicPr>
          <p:nvPr>
            <p:ph sz="half" idx="2"/>
          </p:nvPr>
        </p:nvPicPr>
        <p:blipFill>
          <a:blip r:embed="rId3"/>
          <a:stretch>
            <a:fillRect/>
          </a:stretch>
        </p:blipFill>
        <p:spPr>
          <a:xfrm>
            <a:off x="6885995" y="365124"/>
            <a:ext cx="4865837" cy="6492875"/>
          </a:xfrm>
        </p:spPr>
      </p:pic>
    </p:spTree>
    <p:extLst>
      <p:ext uri="{BB962C8B-B14F-4D97-AF65-F5344CB8AC3E}">
        <p14:creationId xmlns:p14="http://schemas.microsoft.com/office/powerpoint/2010/main" val="4117407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fontScale="77500" lnSpcReduction="20000"/>
          </a:bodyPr>
          <a:lstStyle/>
          <a:p>
            <a:pPr>
              <a:buFont typeface="Arial" panose="020B0604020202020204" pitchFamily="34" charset="0"/>
              <a:buChar char="•"/>
            </a:pPr>
            <a:r>
              <a:rPr lang="en-US" dirty="0"/>
              <a:t>Ensure the Timeline panel is active.</a:t>
            </a:r>
          </a:p>
          <a:p>
            <a:pPr>
              <a:buFont typeface="Arial" panose="020B0604020202020204" pitchFamily="34" charset="0"/>
              <a:buChar char="•"/>
            </a:pPr>
            <a:r>
              <a:rPr lang="en-US" dirty="0"/>
              <a:t>Navigate to File &gt; Export &gt; Media </a:t>
            </a:r>
          </a:p>
          <a:p>
            <a:pPr>
              <a:buFont typeface="Arial" panose="020B0604020202020204" pitchFamily="34" charset="0"/>
              <a:buChar char="•"/>
            </a:pPr>
            <a:r>
              <a:rPr lang="en-US" dirty="0"/>
              <a:t>Setting Export Preferences</a:t>
            </a:r>
          </a:p>
          <a:p>
            <a:pPr>
              <a:buFont typeface="Arial" panose="020B0604020202020204" pitchFamily="34" charset="0"/>
              <a:buChar char="•"/>
            </a:pPr>
            <a:r>
              <a:rPr lang="en-US" dirty="0"/>
              <a:t>In the Export Settings dialog box, select Format: H.264.</a:t>
            </a:r>
          </a:p>
          <a:p>
            <a:pPr>
              <a:buFont typeface="Arial" panose="020B0604020202020204" pitchFamily="34" charset="0"/>
              <a:buChar char="•"/>
            </a:pPr>
            <a:r>
              <a:rPr lang="en-US" dirty="0"/>
              <a:t>Choose Preset: Match Source – High Bitrate.</a:t>
            </a:r>
          </a:p>
          <a:p>
            <a:pPr>
              <a:buFont typeface="Arial" panose="020B0604020202020204" pitchFamily="34" charset="0"/>
              <a:buChar char="•"/>
            </a:pPr>
            <a:r>
              <a:rPr lang="en-US" dirty="0"/>
              <a:t>Choosing File Location and Name</a:t>
            </a:r>
          </a:p>
          <a:p>
            <a:pPr>
              <a:buFont typeface="Arial" panose="020B0604020202020204" pitchFamily="34" charset="0"/>
              <a:buChar char="•"/>
            </a:pPr>
            <a:r>
              <a:rPr lang="en-US" dirty="0"/>
              <a:t>Click the blue export button</a:t>
            </a:r>
          </a:p>
          <a:p>
            <a:pPr>
              <a:buFont typeface="Arial" panose="020B0604020202020204" pitchFamily="34" charset="0"/>
              <a:buChar char="•"/>
            </a:pPr>
            <a:r>
              <a:rPr lang="en-US" dirty="0"/>
              <a:t>Click Export to start creating the new video file.</a:t>
            </a:r>
          </a:p>
          <a:p>
            <a:pPr>
              <a:buFont typeface="Arial" panose="020B0604020202020204" pitchFamily="34" charset="0"/>
              <a:buChar char="•"/>
            </a:pPr>
            <a:r>
              <a:rPr lang="en-US" dirty="0"/>
              <a:t>Wait for the file to be processed and ready for sharing.</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AU" b="1" dirty="0"/>
              <a:t>Exporting Video</a:t>
            </a:r>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pic>
        <p:nvPicPr>
          <p:cNvPr id="10" name="Inhaltsplatzhalter 9">
            <a:extLst>
              <a:ext uri="{FF2B5EF4-FFF2-40B4-BE49-F238E27FC236}">
                <a16:creationId xmlns:a16="http://schemas.microsoft.com/office/drawing/2014/main" id="{864A38E3-A2B4-C559-1DE4-B8DEE65880CE}"/>
              </a:ext>
            </a:extLst>
          </p:cNvPr>
          <p:cNvPicPr>
            <a:picLocks noGrp="1" noChangeAspect="1"/>
          </p:cNvPicPr>
          <p:nvPr>
            <p:ph sz="half" idx="2"/>
          </p:nvPr>
        </p:nvPicPr>
        <p:blipFill>
          <a:blip r:embed="rId3"/>
          <a:stretch>
            <a:fillRect/>
          </a:stretch>
        </p:blipFill>
        <p:spPr>
          <a:xfrm>
            <a:off x="6172200" y="1902698"/>
            <a:ext cx="6019800" cy="3052604"/>
          </a:xfrm>
        </p:spPr>
      </p:pic>
    </p:spTree>
    <p:extLst>
      <p:ext uri="{BB962C8B-B14F-4D97-AF65-F5344CB8AC3E}">
        <p14:creationId xmlns:p14="http://schemas.microsoft.com/office/powerpoint/2010/main" val="2081681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EB9728-2876-6F0A-DC39-9BE368FE0268}"/>
              </a:ext>
            </a:extLst>
          </p:cNvPr>
          <p:cNvSpPr/>
          <p:nvPr/>
        </p:nvSpPr>
        <p:spPr>
          <a:xfrm>
            <a:off x="0" y="-9525"/>
            <a:ext cx="4886325" cy="68675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7360" y="1715461"/>
            <a:ext cx="5062625" cy="3369317"/>
          </a:xfrm>
        </p:spPr>
        <p:txBody>
          <a:bodyPr vert="horz" lIns="91440" tIns="45720" rIns="91440" bIns="45720" rtlCol="0" anchor="t">
            <a:normAutofit fontScale="90000"/>
          </a:bodyPr>
          <a:lstStyle/>
          <a:p>
            <a:pPr algn="r"/>
            <a:r>
              <a:rPr lang="en-US" sz="3200" dirty="0">
                <a:solidFill>
                  <a:schemeClr val="bg1"/>
                </a:solidFill>
                <a:latin typeface="Arial"/>
                <a:cs typeface="Arial"/>
              </a:rPr>
              <a:t>Acknowledgement of Country</a:t>
            </a:r>
            <a:br>
              <a:rPr lang="en-US" sz="3200" dirty="0">
                <a:latin typeface="Arial"/>
                <a:cs typeface="Arial"/>
              </a:rPr>
            </a:br>
            <a:endParaRPr lang="en-US" sz="4000" dirty="0">
              <a:solidFill>
                <a:schemeClr val="bg1"/>
              </a:solidFill>
              <a:latin typeface="Arial"/>
              <a:cs typeface="Arial"/>
            </a:endParaRPr>
          </a:p>
          <a:p>
            <a:r>
              <a:rPr lang="en-US" sz="2000" dirty="0">
                <a:solidFill>
                  <a:schemeClr val="bg1"/>
                </a:solidFill>
                <a:latin typeface="Arial"/>
                <a:ea typeface="+mj-lt"/>
                <a:cs typeface="+mj-lt"/>
              </a:rPr>
              <a:t>We acknowledge Aboriginal and Torres Strait Islander peoples and their continuing connection to land and as custodians of stories for millennia. We respectfully acknowledge the land on which we all meet today, and pay our respects to elders past, present and emerging.</a:t>
            </a:r>
            <a:endParaRPr lang="en-US" sz="2000">
              <a:solidFill>
                <a:schemeClr val="bg1"/>
              </a:solidFill>
              <a:latin typeface="Arial"/>
              <a:cs typeface="Calibri Light"/>
            </a:endParaRPr>
          </a:p>
          <a:p>
            <a:pPr algn="r"/>
            <a:endParaRPr lang="en-US" sz="2000" dirty="0">
              <a:solidFill>
                <a:schemeClr val="bg1"/>
              </a:solidFill>
              <a:latin typeface="Arial"/>
              <a:cs typeface="Calibri Light"/>
            </a:endParaRPr>
          </a:p>
        </p:txBody>
      </p:sp>
      <p:pic>
        <p:nvPicPr>
          <p:cNvPr id="3" name="Picture 3" descr="A picture containing text, weapon&#10;&#10;Description automatically generated">
            <a:extLst>
              <a:ext uri="{FF2B5EF4-FFF2-40B4-BE49-F238E27FC236}">
                <a16:creationId xmlns:a16="http://schemas.microsoft.com/office/drawing/2014/main" id="{C01F5733-01B3-AA96-074F-C362A901DDAD}"/>
              </a:ext>
            </a:extLst>
          </p:cNvPr>
          <p:cNvPicPr>
            <a:picLocks noChangeAspect="1"/>
          </p:cNvPicPr>
          <p:nvPr/>
        </p:nvPicPr>
        <p:blipFill>
          <a:blip r:embed="rId3"/>
          <a:stretch>
            <a:fillRect/>
          </a:stretch>
        </p:blipFill>
        <p:spPr>
          <a:xfrm>
            <a:off x="1766888" y="1481137"/>
            <a:ext cx="1162050" cy="3400425"/>
          </a:xfrm>
          <a:prstGeom prst="rect">
            <a:avLst/>
          </a:prstGeom>
        </p:spPr>
      </p:pic>
    </p:spTree>
    <p:extLst>
      <p:ext uri="{BB962C8B-B14F-4D97-AF65-F5344CB8AC3E}">
        <p14:creationId xmlns:p14="http://schemas.microsoft.com/office/powerpoint/2010/main" val="2275128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Autofit/>
          </a:bodyPr>
          <a:lstStyle/>
          <a:p>
            <a:pPr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15-30 Minutes Break</a:t>
            </a:r>
          </a:p>
          <a:p>
            <a:pPr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Interactive Q&amp;A Segment</a:t>
            </a:r>
          </a:p>
        </p:txBody>
      </p:sp>
      <p:sp>
        <p:nvSpPr>
          <p:cNvPr id="5" name="Inhaltsplatzhalter 4">
            <a:extLst>
              <a:ext uri="{FF2B5EF4-FFF2-40B4-BE49-F238E27FC236}">
                <a16:creationId xmlns:a16="http://schemas.microsoft.com/office/drawing/2014/main" id="{C6237A5E-DA53-2DAB-AEAE-ADE7D6F89D4E}"/>
              </a:ext>
            </a:extLst>
          </p:cNvPr>
          <p:cNvSpPr>
            <a:spLocks noGrp="1"/>
          </p:cNvSpPr>
          <p:nvPr>
            <p:ph sz="half" idx="2"/>
          </p:nvPr>
        </p:nvSpPr>
        <p:spPr/>
        <p:txBody>
          <a:bodyPr/>
          <a:lstStyle/>
          <a:p>
            <a:endParaRPr lang="en-AU"/>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AU" b="1" dirty="0"/>
              <a:t>Break Time</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Tree>
    <p:extLst>
      <p:ext uri="{BB962C8B-B14F-4D97-AF65-F5344CB8AC3E}">
        <p14:creationId xmlns:p14="http://schemas.microsoft.com/office/powerpoint/2010/main" val="1647206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a:bodyPr>
          <a:lstStyle/>
          <a:p>
            <a:pPr>
              <a:buFont typeface="Arial" panose="020B0604020202020204" pitchFamily="34" charset="0"/>
              <a:buChar char="•"/>
            </a:pPr>
            <a:r>
              <a:rPr lang="en-US" dirty="0"/>
              <a:t>Introduction to The Edge's Open Lab Tools</a:t>
            </a:r>
          </a:p>
          <a:p>
            <a:pPr>
              <a:buFont typeface="Arial" panose="020B0604020202020204" pitchFamily="34" charset="0"/>
              <a:buChar char="•"/>
            </a:pPr>
            <a:r>
              <a:rPr lang="en-US" dirty="0"/>
              <a:t>Laser Cutter: Safety and Operation</a:t>
            </a:r>
          </a:p>
          <a:p>
            <a:pPr>
              <a:buFont typeface="Arial" panose="020B0604020202020204" pitchFamily="34" charset="0"/>
              <a:buChar char="•"/>
            </a:pPr>
            <a:r>
              <a:rPr lang="en-US" dirty="0"/>
              <a:t>Potential of Laser Cutter in Creative Projects</a:t>
            </a:r>
            <a:endParaRPr lang="en-AU" dirty="0"/>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dirty="0"/>
              <a:t>Laser Cutter and Open Lab Tools Overview</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3" name="Inhaltsplatzhalter 2">
            <a:extLst>
              <a:ext uri="{FF2B5EF4-FFF2-40B4-BE49-F238E27FC236}">
                <a16:creationId xmlns:a16="http://schemas.microsoft.com/office/drawing/2014/main" id="{A64B92C6-3FEF-6180-57EC-D3BE3D8FC8A5}"/>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231109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a:bodyPr>
          <a:lstStyle/>
          <a:p>
            <a:pPr fontAlgn="base">
              <a:spcBef>
                <a:spcPct val="0"/>
              </a:spcBef>
              <a:spcAft>
                <a:spcPts val="600"/>
              </a:spcAft>
            </a:pPr>
            <a:r>
              <a:rPr kumimoji="0" lang="en-US" altLang="en-US" sz="2800" b="0" i="0" u="none" strike="noStrike" cap="none" normalizeH="0" baseline="0" dirty="0">
                <a:ln>
                  <a:noFill/>
                </a:ln>
                <a:effectLst/>
              </a:rPr>
              <a:t>Step-by-Step Guide to Designing Your Hologram</a:t>
            </a:r>
          </a:p>
          <a:p>
            <a:pPr fontAlgn="base">
              <a:spcBef>
                <a:spcPct val="0"/>
              </a:spcBef>
              <a:spcAft>
                <a:spcPts val="600"/>
              </a:spcAft>
            </a:pPr>
            <a:r>
              <a:rPr kumimoji="0" lang="en-US" altLang="en-US" sz="2800" b="0" i="0" u="none" strike="noStrike" cap="none" normalizeH="0" baseline="0" dirty="0">
                <a:ln>
                  <a:noFill/>
                </a:ln>
                <a:effectLst/>
              </a:rPr>
              <a:t>Using iPads for Hologram Design</a:t>
            </a:r>
          </a:p>
          <a:p>
            <a:pPr fontAlgn="base">
              <a:spcBef>
                <a:spcPct val="0"/>
              </a:spcBef>
              <a:spcAft>
                <a:spcPts val="600"/>
              </a:spcAft>
            </a:pPr>
            <a:r>
              <a:rPr kumimoji="0" lang="en-US" altLang="en-US" sz="2800" b="0" i="0" u="none" strike="noStrike" cap="none" normalizeH="0" baseline="0" dirty="0">
                <a:ln>
                  <a:noFill/>
                </a:ln>
                <a:effectLst/>
              </a:rPr>
              <a:t>Laser Cutting Your Hologram Device</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dirty="0"/>
              <a:t>Creating a Floating Hologram (Pepper’s Ghost)</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5" name="Inhaltsplatzhalter 4">
            <a:extLst>
              <a:ext uri="{FF2B5EF4-FFF2-40B4-BE49-F238E27FC236}">
                <a16:creationId xmlns:a16="http://schemas.microsoft.com/office/drawing/2014/main" id="{CC56BCEE-9B80-5DC6-C5C0-A52F0A46021D}"/>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2313694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fontScale="85000" lnSpcReduction="20000"/>
          </a:bodyPr>
          <a:lstStyle/>
          <a:p>
            <a:pPr fontAlgn="base">
              <a:spcBef>
                <a:spcPct val="0"/>
              </a:spcBef>
              <a:spcAft>
                <a:spcPts val="600"/>
              </a:spcAft>
            </a:pPr>
            <a:r>
              <a:rPr kumimoji="0" lang="en-US" altLang="en-US" sz="2800" b="0" i="0" u="none" strike="noStrike" cap="none" normalizeH="0" baseline="0" dirty="0">
                <a:ln>
                  <a:noFill/>
                </a:ln>
                <a:effectLst/>
              </a:rPr>
              <a:t>Introduction of the </a:t>
            </a:r>
            <a:r>
              <a:rPr kumimoji="0" lang="en-US" altLang="en-US" sz="2800" b="0" i="0" u="none" strike="noStrike" cap="none" normalizeH="0" baseline="0" dirty="0" err="1">
                <a:ln>
                  <a:noFill/>
                </a:ln>
                <a:effectLst/>
              </a:rPr>
              <a:t>Dircksian</a:t>
            </a:r>
            <a:r>
              <a:rPr kumimoji="0" lang="en-US" altLang="en-US" sz="2800" b="0" i="0" u="none" strike="noStrike" cap="none" normalizeH="0" baseline="0" dirty="0">
                <a:ln>
                  <a:noFill/>
                </a:ln>
                <a:effectLst/>
              </a:rPr>
              <a:t> Phantasmagoria in the 1860s by Henry </a:t>
            </a:r>
            <a:r>
              <a:rPr kumimoji="0" lang="en-US" altLang="en-US" sz="2800" b="0" i="0" u="none" strike="noStrike" cap="none" normalizeH="0" baseline="0" dirty="0" err="1">
                <a:ln>
                  <a:noFill/>
                </a:ln>
                <a:effectLst/>
              </a:rPr>
              <a:t>Dircks</a:t>
            </a:r>
            <a:r>
              <a:rPr kumimoji="0" lang="en-US" altLang="en-US" sz="2800" b="0" i="0" u="none" strike="noStrike" cap="none" normalizeH="0" baseline="0" dirty="0">
                <a:ln>
                  <a:noFill/>
                </a:ln>
                <a:effectLst/>
              </a:rPr>
              <a:t>.</a:t>
            </a:r>
          </a:p>
          <a:p>
            <a:pPr fontAlgn="base">
              <a:spcBef>
                <a:spcPct val="0"/>
              </a:spcBef>
              <a:spcAft>
                <a:spcPts val="600"/>
              </a:spcAft>
            </a:pPr>
            <a:r>
              <a:rPr kumimoji="0" lang="en-US" altLang="en-US" sz="2800" b="0" i="0" u="none" strike="noStrike" cap="none" normalizeH="0" baseline="0" dirty="0">
                <a:ln>
                  <a:noFill/>
                </a:ln>
                <a:effectLst/>
              </a:rPr>
              <a:t>Adaptation of an older Italian optical illusion involving glass and light.</a:t>
            </a:r>
          </a:p>
          <a:p>
            <a:pPr fontAlgn="base">
              <a:spcBef>
                <a:spcPct val="0"/>
              </a:spcBef>
              <a:spcAft>
                <a:spcPts val="600"/>
              </a:spcAft>
            </a:pPr>
            <a:r>
              <a:rPr kumimoji="0" lang="en-US" altLang="en-US" sz="2800" b="0" i="0" u="none" strike="noStrike" cap="none" normalizeH="0" baseline="0" dirty="0">
                <a:ln>
                  <a:noFill/>
                </a:ln>
                <a:effectLst/>
              </a:rPr>
              <a:t>Lack of popularity due to its complexity and cost, requiring significant theater modifications.</a:t>
            </a:r>
          </a:p>
          <a:p>
            <a:pPr fontAlgn="base">
              <a:spcBef>
                <a:spcPct val="0"/>
              </a:spcBef>
              <a:spcAft>
                <a:spcPts val="600"/>
              </a:spcAft>
            </a:pPr>
            <a:r>
              <a:rPr kumimoji="0" lang="en-US" altLang="en-US" sz="2800" b="0" i="0" u="none" strike="noStrike" cap="none" normalizeH="0" baseline="0" dirty="0">
                <a:ln>
                  <a:noFill/>
                </a:ln>
                <a:effectLst/>
              </a:rPr>
              <a:t>John H. Pepper's simplification using a sheet of glass, making it feasible for existing theaters.</a:t>
            </a:r>
          </a:p>
          <a:p>
            <a:pPr fontAlgn="base">
              <a:spcBef>
                <a:spcPct val="0"/>
              </a:spcBef>
              <a:spcAft>
                <a:spcPts val="600"/>
              </a:spcAft>
            </a:pPr>
            <a:r>
              <a:rPr kumimoji="0" lang="en-US" altLang="en-US" sz="2800" b="0" i="0" u="none" strike="noStrike" cap="none" normalizeH="0" baseline="0" dirty="0">
                <a:ln>
                  <a:noFill/>
                </a:ln>
                <a:effectLst/>
              </a:rPr>
              <a:t>Popularization of the effect, known as Pepper's Ghost, in England and Australia.</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dirty="0"/>
              <a:t>Explaining the Pepper’s Ghost Illusion</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pic>
        <p:nvPicPr>
          <p:cNvPr id="4" name="Inhaltsplatzhalter 3" descr="Ein Bild, das Design, Screenshot, Kunst enthält.&#10;&#10;Automatisch generierte Beschreibung">
            <a:extLst>
              <a:ext uri="{FF2B5EF4-FFF2-40B4-BE49-F238E27FC236}">
                <a16:creationId xmlns:a16="http://schemas.microsoft.com/office/drawing/2014/main" id="{C42D2050-13CD-661D-F05B-8BA2AD8F2CF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788604"/>
            <a:ext cx="6019800" cy="3280791"/>
          </a:xfrm>
        </p:spPr>
      </p:pic>
      <p:sp>
        <p:nvSpPr>
          <p:cNvPr id="2" name="Textfeld 4">
            <a:extLst>
              <a:ext uri="{FF2B5EF4-FFF2-40B4-BE49-F238E27FC236}">
                <a16:creationId xmlns:a16="http://schemas.microsoft.com/office/drawing/2014/main" id="{AAC4922E-7260-99DA-89FC-0F55C8895EAD}"/>
              </a:ext>
            </a:extLst>
          </p:cNvPr>
          <p:cNvSpPr txBox="1"/>
          <p:nvPr/>
        </p:nvSpPr>
        <p:spPr>
          <a:xfrm>
            <a:off x="4943707" y="6556137"/>
            <a:ext cx="7248293" cy="215444"/>
          </a:xfrm>
          <a:prstGeom prst="rect">
            <a:avLst/>
          </a:prstGeom>
          <a:noFill/>
        </p:spPr>
        <p:txBody>
          <a:bodyPr wrap="square" rtlCol="0">
            <a:spAutoFit/>
          </a:bodyPr>
          <a:lstStyle/>
          <a:p>
            <a:pPr algn="r"/>
            <a:r>
              <a:rPr lang="en-US" sz="800" dirty="0"/>
              <a:t>Behind-the-scenes of a basic Pepper’s Ghost illusion. Image by </a:t>
            </a:r>
            <a:r>
              <a:rPr lang="en-US" sz="800" dirty="0" err="1"/>
              <a:t>Wapcaplet</a:t>
            </a:r>
            <a:r>
              <a:rPr lang="en-US" sz="800" dirty="0"/>
              <a:t> — Own work. Licensed under CC BY-SA 3.0, via Wikimedia Commons.</a:t>
            </a:r>
            <a:endParaRPr lang="en-AU" sz="800" dirty="0"/>
          </a:p>
        </p:txBody>
      </p:sp>
    </p:spTree>
    <p:extLst>
      <p:ext uri="{BB962C8B-B14F-4D97-AF65-F5344CB8AC3E}">
        <p14:creationId xmlns:p14="http://schemas.microsoft.com/office/powerpoint/2010/main" val="2025937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a:bodyPr>
          <a:lstStyle/>
          <a:p>
            <a:pPr fontAlgn="base">
              <a:spcBef>
                <a:spcPct val="0"/>
              </a:spcBef>
              <a:spcAft>
                <a:spcPts val="600"/>
              </a:spcAft>
            </a:pPr>
            <a:r>
              <a:rPr kumimoji="0" lang="en-US" altLang="en-US" sz="2800" b="0" i="0" u="none" strike="noStrike" cap="none" normalizeH="0" baseline="0" dirty="0">
                <a:ln>
                  <a:noFill/>
                </a:ln>
                <a:effectLst/>
              </a:rPr>
              <a:t>Technique: A large piece of glass placed at an angle reflects a hidden room creating a ghostly apparition.</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dirty="0"/>
              <a:t>Explaining the Pepper’s Ghost Illusion</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2" name="Textfeld 4">
            <a:extLst>
              <a:ext uri="{FF2B5EF4-FFF2-40B4-BE49-F238E27FC236}">
                <a16:creationId xmlns:a16="http://schemas.microsoft.com/office/drawing/2014/main" id="{AAC4922E-7260-99DA-89FC-0F55C8895EAD}"/>
              </a:ext>
            </a:extLst>
          </p:cNvPr>
          <p:cNvSpPr txBox="1"/>
          <p:nvPr/>
        </p:nvSpPr>
        <p:spPr>
          <a:xfrm>
            <a:off x="4943707" y="6556137"/>
            <a:ext cx="7248293" cy="215444"/>
          </a:xfrm>
          <a:prstGeom prst="rect">
            <a:avLst/>
          </a:prstGeom>
          <a:noFill/>
        </p:spPr>
        <p:txBody>
          <a:bodyPr wrap="square" rtlCol="0">
            <a:spAutoFit/>
          </a:bodyPr>
          <a:lstStyle/>
          <a:p>
            <a:pPr algn="r"/>
            <a:r>
              <a:rPr lang="en-US" sz="800" dirty="0"/>
              <a:t>Diagram </a:t>
            </a:r>
            <a:r>
              <a:rPr kumimoji="0" lang="en-US" altLang="en-US" sz="800" b="0" i="0" u="none" strike="noStrike" cap="none" normalizeH="0" baseline="0" dirty="0">
                <a:ln>
                  <a:noFill/>
                </a:ln>
                <a:effectLst/>
              </a:rPr>
              <a:t>Pepper's</a:t>
            </a:r>
            <a:r>
              <a:rPr lang="en-US" sz="800" dirty="0"/>
              <a:t> Ghost Waldemar Jenek</a:t>
            </a:r>
            <a:endParaRPr lang="en-AU" sz="800" dirty="0"/>
          </a:p>
        </p:txBody>
      </p:sp>
      <p:pic>
        <p:nvPicPr>
          <p:cNvPr id="10" name="Inhaltsplatzhalter 9" descr="Ein Bild, das Diagramm, Reihe, Rechteck, Screenshot enthält.&#10;&#10;Automatisch generierte Beschreibung">
            <a:extLst>
              <a:ext uri="{FF2B5EF4-FFF2-40B4-BE49-F238E27FC236}">
                <a16:creationId xmlns:a16="http://schemas.microsoft.com/office/drawing/2014/main" id="{D4AC4C66-0A05-8DDB-FFE3-E0460342C0D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499986"/>
            <a:ext cx="6019800" cy="3858028"/>
          </a:xfrm>
        </p:spPr>
      </p:pic>
    </p:spTree>
    <p:extLst>
      <p:ext uri="{BB962C8B-B14F-4D97-AF65-F5344CB8AC3E}">
        <p14:creationId xmlns:p14="http://schemas.microsoft.com/office/powerpoint/2010/main" val="2044797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a:bodyPr>
          <a:lstStyle/>
          <a:p>
            <a:pPr fontAlgn="base">
              <a:spcBef>
                <a:spcPct val="0"/>
              </a:spcBef>
              <a:spcAft>
                <a:spcPts val="600"/>
              </a:spcAft>
            </a:pPr>
            <a:r>
              <a:rPr kumimoji="0" lang="en-US" altLang="en-US" sz="2800" b="0" i="0" u="none" strike="noStrike" cap="none" normalizeH="0" baseline="0" dirty="0">
                <a:ln>
                  <a:noFill/>
                </a:ln>
                <a:effectLst/>
              </a:rPr>
              <a:t>Technique: A large piece of glass placed at an angle reflects a hidden room creating a ghostly apparition.</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dirty="0"/>
              <a:t>Explaining the Pepper’s Ghost Illusion</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pic>
        <p:nvPicPr>
          <p:cNvPr id="11" name="Inhaltsplatzhalter 9">
            <a:extLst>
              <a:ext uri="{FF2B5EF4-FFF2-40B4-BE49-F238E27FC236}">
                <a16:creationId xmlns:a16="http://schemas.microsoft.com/office/drawing/2014/main" id="{A2ADF94A-3398-DECA-0387-4611AAECAE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72200" y="1517070"/>
            <a:ext cx="6019800" cy="3497843"/>
          </a:xfrm>
          <a:prstGeom prst="rect">
            <a:avLst/>
          </a:prstGeom>
        </p:spPr>
      </p:pic>
      <p:sp>
        <p:nvSpPr>
          <p:cNvPr id="6" name="Inhaltsplatzhalter 5">
            <a:extLst>
              <a:ext uri="{FF2B5EF4-FFF2-40B4-BE49-F238E27FC236}">
                <a16:creationId xmlns:a16="http://schemas.microsoft.com/office/drawing/2014/main" id="{A5B2CF75-4C45-4FCD-599C-ECBAD57B6BA1}"/>
              </a:ext>
            </a:extLst>
          </p:cNvPr>
          <p:cNvSpPr>
            <a:spLocks noGrp="1"/>
          </p:cNvSpPr>
          <p:nvPr>
            <p:ph sz="half" idx="2"/>
          </p:nvPr>
        </p:nvSpPr>
        <p:spPr/>
        <p:txBody>
          <a:bodyPr/>
          <a:lstStyle/>
          <a:p>
            <a:endParaRPr lang="en-AU" dirty="0"/>
          </a:p>
        </p:txBody>
      </p:sp>
      <p:sp>
        <p:nvSpPr>
          <p:cNvPr id="12" name="Textfeld 4">
            <a:extLst>
              <a:ext uri="{FF2B5EF4-FFF2-40B4-BE49-F238E27FC236}">
                <a16:creationId xmlns:a16="http://schemas.microsoft.com/office/drawing/2014/main" id="{BECA2E84-486B-B13D-D936-88C6EAA4B3F6}"/>
              </a:ext>
            </a:extLst>
          </p:cNvPr>
          <p:cNvSpPr txBox="1"/>
          <p:nvPr/>
        </p:nvSpPr>
        <p:spPr>
          <a:xfrm>
            <a:off x="4943707" y="6556137"/>
            <a:ext cx="7248293" cy="215444"/>
          </a:xfrm>
          <a:prstGeom prst="rect">
            <a:avLst/>
          </a:prstGeom>
          <a:noFill/>
        </p:spPr>
        <p:txBody>
          <a:bodyPr wrap="square" rtlCol="0">
            <a:spAutoFit/>
          </a:bodyPr>
          <a:lstStyle/>
          <a:p>
            <a:pPr algn="r"/>
            <a:r>
              <a:rPr lang="en-US" sz="800" dirty="0"/>
              <a:t>Diagram </a:t>
            </a:r>
            <a:r>
              <a:rPr kumimoji="0" lang="en-US" altLang="en-US" sz="800" b="0" i="0" u="none" strike="noStrike" cap="none" normalizeH="0" baseline="0" dirty="0">
                <a:ln>
                  <a:noFill/>
                </a:ln>
                <a:effectLst/>
              </a:rPr>
              <a:t>Pepper's</a:t>
            </a:r>
            <a:r>
              <a:rPr lang="en-US" sz="800" dirty="0"/>
              <a:t> Ghost Waldemar Jenek</a:t>
            </a:r>
            <a:endParaRPr lang="en-AU" sz="800" dirty="0"/>
          </a:p>
        </p:txBody>
      </p:sp>
    </p:spTree>
    <p:extLst>
      <p:ext uri="{BB962C8B-B14F-4D97-AF65-F5344CB8AC3E}">
        <p14:creationId xmlns:p14="http://schemas.microsoft.com/office/powerpoint/2010/main" val="4176813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Autofit/>
          </a:bodyPr>
          <a:lstStyle/>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Creating Your Holograms</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Tips for Refining Designs</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Group Sharing and Feedback</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dirty="0"/>
              <a:t>Practice and Experimentation</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pic>
        <p:nvPicPr>
          <p:cNvPr id="2" name="Onlinemedien 1" title="カービィを3Dホログラムで動かすテスト #kirby 星のカービィ">
            <a:hlinkClick r:id="" action="ppaction://media"/>
            <a:extLst>
              <a:ext uri="{FF2B5EF4-FFF2-40B4-BE49-F238E27FC236}">
                <a16:creationId xmlns:a16="http://schemas.microsoft.com/office/drawing/2014/main" id="{C91F9753-A695-B71A-84FE-746C2D43599A}"/>
              </a:ext>
            </a:extLst>
          </p:cNvPr>
          <p:cNvPicPr>
            <a:picLocks noGrp="1" noRot="1" noChangeAspect="1"/>
          </p:cNvPicPr>
          <p:nvPr>
            <p:ph sz="half" idx="2"/>
            <a:videoFile r:link="rId1"/>
          </p:nvPr>
        </p:nvPicPr>
        <p:blipFill>
          <a:blip r:embed="rId4"/>
          <a:stretch>
            <a:fillRect/>
          </a:stretch>
        </p:blipFill>
        <p:spPr>
          <a:xfrm>
            <a:off x="6172200" y="1728788"/>
            <a:ext cx="6019800" cy="3400425"/>
          </a:xfrm>
          <a:prstGeom prst="rect">
            <a:avLst/>
          </a:prstGeom>
        </p:spPr>
      </p:pic>
      <p:sp>
        <p:nvSpPr>
          <p:cNvPr id="4" name="Textfeld 4">
            <a:extLst>
              <a:ext uri="{FF2B5EF4-FFF2-40B4-BE49-F238E27FC236}">
                <a16:creationId xmlns:a16="http://schemas.microsoft.com/office/drawing/2014/main" id="{2025EF9A-D63B-F555-26F3-0FCF841D7DE4}"/>
              </a:ext>
            </a:extLst>
          </p:cNvPr>
          <p:cNvSpPr txBox="1"/>
          <p:nvPr/>
        </p:nvSpPr>
        <p:spPr>
          <a:xfrm>
            <a:off x="4943707" y="6556137"/>
            <a:ext cx="7248293" cy="215444"/>
          </a:xfrm>
          <a:prstGeom prst="rect">
            <a:avLst/>
          </a:prstGeom>
          <a:noFill/>
        </p:spPr>
        <p:txBody>
          <a:bodyPr wrap="square" rtlCol="0">
            <a:spAutoFit/>
          </a:bodyPr>
          <a:lstStyle/>
          <a:p>
            <a:pPr algn="r"/>
            <a:r>
              <a:rPr lang="en-US" sz="800" dirty="0"/>
              <a:t>https://www.youtube.com/watch?v=V7zGv-Q0Pn8</a:t>
            </a:r>
            <a:endParaRPr lang="en-AU" sz="800" dirty="0"/>
          </a:p>
        </p:txBody>
      </p:sp>
    </p:spTree>
    <p:extLst>
      <p:ext uri="{BB962C8B-B14F-4D97-AF65-F5344CB8AC3E}">
        <p14:creationId xmlns:p14="http://schemas.microsoft.com/office/powerpoint/2010/main" val="382001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Autofit/>
          </a:bodyPr>
          <a:lstStyle/>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Creating Your Holograms</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Tips for Refining Designs</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Group Sharing and Feedback</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dirty="0"/>
              <a:t>Practice and Experimentation</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4" name="Textfeld 4">
            <a:extLst>
              <a:ext uri="{FF2B5EF4-FFF2-40B4-BE49-F238E27FC236}">
                <a16:creationId xmlns:a16="http://schemas.microsoft.com/office/drawing/2014/main" id="{2025EF9A-D63B-F555-26F3-0FCF841D7DE4}"/>
              </a:ext>
            </a:extLst>
          </p:cNvPr>
          <p:cNvSpPr txBox="1"/>
          <p:nvPr/>
        </p:nvSpPr>
        <p:spPr>
          <a:xfrm>
            <a:off x="4943707" y="6556137"/>
            <a:ext cx="7248293" cy="215444"/>
          </a:xfrm>
          <a:prstGeom prst="rect">
            <a:avLst/>
          </a:prstGeom>
          <a:noFill/>
        </p:spPr>
        <p:txBody>
          <a:bodyPr wrap="square" rtlCol="0">
            <a:spAutoFit/>
          </a:bodyPr>
          <a:lstStyle/>
          <a:p>
            <a:pPr algn="r"/>
            <a:r>
              <a:rPr lang="en-US" sz="800" dirty="0"/>
              <a:t>https://www.youtube.com/watch?v=rwoUsz07Rbg</a:t>
            </a:r>
            <a:endParaRPr lang="en-AU" sz="800" dirty="0"/>
          </a:p>
        </p:txBody>
      </p:sp>
      <p:pic>
        <p:nvPicPr>
          <p:cNvPr id="6" name="Onlinemedien 5" title="Hologram video">
            <a:hlinkClick r:id="" action="ppaction://media"/>
            <a:extLst>
              <a:ext uri="{FF2B5EF4-FFF2-40B4-BE49-F238E27FC236}">
                <a16:creationId xmlns:a16="http://schemas.microsoft.com/office/drawing/2014/main" id="{150CC140-27E6-4694-F4FD-BD6A053FEBF3}"/>
              </a:ext>
            </a:extLst>
          </p:cNvPr>
          <p:cNvPicPr>
            <a:picLocks noGrp="1" noRot="1" noChangeAspect="1"/>
          </p:cNvPicPr>
          <p:nvPr>
            <p:ph sz="half" idx="2"/>
            <a:videoFile r:link="rId1"/>
          </p:nvPr>
        </p:nvPicPr>
        <p:blipFill>
          <a:blip r:embed="rId4"/>
          <a:stretch>
            <a:fillRect/>
          </a:stretch>
        </p:blipFill>
        <p:spPr>
          <a:xfrm>
            <a:off x="6172200" y="1728788"/>
            <a:ext cx="6019800" cy="3400425"/>
          </a:xfrm>
          <a:prstGeom prst="rect">
            <a:avLst/>
          </a:prstGeom>
        </p:spPr>
      </p:pic>
    </p:spTree>
    <p:extLst>
      <p:ext uri="{BB962C8B-B14F-4D97-AF65-F5344CB8AC3E}">
        <p14:creationId xmlns:p14="http://schemas.microsoft.com/office/powerpoint/2010/main" val="130996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Autofit/>
          </a:bodyPr>
          <a:lstStyle/>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Creating Your Holograms</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dirty="0"/>
              <a:t>Hands-On: Practice and Experimentation</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pic>
        <p:nvPicPr>
          <p:cNvPr id="6" name="Inhaltsplatzhalter 5">
            <a:extLst>
              <a:ext uri="{FF2B5EF4-FFF2-40B4-BE49-F238E27FC236}">
                <a16:creationId xmlns:a16="http://schemas.microsoft.com/office/drawing/2014/main" id="{8A577626-DF42-4F20-656A-094896C8CE5A}"/>
              </a:ext>
            </a:extLst>
          </p:cNvPr>
          <p:cNvPicPr>
            <a:picLocks noGrp="1" noChangeAspect="1"/>
          </p:cNvPicPr>
          <p:nvPr>
            <p:ph sz="half" idx="2"/>
          </p:nvPr>
        </p:nvPicPr>
        <p:blipFill>
          <a:blip r:embed="rId3"/>
          <a:stretch>
            <a:fillRect/>
          </a:stretch>
        </p:blipFill>
        <p:spPr>
          <a:xfrm>
            <a:off x="6347686" y="1528763"/>
            <a:ext cx="4453663" cy="4422039"/>
          </a:xfrm>
        </p:spPr>
      </p:pic>
    </p:spTree>
    <p:extLst>
      <p:ext uri="{BB962C8B-B14F-4D97-AF65-F5344CB8AC3E}">
        <p14:creationId xmlns:p14="http://schemas.microsoft.com/office/powerpoint/2010/main" val="2710642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Autofit/>
          </a:bodyPr>
          <a:lstStyle/>
          <a:p>
            <a:pPr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Recap of Key Learnings from Session </a:t>
            </a:r>
            <a:r>
              <a:rPr lang="en-US" altLang="en-US" sz="2000" dirty="0">
                <a:latin typeface="Arial" panose="020B0604020202020204" pitchFamily="34" charset="0"/>
              </a:rPr>
              <a:t>two</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Preview of Next Session: "Illusion Techniques"</a:t>
            </a:r>
          </a:p>
          <a:p>
            <a:pPr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Feedback Collection and Closing Remarks</a:t>
            </a:r>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a:lstStyle/>
          <a:p>
            <a:r>
              <a:rPr lang="en-US" dirty="0"/>
              <a:t>Wrap-Up and Next Steps</a:t>
            </a:r>
            <a:endParaRPr lang="en-AU" dirty="0"/>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5" name="Inhaltsplatzhalter 4">
            <a:extLst>
              <a:ext uri="{FF2B5EF4-FFF2-40B4-BE49-F238E27FC236}">
                <a16:creationId xmlns:a16="http://schemas.microsoft.com/office/drawing/2014/main" id="{8337642C-87D2-716C-ECBD-731D13964143}"/>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944818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a:xfrm>
            <a:off x="838200" y="365125"/>
            <a:ext cx="10515600" cy="1325563"/>
          </a:xfrm>
        </p:spPr>
        <p:txBody>
          <a:bodyPr/>
          <a:lstStyle/>
          <a:p>
            <a:r>
              <a:rPr lang="en-US" dirty="0"/>
              <a:t>Session Overview</a:t>
            </a:r>
            <a:endParaRPr lang="en-AU" dirty="0"/>
          </a:p>
        </p:txBody>
      </p:sp>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lnSpcReduction="10000"/>
          </a:bodyPr>
          <a:lstStyle/>
          <a:p>
            <a:pPr marL="0" indent="0">
              <a:lnSpc>
                <a:spcPct val="150000"/>
              </a:lnSpc>
              <a:buNone/>
            </a:pPr>
            <a:r>
              <a:rPr lang="en-US" sz="2800" b="1" dirty="0">
                <a:latin typeface="Arial"/>
                <a:ea typeface="+mn-lt"/>
                <a:cs typeface="Arial"/>
              </a:rPr>
              <a:t>Welcome</a:t>
            </a:r>
          </a:p>
          <a:p>
            <a:pPr>
              <a:lnSpc>
                <a:spcPct val="150000"/>
              </a:lnSpc>
            </a:pPr>
            <a:r>
              <a:rPr lang="en-US" sz="2800" dirty="0">
                <a:latin typeface="Arial"/>
                <a:ea typeface="+mn-lt"/>
                <a:cs typeface="Arial"/>
              </a:rPr>
              <a:t>Check in and get set up on a computer</a:t>
            </a:r>
          </a:p>
          <a:p>
            <a:pPr>
              <a:lnSpc>
                <a:spcPct val="150000"/>
              </a:lnSpc>
            </a:pPr>
            <a:r>
              <a:rPr lang="en-US" dirty="0"/>
              <a:t>Brief recap of Session One</a:t>
            </a:r>
            <a:endParaRPr lang="en-US" sz="2800" dirty="0">
              <a:latin typeface="Arial"/>
              <a:ea typeface="+mn-lt"/>
              <a:cs typeface="Arial"/>
            </a:endParaRPr>
          </a:p>
          <a:p>
            <a:pPr marL="0" indent="0">
              <a:lnSpc>
                <a:spcPct val="150000"/>
              </a:lnSpc>
              <a:buNone/>
            </a:pPr>
            <a:r>
              <a:rPr lang="en-US" sz="2800" b="1" dirty="0">
                <a:latin typeface="Arial"/>
                <a:ea typeface="+mn-lt"/>
                <a:cs typeface="Arial"/>
              </a:rPr>
              <a:t>Overview of workshop</a:t>
            </a:r>
          </a:p>
          <a:p>
            <a:pPr>
              <a:lnSpc>
                <a:spcPct val="150000"/>
              </a:lnSpc>
            </a:pPr>
            <a:r>
              <a:rPr lang="en-US" sz="2800" dirty="0">
                <a:latin typeface="Arial"/>
                <a:ea typeface="+mn-lt"/>
                <a:cs typeface="Arial"/>
              </a:rPr>
              <a:t>Today’s Goals and Timeline</a:t>
            </a:r>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3" name="Inhaltsplatzhalter 2">
            <a:extLst>
              <a:ext uri="{FF2B5EF4-FFF2-40B4-BE49-F238E27FC236}">
                <a16:creationId xmlns:a16="http://schemas.microsoft.com/office/drawing/2014/main" id="{E252B4F5-07E7-2978-767B-0C028677C5A5}"/>
              </a:ext>
            </a:extLst>
          </p:cNvPr>
          <p:cNvSpPr>
            <a:spLocks noGrp="1"/>
          </p:cNvSpPr>
          <p:nvPr>
            <p:ph sz="half" idx="2"/>
          </p:nvPr>
        </p:nvSpPr>
        <p:spPr/>
        <p:txBody>
          <a:bodyPr/>
          <a:lstStyle/>
          <a:p>
            <a:pPr>
              <a:spcBef>
                <a:spcPts val="0"/>
              </a:spcBef>
              <a:spcAft>
                <a:spcPts val="0"/>
              </a:spcAft>
              <a:buFont typeface="Arial" panose="020B0604020202020204" pitchFamily="34" charset="0"/>
              <a:buChar char="•"/>
            </a:pPr>
            <a:endParaRPr lang="en-AU" dirty="0"/>
          </a:p>
        </p:txBody>
      </p:sp>
      <p:pic>
        <p:nvPicPr>
          <p:cNvPr id="2" name="Inhaltsplatzhalter 3" descr="Ein Bild, das Gerät, Elektronisches Gerät, Handy, tragbares Kommunikationsgerät enthält.&#10;&#10;Automatisch generierte Beschreibung">
            <a:extLst>
              <a:ext uri="{FF2B5EF4-FFF2-40B4-BE49-F238E27FC236}">
                <a16:creationId xmlns:a16="http://schemas.microsoft.com/office/drawing/2014/main" id="{9301B3DB-765F-1C32-B485-33A9643A8DF1}"/>
              </a:ext>
            </a:extLst>
          </p:cNvPr>
          <p:cNvPicPr>
            <a:picLocks noChangeAspect="1"/>
          </p:cNvPicPr>
          <p:nvPr/>
        </p:nvPicPr>
        <p:blipFill rotWithShape="1">
          <a:blip r:embed="rId3">
            <a:extLst>
              <a:ext uri="{28A0092B-C50C-407E-A947-70E740481C1C}">
                <a14:useLocalDpi xmlns:a14="http://schemas.microsoft.com/office/drawing/2010/main" val="0"/>
              </a:ext>
            </a:extLst>
          </a:blip>
          <a:srcRect l="33302" r="8202"/>
          <a:stretch/>
        </p:blipFill>
        <p:spPr>
          <a:xfrm>
            <a:off x="6172200" y="0"/>
            <a:ext cx="6019800" cy="6858000"/>
          </a:xfrm>
          <a:prstGeom prst="rect">
            <a:avLst/>
          </a:prstGeom>
        </p:spPr>
      </p:pic>
      <p:sp>
        <p:nvSpPr>
          <p:cNvPr id="4" name="Textfeld 4">
            <a:extLst>
              <a:ext uri="{FF2B5EF4-FFF2-40B4-BE49-F238E27FC236}">
                <a16:creationId xmlns:a16="http://schemas.microsoft.com/office/drawing/2014/main" id="{365845A2-D293-E92F-77C8-B655F668B9F1}"/>
              </a:ext>
            </a:extLst>
          </p:cNvPr>
          <p:cNvSpPr txBox="1"/>
          <p:nvPr/>
        </p:nvSpPr>
        <p:spPr>
          <a:xfrm>
            <a:off x="4943707" y="6556137"/>
            <a:ext cx="7248293" cy="246221"/>
          </a:xfrm>
          <a:prstGeom prst="rect">
            <a:avLst/>
          </a:prstGeom>
          <a:noFill/>
        </p:spPr>
        <p:txBody>
          <a:bodyPr wrap="square" rtlCol="0">
            <a:spAutoFit/>
          </a:bodyPr>
          <a:lstStyle/>
          <a:p>
            <a:pPr algn="r"/>
            <a:r>
              <a:rPr lang="en-AU" sz="1000" dirty="0"/>
              <a:t>Image by Viktor </a:t>
            </a:r>
            <a:r>
              <a:rPr lang="en-AU" sz="1000" dirty="0" err="1"/>
              <a:t>Kosilov</a:t>
            </a:r>
            <a:r>
              <a:rPr lang="en-AU" sz="1000" dirty="0"/>
              <a:t> from </a:t>
            </a:r>
            <a:r>
              <a:rPr lang="en-AU" sz="1000" dirty="0" err="1"/>
              <a:t>Pixabay</a:t>
            </a:r>
            <a:endParaRPr lang="en-AU" sz="1100" dirty="0"/>
          </a:p>
        </p:txBody>
      </p:sp>
    </p:spTree>
    <p:extLst>
      <p:ext uri="{BB962C8B-B14F-4D97-AF65-F5344CB8AC3E}">
        <p14:creationId xmlns:p14="http://schemas.microsoft.com/office/powerpoint/2010/main" val="3255471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8B32A1F-0045-DE59-A36D-9D00913345FA}"/>
              </a:ext>
            </a:extLst>
          </p:cNvPr>
          <p:cNvSpPr>
            <a:spLocks noGrp="1"/>
          </p:cNvSpPr>
          <p:nvPr>
            <p:ph type="title"/>
          </p:nvPr>
        </p:nvSpPr>
        <p:spPr>
          <a:xfrm>
            <a:off x="838200" y="365125"/>
            <a:ext cx="10515600" cy="1325563"/>
          </a:xfrm>
        </p:spPr>
        <p:txBody>
          <a:bodyPr/>
          <a:lstStyle/>
          <a:p>
            <a:r>
              <a:rPr lang="en-US" dirty="0"/>
              <a:t>Q&amp;A Session</a:t>
            </a:r>
            <a:endParaRPr lang="en-AU" dirty="0"/>
          </a:p>
        </p:txBody>
      </p:sp>
      <p:sp>
        <p:nvSpPr>
          <p:cNvPr id="10" name="Content Placeholder 9">
            <a:extLst>
              <a:ext uri="{FF2B5EF4-FFF2-40B4-BE49-F238E27FC236}">
                <a16:creationId xmlns:a16="http://schemas.microsoft.com/office/drawing/2014/main" id="{6BCD5BA5-E5B2-8AE4-2579-C6146E5FD62B}"/>
              </a:ext>
            </a:extLst>
          </p:cNvPr>
          <p:cNvSpPr>
            <a:spLocks noGrp="1"/>
          </p:cNvSpPr>
          <p:nvPr>
            <p:ph sz="half" idx="1"/>
          </p:nvPr>
        </p:nvSpPr>
        <p:spPr/>
        <p:txBody>
          <a:bodyPr/>
          <a:lstStyle/>
          <a:p>
            <a:pPr>
              <a:buFont typeface="Arial" panose="020B0604020202020204" pitchFamily="34" charset="0"/>
              <a:buChar char="•"/>
            </a:pPr>
            <a:r>
              <a:rPr lang="en-US" dirty="0"/>
              <a:t> additional resources</a:t>
            </a:r>
            <a:endParaRPr lang="en-AU" dirty="0"/>
          </a:p>
        </p:txBody>
      </p:sp>
      <p:sp>
        <p:nvSpPr>
          <p:cNvPr id="11" name="Content Placeholder 10">
            <a:extLst>
              <a:ext uri="{FF2B5EF4-FFF2-40B4-BE49-F238E27FC236}">
                <a16:creationId xmlns:a16="http://schemas.microsoft.com/office/drawing/2014/main" id="{538CC880-B7F0-9781-F6E7-EFB3B22DCB84}"/>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2592054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8B32A1F-0045-DE59-A36D-9D00913345FA}"/>
              </a:ext>
            </a:extLst>
          </p:cNvPr>
          <p:cNvSpPr>
            <a:spLocks noGrp="1"/>
          </p:cNvSpPr>
          <p:nvPr>
            <p:ph type="title"/>
          </p:nvPr>
        </p:nvSpPr>
        <p:spPr/>
        <p:txBody>
          <a:bodyPr/>
          <a:lstStyle/>
          <a:p>
            <a:r>
              <a:rPr lang="en-US" dirty="0"/>
              <a:t>Images</a:t>
            </a:r>
            <a:endParaRPr lang="en-AU" dirty="0"/>
          </a:p>
        </p:txBody>
      </p:sp>
      <p:sp>
        <p:nvSpPr>
          <p:cNvPr id="10" name="Content Placeholder 9">
            <a:extLst>
              <a:ext uri="{FF2B5EF4-FFF2-40B4-BE49-F238E27FC236}">
                <a16:creationId xmlns:a16="http://schemas.microsoft.com/office/drawing/2014/main" id="{6BCD5BA5-E5B2-8AE4-2579-C6146E5FD62B}"/>
              </a:ext>
            </a:extLst>
          </p:cNvPr>
          <p:cNvSpPr>
            <a:spLocks noGrp="1"/>
          </p:cNvSpPr>
          <p:nvPr>
            <p:ph sz="half" idx="1"/>
          </p:nvPr>
        </p:nvSpPr>
        <p:spPr/>
        <p:txBody>
          <a:bodyPr>
            <a:normAutofit/>
          </a:bodyPr>
          <a:lstStyle/>
          <a:p>
            <a:endParaRPr lang="en-US" dirty="0"/>
          </a:p>
          <a:p>
            <a:endParaRPr lang="es-ES" dirty="0"/>
          </a:p>
          <a:p>
            <a:endParaRPr lang="es-ES" dirty="0"/>
          </a:p>
          <a:p>
            <a:pPr marL="0" indent="0">
              <a:buNone/>
            </a:pPr>
            <a:endParaRPr lang="en-US" dirty="0"/>
          </a:p>
          <a:p>
            <a:endParaRPr lang="en-US" sz="2800" dirty="0"/>
          </a:p>
        </p:txBody>
      </p:sp>
    </p:spTree>
    <p:extLst>
      <p:ext uri="{BB962C8B-B14F-4D97-AF65-F5344CB8AC3E}">
        <p14:creationId xmlns:p14="http://schemas.microsoft.com/office/powerpoint/2010/main" val="2445213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8EC54EA-6E78-2348-70BF-0EF7B430C15D}"/>
              </a:ext>
            </a:extLst>
          </p:cNvPr>
          <p:cNvSpPr txBox="1">
            <a:spLocks/>
          </p:cNvSpPr>
          <p:nvPr/>
        </p:nvSpPr>
        <p:spPr>
          <a:xfrm>
            <a:off x="3549706" y="1261255"/>
            <a:ext cx="5099281" cy="122022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a:solidFill>
                  <a:schemeClr val="bg1"/>
                </a:solidFill>
                <a:latin typeface="Arial"/>
                <a:cs typeface="Arial"/>
              </a:rPr>
              <a:t>THANKS FOR ATTENDING</a:t>
            </a:r>
          </a:p>
        </p:txBody>
      </p:sp>
      <p:cxnSp>
        <p:nvCxnSpPr>
          <p:cNvPr id="10" name="Straight Arrow Connector 9">
            <a:extLst>
              <a:ext uri="{FF2B5EF4-FFF2-40B4-BE49-F238E27FC236}">
                <a16:creationId xmlns:a16="http://schemas.microsoft.com/office/drawing/2014/main" id="{84062338-B26A-FDF9-63EB-4C3A8FC8500E}"/>
              </a:ext>
            </a:extLst>
          </p:cNvPr>
          <p:cNvCxnSpPr>
            <a:cxnSpLocks/>
          </p:cNvCxnSpPr>
          <p:nvPr/>
        </p:nvCxnSpPr>
        <p:spPr>
          <a:xfrm flipV="1">
            <a:off x="4922287" y="2292206"/>
            <a:ext cx="2345269" cy="4508"/>
          </a:xfrm>
          <a:prstGeom prst="straightConnector1">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78D5F04-D24E-E896-9C9C-92CEE826E861}"/>
              </a:ext>
            </a:extLst>
          </p:cNvPr>
          <p:cNvSpPr txBox="1"/>
          <p:nvPr/>
        </p:nvSpPr>
        <p:spPr>
          <a:xfrm>
            <a:off x="1853373" y="2550903"/>
            <a:ext cx="848525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FFFFFF"/>
                </a:solidFill>
                <a:latin typeface="Arial"/>
                <a:cs typeface="Arial"/>
              </a:rPr>
              <a:t>Please complete our survey that will be sent out via Eventbrite.</a:t>
            </a:r>
            <a:endParaRPr lang="en-US" dirty="0">
              <a:solidFill>
                <a:srgbClr val="000000"/>
              </a:solidFill>
              <a:latin typeface="Calibri" panose="020F0502020204030204"/>
              <a:cs typeface="Calibri" panose="020F0502020204030204"/>
            </a:endParaRPr>
          </a:p>
          <a:p>
            <a:pPr algn="ctr"/>
            <a:endParaRPr lang="en-US" sz="2800" dirty="0">
              <a:solidFill>
                <a:srgbClr val="FFFFFF"/>
              </a:solidFill>
              <a:latin typeface="Arial"/>
              <a:cs typeface="Arial"/>
            </a:endParaRPr>
          </a:p>
          <a:p>
            <a:pPr algn="ctr"/>
            <a:r>
              <a:rPr lang="en-US" sz="2800" dirty="0">
                <a:solidFill>
                  <a:srgbClr val="FFFFFF"/>
                </a:solidFill>
                <a:latin typeface="Arial"/>
                <a:cs typeface="Arial"/>
              </a:rPr>
              <a:t>Tag us on socials @</a:t>
            </a:r>
            <a:r>
              <a:rPr lang="en-US" sz="2800" dirty="0">
                <a:solidFill>
                  <a:srgbClr val="FFFFFF"/>
                </a:solidFill>
                <a:ea typeface="+mn-lt"/>
                <a:cs typeface="+mn-lt"/>
              </a:rPr>
              <a:t>statelibraryqld</a:t>
            </a:r>
          </a:p>
          <a:p>
            <a:pPr algn="ctr"/>
            <a:endParaRPr lang="en-US" sz="2800">
              <a:solidFill>
                <a:srgbClr val="FFFFFF"/>
              </a:solidFill>
              <a:latin typeface="Arial"/>
              <a:cs typeface="Arial"/>
            </a:endParaRPr>
          </a:p>
          <a:p>
            <a:pPr algn="ctr"/>
            <a:r>
              <a:rPr lang="en-US" sz="2800" dirty="0">
                <a:solidFill>
                  <a:srgbClr val="FFFFFF"/>
                </a:solidFill>
                <a:latin typeface="Arial"/>
                <a:cs typeface="Arial"/>
              </a:rPr>
              <a:t>Contact us on </a:t>
            </a:r>
            <a:r>
              <a:rPr lang="en-US" sz="2800" dirty="0">
                <a:solidFill>
                  <a:srgbClr val="FFFFFF"/>
                </a:solidFill>
                <a:latin typeface="Arial"/>
                <a:cs typeface="Arial"/>
                <a:hlinkClick r:id="rId3"/>
              </a:rPr>
              <a:t>appliedcreativity@slq.qld.gov.au</a:t>
            </a:r>
          </a:p>
        </p:txBody>
      </p:sp>
      <p:pic>
        <p:nvPicPr>
          <p:cNvPr id="3" name="Graphic 3" descr="Envelope with solid fill">
            <a:extLst>
              <a:ext uri="{FF2B5EF4-FFF2-40B4-BE49-F238E27FC236}">
                <a16:creationId xmlns:a16="http://schemas.microsoft.com/office/drawing/2014/main" id="{E6385D8F-6A0C-FE13-C841-428123452A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5293855"/>
            <a:ext cx="914400" cy="914400"/>
          </a:xfrm>
          <a:prstGeom prst="rect">
            <a:avLst/>
          </a:prstGeom>
        </p:spPr>
      </p:pic>
    </p:spTree>
    <p:extLst>
      <p:ext uri="{BB962C8B-B14F-4D97-AF65-F5344CB8AC3E}">
        <p14:creationId xmlns:p14="http://schemas.microsoft.com/office/powerpoint/2010/main" val="946860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black background with white text&#10;&#10;Description automatically generated">
            <a:extLst>
              <a:ext uri="{FF2B5EF4-FFF2-40B4-BE49-F238E27FC236}">
                <a16:creationId xmlns:a16="http://schemas.microsoft.com/office/drawing/2014/main" id="{A76F1C1D-FEFA-0231-2974-007008689492}"/>
              </a:ext>
            </a:extLst>
          </p:cNvPr>
          <p:cNvPicPr>
            <a:picLocks noGrp="1" noChangeAspect="1"/>
          </p:cNvPicPr>
          <p:nvPr>
            <p:ph idx="1"/>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67255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Equipment</a:t>
            </a:r>
          </a:p>
        </p:txBody>
      </p:sp>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vert="horz" lIns="91440" tIns="45720" rIns="91440" bIns="45720" rtlCol="0">
            <a:normAutofit/>
          </a:bodyPr>
          <a:lstStyle/>
          <a:p>
            <a:r>
              <a:rPr lang="en-US" sz="2000" dirty="0"/>
              <a:t>Computer with Premiere Pro</a:t>
            </a:r>
          </a:p>
          <a:p>
            <a:r>
              <a:rPr lang="en-US" sz="2000" dirty="0"/>
              <a:t>Laser Cutter</a:t>
            </a:r>
          </a:p>
          <a:p>
            <a:r>
              <a:rPr lang="en-US" sz="2000" dirty="0"/>
              <a:t>iPads and laser-cut hologram kits.</a:t>
            </a:r>
          </a:p>
          <a:p>
            <a:r>
              <a:rPr lang="en-US" sz="2000" dirty="0"/>
              <a:t>SLQ collection items (digitized slides and videos).</a:t>
            </a:r>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pic>
        <p:nvPicPr>
          <p:cNvPr id="4" name="Content Placeholder 3" descr="laser light is cutting wood By jonnysek&#10;">
            <a:extLst>
              <a:ext uri="{FF2B5EF4-FFF2-40B4-BE49-F238E27FC236}">
                <a16:creationId xmlns:a16="http://schemas.microsoft.com/office/drawing/2014/main" id="{02C01124-EBFD-4784-5570-B5CE61A9E63B}"/>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0786" t="-1" r="20786" b="811"/>
          <a:stretch/>
        </p:blipFill>
        <p:spPr>
          <a:xfrm>
            <a:off x="6172200" y="1"/>
            <a:ext cx="6019800" cy="6802358"/>
          </a:xfrm>
        </p:spPr>
      </p:pic>
      <p:sp>
        <p:nvSpPr>
          <p:cNvPr id="5" name="Textfeld 4">
            <a:extLst>
              <a:ext uri="{FF2B5EF4-FFF2-40B4-BE49-F238E27FC236}">
                <a16:creationId xmlns:a16="http://schemas.microsoft.com/office/drawing/2014/main" id="{D874A8EF-1AC9-0DD7-3774-ABA7AD74102F}"/>
              </a:ext>
            </a:extLst>
          </p:cNvPr>
          <p:cNvSpPr txBox="1"/>
          <p:nvPr/>
        </p:nvSpPr>
        <p:spPr>
          <a:xfrm>
            <a:off x="4943707" y="6556137"/>
            <a:ext cx="7248293" cy="246221"/>
          </a:xfrm>
          <a:prstGeom prst="rect">
            <a:avLst/>
          </a:prstGeom>
          <a:noFill/>
        </p:spPr>
        <p:txBody>
          <a:bodyPr wrap="square" rtlCol="0">
            <a:spAutoFit/>
          </a:bodyPr>
          <a:lstStyle/>
          <a:p>
            <a:pPr algn="r"/>
            <a:r>
              <a:rPr lang="en-AU" sz="1000" b="1" dirty="0"/>
              <a:t>laser light is cutting wood </a:t>
            </a:r>
            <a:r>
              <a:rPr lang="en-AU" sz="1000" dirty="0"/>
              <a:t>By jonnysek </a:t>
            </a:r>
          </a:p>
        </p:txBody>
      </p:sp>
    </p:spTree>
    <p:extLst>
      <p:ext uri="{BB962C8B-B14F-4D97-AF65-F5344CB8AC3E}">
        <p14:creationId xmlns:p14="http://schemas.microsoft.com/office/powerpoint/2010/main" val="62140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a:xfrm>
            <a:off x="838200" y="365125"/>
            <a:ext cx="10515600" cy="1325563"/>
          </a:xfrm>
        </p:spPr>
        <p:txBody>
          <a:bodyPr/>
          <a:lstStyle/>
          <a:p>
            <a:r>
              <a:rPr lang="en-US" dirty="0"/>
              <a:t>Health &amp; Safety</a:t>
            </a:r>
            <a:endParaRPr lang="en-AU" dirty="0"/>
          </a:p>
        </p:txBody>
      </p:sp>
      <p:sp>
        <p:nvSpPr>
          <p:cNvPr id="13" name="Content Placeholder 9">
            <a:extLst>
              <a:ext uri="{FF2B5EF4-FFF2-40B4-BE49-F238E27FC236}">
                <a16:creationId xmlns:a16="http://schemas.microsoft.com/office/drawing/2014/main" id="{924C0B83-6579-0F8B-632C-3297F5F4982D}"/>
              </a:ext>
            </a:extLst>
          </p:cNvPr>
          <p:cNvSpPr>
            <a:spLocks noGrp="1"/>
          </p:cNvSpPr>
          <p:nvPr>
            <p:ph sz="half" idx="1"/>
          </p:nvPr>
        </p:nvSpPr>
        <p:spPr/>
        <p:txBody>
          <a:bodyPr>
            <a:normAutofit fontScale="92500" lnSpcReduction="20000"/>
          </a:bodyPr>
          <a:lstStyle/>
          <a:p>
            <a:pPr>
              <a:lnSpc>
                <a:spcPct val="150000"/>
              </a:lnSpc>
            </a:pPr>
            <a:r>
              <a:rPr lang="en-US" sz="2800" dirty="0">
                <a:latin typeface="Arial"/>
                <a:ea typeface="+mn-lt"/>
                <a:cs typeface="Arial"/>
              </a:rPr>
              <a:t>For all workshops at The Edge we like to </a:t>
            </a:r>
            <a:r>
              <a:rPr lang="en-US" sz="2800" dirty="0" err="1">
                <a:latin typeface="Arial"/>
                <a:ea typeface="+mn-lt"/>
                <a:cs typeface="Arial"/>
              </a:rPr>
              <a:t>familiarise</a:t>
            </a:r>
            <a:r>
              <a:rPr lang="en-US" sz="2800" dirty="0">
                <a:latin typeface="Arial"/>
                <a:ea typeface="+mn-lt"/>
                <a:cs typeface="Arial"/>
              </a:rPr>
              <a:t> participants with:</a:t>
            </a:r>
          </a:p>
          <a:p>
            <a:pPr>
              <a:lnSpc>
                <a:spcPct val="150000"/>
              </a:lnSpc>
            </a:pPr>
            <a:r>
              <a:rPr lang="en-US" sz="2800" dirty="0">
                <a:latin typeface="Arial"/>
                <a:ea typeface="+mn-lt"/>
                <a:cs typeface="Arial"/>
              </a:rPr>
              <a:t>Exit points</a:t>
            </a:r>
          </a:p>
          <a:p>
            <a:pPr>
              <a:lnSpc>
                <a:spcPct val="150000"/>
              </a:lnSpc>
            </a:pPr>
            <a:r>
              <a:rPr lang="en-US" sz="2800" dirty="0">
                <a:latin typeface="Arial"/>
                <a:ea typeface="+mn-lt"/>
                <a:cs typeface="Arial"/>
              </a:rPr>
              <a:t>Lab Risk Assessments</a:t>
            </a:r>
          </a:p>
          <a:p>
            <a:pPr>
              <a:lnSpc>
                <a:spcPct val="150000"/>
              </a:lnSpc>
            </a:pPr>
            <a:r>
              <a:rPr lang="en-US" sz="2800" dirty="0">
                <a:latin typeface="Arial"/>
                <a:ea typeface="+mn-lt"/>
                <a:cs typeface="Arial"/>
              </a:rPr>
              <a:t>Safe operating procedures (SOP)</a:t>
            </a:r>
          </a:p>
          <a:p>
            <a:pPr marL="0" indent="0" fontAlgn="base">
              <a:spcBef>
                <a:spcPct val="0"/>
              </a:spcBef>
              <a:spcAft>
                <a:spcPts val="600"/>
              </a:spcAft>
              <a:buNone/>
            </a:pPr>
            <a:endParaRPr kumimoji="0" lang="en-US" altLang="en-US" sz="2800" b="0" i="0" u="none" strike="noStrike" cap="none" normalizeH="0" baseline="0" dirty="0">
              <a:ln>
                <a:noFill/>
              </a:ln>
              <a:effectLst/>
            </a:endParaRPr>
          </a:p>
        </p:txBody>
      </p:sp>
      <p:pic>
        <p:nvPicPr>
          <p:cNvPr id="4" name="Content Placeholder 3">
            <a:extLst>
              <a:ext uri="{FF2B5EF4-FFF2-40B4-BE49-F238E27FC236}">
                <a16:creationId xmlns:a16="http://schemas.microsoft.com/office/drawing/2014/main" id="{D30FF2D0-3430-99B7-7820-00C528BA9B0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23" r="13965"/>
          <a:stretch/>
        </p:blipFill>
        <p:spPr>
          <a:xfrm>
            <a:off x="6172200" y="-61472"/>
            <a:ext cx="6019800" cy="6919472"/>
          </a:xfrm>
          <a:prstGeom prst="rect">
            <a:avLst/>
          </a:prstGeom>
        </p:spPr>
      </p:pic>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Tree>
    <p:extLst>
      <p:ext uri="{BB962C8B-B14F-4D97-AF65-F5344CB8AC3E}">
        <p14:creationId xmlns:p14="http://schemas.microsoft.com/office/powerpoint/2010/main" val="238078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054355E-009A-22C1-9720-0C5C2210DB3D}"/>
              </a:ext>
            </a:extLst>
          </p:cNvPr>
          <p:cNvSpPr>
            <a:spLocks noGrp="1"/>
          </p:cNvSpPr>
          <p:nvPr>
            <p:ph sz="half" idx="1"/>
          </p:nvPr>
        </p:nvSpPr>
        <p:spPr/>
        <p:txBody>
          <a:bodyPr>
            <a:normAutofit fontScale="92500" lnSpcReduction="10000"/>
          </a:bodyPr>
          <a:lstStyle/>
          <a:p>
            <a:r>
              <a:rPr lang="en-US" sz="2800" dirty="0"/>
              <a:t>Understanding the history of projection and illusion techniques</a:t>
            </a:r>
          </a:p>
          <a:p>
            <a:r>
              <a:rPr lang="en-US" sz="2800" dirty="0"/>
              <a:t>Introduction to basic video editing</a:t>
            </a:r>
          </a:p>
          <a:p>
            <a:r>
              <a:rPr lang="en-US" sz="2800" dirty="0"/>
              <a:t>Creating a personal hologram design</a:t>
            </a:r>
          </a:p>
          <a:p>
            <a:r>
              <a:rPr lang="en-US" sz="2800" dirty="0"/>
              <a:t>Exploring Open Lab resources, including laser cutter induction</a:t>
            </a:r>
          </a:p>
          <a:p>
            <a:r>
              <a:rPr lang="en-US" sz="2800" dirty="0"/>
              <a:t>Hands-on experience in creating an illusion device</a:t>
            </a:r>
            <a:endParaRPr lang="en-AU" dirty="0"/>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vert="horz" lIns="91440" tIns="45720" rIns="91440" bIns="45720" rtlCol="0" anchor="ctr">
            <a:normAutofit/>
          </a:bodyPr>
          <a:lstStyle/>
          <a:p>
            <a:r>
              <a:rPr lang="en-US" sz="4000" dirty="0"/>
              <a:t>Objectives</a:t>
            </a:r>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4" name="Inhaltsplatzhalter 3">
            <a:extLst>
              <a:ext uri="{FF2B5EF4-FFF2-40B4-BE49-F238E27FC236}">
                <a16:creationId xmlns:a16="http://schemas.microsoft.com/office/drawing/2014/main" id="{40A74E66-7E73-89E0-06CB-ECAB69B3937F}"/>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3739226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CDFE59C1-0F3B-53CC-D5DA-06260584B646}"/>
              </a:ext>
            </a:extLst>
          </p:cNvPr>
          <p:cNvSpPr>
            <a:spLocks noGrp="1"/>
          </p:cNvSpPr>
          <p:nvPr>
            <p:ph sz="half" idx="1"/>
          </p:nvPr>
        </p:nvSpPr>
        <p:spPr/>
        <p:txBody>
          <a:bodyPr/>
          <a:lstStyle/>
          <a:p>
            <a:r>
              <a:rPr lang="en-US" sz="2800" dirty="0"/>
              <a:t>Magic Lanterns: The Early Days of Projection</a:t>
            </a:r>
          </a:p>
          <a:p>
            <a:r>
              <a:rPr lang="en-US" sz="2800" dirty="0"/>
              <a:t>Holographs and Holograms: Evolving Visual Illusions</a:t>
            </a:r>
          </a:p>
          <a:p>
            <a:r>
              <a:rPr lang="en-US" sz="2800" dirty="0"/>
              <a:t>Pepper's Ghost: Classic Illusion Technique</a:t>
            </a:r>
            <a:endParaRPr lang="en-AU" dirty="0"/>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vert="horz" lIns="91440" tIns="45720" rIns="91440" bIns="45720" rtlCol="0" anchor="ctr">
            <a:normAutofit/>
          </a:bodyPr>
          <a:lstStyle/>
          <a:p>
            <a:r>
              <a:rPr lang="en-US" sz="4000" dirty="0"/>
              <a:t>Historical Overview of Projection and Illusion Techniques</a:t>
            </a:r>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sp>
        <p:nvSpPr>
          <p:cNvPr id="3" name="Inhaltsplatzhalter 2">
            <a:extLst>
              <a:ext uri="{FF2B5EF4-FFF2-40B4-BE49-F238E27FC236}">
                <a16:creationId xmlns:a16="http://schemas.microsoft.com/office/drawing/2014/main" id="{09F98064-F4E7-F4AD-A5C9-40F4821057F3}"/>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182284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CDFE59C1-0F3B-53CC-D5DA-06260584B646}"/>
              </a:ext>
            </a:extLst>
          </p:cNvPr>
          <p:cNvSpPr>
            <a:spLocks noGrp="1"/>
          </p:cNvSpPr>
          <p:nvPr>
            <p:ph sz="half" idx="1"/>
          </p:nvPr>
        </p:nvSpPr>
        <p:spPr/>
        <p:txBody>
          <a:bodyPr/>
          <a:lstStyle/>
          <a:p>
            <a:r>
              <a:rPr lang="en-US" sz="2800" dirty="0"/>
              <a:t>Early type of image projector using pictures on glass slides.</a:t>
            </a:r>
          </a:p>
          <a:p>
            <a:r>
              <a:rPr lang="en-US" sz="2800" dirty="0"/>
              <a:t>Developed in the 17th century, popular in the 19th.</a:t>
            </a:r>
          </a:p>
          <a:p>
            <a:r>
              <a:rPr lang="en-US" sz="2800" dirty="0"/>
              <a:t>Educational tool and entertainment, precursor to slide projectors and cinema.</a:t>
            </a:r>
            <a:endParaRPr lang="en-AU" dirty="0"/>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vert="horz" lIns="91440" tIns="45720" rIns="91440" bIns="45720" rtlCol="0" anchor="ctr">
            <a:normAutofit/>
          </a:bodyPr>
          <a:lstStyle/>
          <a:p>
            <a:r>
              <a:rPr lang="en-US" sz="4000" dirty="0"/>
              <a:t>Magic Lanterns: The Early Days of Projection</a:t>
            </a:r>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pic>
        <p:nvPicPr>
          <p:cNvPr id="5" name="Content Placeholder 4" descr="A drawing of a light source&#10;&#10;Description automatically generated">
            <a:extLst>
              <a:ext uri="{FF2B5EF4-FFF2-40B4-BE49-F238E27FC236}">
                <a16:creationId xmlns:a16="http://schemas.microsoft.com/office/drawing/2014/main" id="{CF735461-6366-7A69-C04D-A98B037730A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1632568"/>
            <a:ext cx="6019800" cy="3592864"/>
          </a:xfrm>
        </p:spPr>
      </p:pic>
      <p:sp>
        <p:nvSpPr>
          <p:cNvPr id="2" name="Textfeld 4">
            <a:extLst>
              <a:ext uri="{FF2B5EF4-FFF2-40B4-BE49-F238E27FC236}">
                <a16:creationId xmlns:a16="http://schemas.microsoft.com/office/drawing/2014/main" id="{E8C9A5CC-D6F5-7179-B1FE-3FF6C4A62F62}"/>
              </a:ext>
            </a:extLst>
          </p:cNvPr>
          <p:cNvSpPr txBox="1"/>
          <p:nvPr/>
        </p:nvSpPr>
        <p:spPr>
          <a:xfrm>
            <a:off x="4943707" y="6556137"/>
            <a:ext cx="7248293" cy="246221"/>
          </a:xfrm>
          <a:prstGeom prst="rect">
            <a:avLst/>
          </a:prstGeom>
          <a:noFill/>
        </p:spPr>
        <p:txBody>
          <a:bodyPr wrap="square" rtlCol="0">
            <a:spAutoFit/>
          </a:bodyPr>
          <a:lstStyle/>
          <a:p>
            <a:pPr algn="r"/>
            <a:r>
              <a:rPr lang="en-AU" sz="1000" b="1" dirty="0"/>
              <a:t>Section of a magic lantern, vintage engraving. </a:t>
            </a:r>
            <a:r>
              <a:rPr lang="en-AU" sz="1000" dirty="0"/>
              <a:t>By Morphart </a:t>
            </a:r>
          </a:p>
        </p:txBody>
      </p:sp>
    </p:spTree>
    <p:extLst>
      <p:ext uri="{BB962C8B-B14F-4D97-AF65-F5344CB8AC3E}">
        <p14:creationId xmlns:p14="http://schemas.microsoft.com/office/powerpoint/2010/main" val="521228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CDFE59C1-0F3B-53CC-D5DA-06260584B646}"/>
              </a:ext>
            </a:extLst>
          </p:cNvPr>
          <p:cNvSpPr>
            <a:spLocks noGrp="1"/>
          </p:cNvSpPr>
          <p:nvPr>
            <p:ph sz="half" idx="1"/>
          </p:nvPr>
        </p:nvSpPr>
        <p:spPr/>
        <p:txBody>
          <a:bodyPr>
            <a:normAutofit/>
          </a:bodyPr>
          <a:lstStyle/>
          <a:p>
            <a:r>
              <a:rPr lang="en-AU" dirty="0"/>
              <a:t>Auguste Lumière (1862–1954) and Louis Lumière (1864–1948), pioneers of early cinema.</a:t>
            </a:r>
          </a:p>
          <a:p>
            <a:r>
              <a:rPr lang="en-AU" dirty="0"/>
              <a:t>Sons of Antoine Lumière, a painter and photographer.</a:t>
            </a:r>
          </a:p>
          <a:p>
            <a:r>
              <a:rPr lang="en-AU" dirty="0"/>
              <a:t>1895: Invention of the </a:t>
            </a:r>
            <a:r>
              <a:rPr lang="en-AU" dirty="0" err="1"/>
              <a:t>Cinématographe</a:t>
            </a:r>
            <a:r>
              <a:rPr lang="en-AU" dirty="0"/>
              <a:t> Lumière, a portable motion-picture camera, printer, and projector.</a:t>
            </a:r>
          </a:p>
          <a:p>
            <a:endParaRPr lang="en-AU" dirty="0"/>
          </a:p>
        </p:txBody>
      </p:sp>
      <p:sp>
        <p:nvSpPr>
          <p:cNvPr id="7" name="Title 6">
            <a:extLst>
              <a:ext uri="{FF2B5EF4-FFF2-40B4-BE49-F238E27FC236}">
                <a16:creationId xmlns:a16="http://schemas.microsoft.com/office/drawing/2014/main" id="{A287AEFC-3F34-BA93-A05C-C79F25838BDC}"/>
              </a:ext>
            </a:extLst>
          </p:cNvPr>
          <p:cNvSpPr>
            <a:spLocks noGrp="1"/>
          </p:cNvSpPr>
          <p:nvPr>
            <p:ph type="title"/>
          </p:nvPr>
        </p:nvSpPr>
        <p:spPr/>
        <p:txBody>
          <a:bodyPr vert="horz" lIns="91440" tIns="45720" rIns="91440" bIns="45720" rtlCol="0" anchor="ctr">
            <a:normAutofit/>
          </a:bodyPr>
          <a:lstStyle/>
          <a:p>
            <a:r>
              <a:rPr lang="en-US" sz="4000" dirty="0"/>
              <a:t>Magic Lanterns: The Early Days of Projection</a:t>
            </a:r>
          </a:p>
        </p:txBody>
      </p:sp>
      <p:sp>
        <p:nvSpPr>
          <p:cNvPr id="8" name="Title 8">
            <a:extLst>
              <a:ext uri="{FF2B5EF4-FFF2-40B4-BE49-F238E27FC236}">
                <a16:creationId xmlns:a16="http://schemas.microsoft.com/office/drawing/2014/main" id="{78A8D6A5-DE73-1EEF-46F7-AFFB5E6CD9E0}"/>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p>
        </p:txBody>
      </p:sp>
      <p:pic>
        <p:nvPicPr>
          <p:cNvPr id="10" name="Content Placeholder 9" descr="A postage stamp with two men&#10;&#10;Description automatically generated">
            <a:extLst>
              <a:ext uri="{FF2B5EF4-FFF2-40B4-BE49-F238E27FC236}">
                <a16:creationId xmlns:a16="http://schemas.microsoft.com/office/drawing/2014/main" id="{729174E5-23F4-5B3A-ABA7-78A6F53B63F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427270" y="1306628"/>
            <a:ext cx="3774130" cy="5249510"/>
          </a:xfrm>
        </p:spPr>
      </p:pic>
      <p:sp>
        <p:nvSpPr>
          <p:cNvPr id="2" name="Textfeld 4">
            <a:extLst>
              <a:ext uri="{FF2B5EF4-FFF2-40B4-BE49-F238E27FC236}">
                <a16:creationId xmlns:a16="http://schemas.microsoft.com/office/drawing/2014/main" id="{E8C9A5CC-D6F5-7179-B1FE-3FF6C4A62F62}"/>
              </a:ext>
            </a:extLst>
          </p:cNvPr>
          <p:cNvSpPr txBox="1"/>
          <p:nvPr/>
        </p:nvSpPr>
        <p:spPr>
          <a:xfrm>
            <a:off x="4943707" y="6556137"/>
            <a:ext cx="7248293" cy="246221"/>
          </a:xfrm>
          <a:prstGeom prst="rect">
            <a:avLst/>
          </a:prstGeom>
          <a:noFill/>
        </p:spPr>
        <p:txBody>
          <a:bodyPr wrap="square" rtlCol="0">
            <a:spAutoFit/>
          </a:bodyPr>
          <a:lstStyle/>
          <a:p>
            <a:pPr algn="r"/>
            <a:r>
              <a:rPr lang="en-AU" sz="1000" b="1" dirty="0"/>
              <a:t>Lumiere brothers on postage stamp of Togo </a:t>
            </a:r>
            <a:r>
              <a:rPr lang="en-AU" sz="1000" dirty="0"/>
              <a:t>By Silvio </a:t>
            </a:r>
          </a:p>
        </p:txBody>
      </p:sp>
    </p:spTree>
    <p:extLst>
      <p:ext uri="{BB962C8B-B14F-4D97-AF65-F5344CB8AC3E}">
        <p14:creationId xmlns:p14="http://schemas.microsoft.com/office/powerpoint/2010/main" val="24488449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k7e1e201ab244161abc6269085bafd9b xmlns="64cbdf78-7192-46f9-b3e6-158edc1eabaa">
      <Terms xmlns="http://schemas.microsoft.com/office/infopath/2007/PartnerControls"/>
    </k7e1e201ab244161abc6269085bafd9b>
    <kedf3583308f4f33b0e4aeec01c5a75e xmlns="64cbdf78-7192-46f9-b3e6-158edc1eabaa">
      <Terms xmlns="http://schemas.microsoft.com/office/infopath/2007/PartnerControls">
        <TermInfo xmlns="http://schemas.microsoft.com/office/infopath/2007/PartnerControls">
          <TermName xmlns="http://schemas.microsoft.com/office/infopath/2007/PartnerControls">Working document</TermName>
          <TermId xmlns="http://schemas.microsoft.com/office/infopath/2007/PartnerControls">d84c0e14-715f-4888-93aa-770533540b30</TermId>
        </TermInfo>
      </Terms>
    </kedf3583308f4f33b0e4aeec01c5a75e>
    <SLQ_x0020_RecFind_x0020_Number xmlns="64cbdf78-7192-46f9-b3e6-158edc1eabaa" xsi:nil="true"/>
    <ea08aa40c9ba47c59c795f3744242dc8 xmlns="64cbdf78-7192-46f9-b3e6-158edc1eabaa">
      <Terms xmlns="http://schemas.microsoft.com/office/infopath/2007/PartnerControls"/>
    </ea08aa40c9ba47c59c795f3744242dc8>
    <l6001d7ba62247e8aa4d8d222ca9f490 xmlns="64cbdf78-7192-46f9-b3e6-158edc1eabaa">
      <Terms xmlns="http://schemas.microsoft.com/office/infopath/2007/PartnerControls"/>
    </l6001d7ba62247e8aa4d8d222ca9f490>
    <od6f14f1f45b4e8ca99ee1b0fe3b24bd xmlns="64cbdf78-7192-46f9-b3e6-158edc1eabaa">
      <Terms xmlns="http://schemas.microsoft.com/office/infopath/2007/PartnerControls"/>
    </od6f14f1f45b4e8ca99ee1b0fe3b24bd>
    <d2d91528ce6544f4ae800da16cf32132 xmlns="64cbdf78-7192-46f9-b3e6-158edc1eabaa">
      <Terms xmlns="http://schemas.microsoft.com/office/infopath/2007/PartnerControls"/>
    </d2d91528ce6544f4ae800da16cf32132>
    <SLQ_x0020_Document_x0020_Date xmlns="64cbdf78-7192-46f9-b3e6-158edc1eabaa">2023-10-12T07:50:26+00:00</SLQ_x0020_Document_x0020_Date>
    <TaxCatchAll xmlns="64cbdf78-7192-46f9-b3e6-158edc1eabaa">
      <Value>86</Value>
      <Value>1</Value>
    </TaxCatchAll>
    <bf18ecc5a4454bc092414554a75d21d8 xmlns="64cbdf78-7192-46f9-b3e6-158edc1eabaa">
      <Terms xmlns="http://schemas.microsoft.com/office/infopath/2007/PartnerControls"/>
    </bf18ecc5a4454bc092414554a75d21d8>
    <fb02aa3e9147428392385507a26bc5a3 xmlns="64cbdf78-7192-46f9-b3e6-158edc1eabaa">
      <Terms xmlns="http://schemas.microsoft.com/office/infopath/2007/PartnerControls"/>
    </fb02aa3e9147428392385507a26bc5a3>
    <occc0f38b01848c9a253cf1a050e6bc8 xmlns="64cbdf78-7192-46f9-b3e6-158edc1eabaa">
      <Terms xmlns="http://schemas.microsoft.com/office/infopath/2007/PartnerControls">
        <TermInfo xmlns="http://schemas.microsoft.com/office/infopath/2007/PartnerControls">
          <TermName xmlns="http://schemas.microsoft.com/office/infopath/2007/PartnerControls">Applied Creativity</TermName>
          <TermId xmlns="http://schemas.microsoft.com/office/infopath/2007/PartnerControls">bf229fa7-e85d-4c90-b5d2-c634ac0b62a0</TermId>
        </TermInfo>
      </Terms>
    </occc0f38b01848c9a253cf1a050e6bc8>
  </documentManagement>
</p:properties>
</file>

<file path=customXml/item3.xml><?xml version="1.0" encoding="utf-8"?>
<ct:contentTypeSchema xmlns:ct="http://schemas.microsoft.com/office/2006/metadata/contentType" xmlns:ma="http://schemas.microsoft.com/office/2006/metadata/properties/metaAttributes" ct:_="" ma:_="" ma:contentTypeName="SL Standard Document" ma:contentTypeID="0x010100575D39318B31CB4291041CD638C8170700FB3E7531CF1510408D026C3C655523C8" ma:contentTypeVersion="39" ma:contentTypeDescription="Content type used for all standard State Library document libraries to apply standard global metadata. PUBLISHED 22/12/2020 v8 - Added BCS fields. " ma:contentTypeScope="" ma:versionID="253208589ae9c194758415c906c50bfc">
  <xsd:schema xmlns:xsd="http://www.w3.org/2001/XMLSchema" xmlns:xs="http://www.w3.org/2001/XMLSchema" xmlns:p="http://schemas.microsoft.com/office/2006/metadata/properties" xmlns:ns2="64cbdf78-7192-46f9-b3e6-158edc1eabaa" targetNamespace="http://schemas.microsoft.com/office/2006/metadata/properties" ma:root="true" ma:fieldsID="66c7399a227db04177f8f83fb3965c21" ns2:_="">
    <xsd:import namespace="64cbdf78-7192-46f9-b3e6-158edc1eabaa"/>
    <xsd:element name="properties">
      <xsd:complexType>
        <xsd:sequence>
          <xsd:element name="documentManagement">
            <xsd:complexType>
              <xsd:all>
                <xsd:element ref="ns2:SLQ_x0020_Document_x0020_Date" minOccurs="0"/>
                <xsd:element ref="ns2:SLQ_x0020_RecFind_x0020_Number" minOccurs="0"/>
                <xsd:element ref="ns2:kedf3583308f4f33b0e4aeec01c5a75e" minOccurs="0"/>
                <xsd:element ref="ns2:d2d91528ce6544f4ae800da16cf32132" minOccurs="0"/>
                <xsd:element ref="ns2:l6001d7ba62247e8aa4d8d222ca9f490" minOccurs="0"/>
                <xsd:element ref="ns2:ea08aa40c9ba47c59c795f3744242dc8" minOccurs="0"/>
                <xsd:element ref="ns2:bf18ecc5a4454bc092414554a75d21d8" minOccurs="0"/>
                <xsd:element ref="ns2:occc0f38b01848c9a253cf1a050e6bc8" minOccurs="0"/>
                <xsd:element ref="ns2:k7e1e201ab244161abc6269085bafd9b" minOccurs="0"/>
                <xsd:element ref="ns2:TaxCatchAll" minOccurs="0"/>
                <xsd:element ref="ns2:od6f14f1f45b4e8ca99ee1b0fe3b24bd" minOccurs="0"/>
                <xsd:element ref="ns2:TaxCatchAllLabel" minOccurs="0"/>
                <xsd:element ref="ns2:fb02aa3e9147428392385507a26bc5a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cbdf78-7192-46f9-b3e6-158edc1eabaa" elementFormDefault="qualified">
    <xsd:import namespace="http://schemas.microsoft.com/office/2006/documentManagement/types"/>
    <xsd:import namespace="http://schemas.microsoft.com/office/infopath/2007/PartnerControls"/>
    <xsd:element name="SLQ_x0020_Document_x0020_Date" ma:index="6" nillable="true" ma:displayName="SL Document Date" ma:default="[today]" ma:format="DateOnly" ma:internalName="SLQ_x0020_Document_x0020_Date" ma:readOnly="false">
      <xsd:simpleType>
        <xsd:restriction base="dms:DateTime"/>
      </xsd:simpleType>
    </xsd:element>
    <xsd:element name="SLQ_x0020_RecFind_x0020_Number" ma:index="12" nillable="true" ma:displayName="OLD SL File Number" ma:description="Add reference number from RecFind." ma:internalName="SLQ_x0020_RecFind_x0020_Number" ma:readOnly="false">
      <xsd:simpleType>
        <xsd:restriction base="dms:Text">
          <xsd:maxLength value="255"/>
        </xsd:restriction>
      </xsd:simpleType>
    </xsd:element>
    <xsd:element name="kedf3583308f4f33b0e4aeec01c5a75e" ma:index="14" nillable="true" ma:taxonomy="true" ma:internalName="kedf3583308f4f33b0e4aeec01c5a75e" ma:taxonomyFieldName="SLQDocumentState" ma:displayName="SL Document State" ma:indexed="true" ma:readOnly="false" ma:default="1;#Working document|d84c0e14-715f-4888-93aa-770533540b30" ma:fieldId="{4edf3583-308f-4f33-b0e4-aeec01c5a75e}" ma:sspId="6887afb6-b740-45b6-9c28-fce5107743be" ma:termSetId="948039a9-34c2-4124-9f55-7b2a8ee25618" ma:anchorId="00000000-0000-0000-0000-000000000000" ma:open="false" ma:isKeyword="false">
      <xsd:complexType>
        <xsd:sequence>
          <xsd:element ref="pc:Terms" minOccurs="0" maxOccurs="1"/>
        </xsd:sequence>
      </xsd:complexType>
    </xsd:element>
    <xsd:element name="d2d91528ce6544f4ae800da16cf32132" ma:index="18" nillable="true" ma:taxonomy="true" ma:internalName="d2d91528ce6544f4ae800da16cf32132" ma:taxonomyFieldName="SL_x0020_Business_x0020_activity" ma:displayName="SL Business Activity" ma:indexed="true" ma:readOnly="false" ma:default="" ma:fieldId="{d2d91528-ce65-44f4-ae80-0da16cf32132}" ma:sspId="6887afb6-b740-45b6-9c28-fce5107743be" ma:termSetId="ea5127ab-08ee-427a-8c10-4b08a478659c" ma:anchorId="00000000-0000-0000-0000-000000000000" ma:open="false" ma:isKeyword="false">
      <xsd:complexType>
        <xsd:sequence>
          <xsd:element ref="pc:Terms" minOccurs="0" maxOccurs="1"/>
        </xsd:sequence>
      </xsd:complexType>
    </xsd:element>
    <xsd:element name="l6001d7ba62247e8aa4d8d222ca9f490" ma:index="20" nillable="true" ma:taxonomy="true" ma:internalName="l6001d7ba62247e8aa4d8d222ca9f490" ma:taxonomyFieldName="SLLGA" ma:displayName="SL LGA" ma:readOnly="false" ma:default="" ma:fieldId="{56001d7b-a622-47e8-aa4d-8d222ca9f490}" ma:sspId="6887afb6-b740-45b6-9c28-fce5107743be" ma:termSetId="2c9fe274-f951-4349-8f27-7e2792e3f9d9" ma:anchorId="00000000-0000-0000-0000-000000000000" ma:open="false" ma:isKeyword="false">
      <xsd:complexType>
        <xsd:sequence>
          <xsd:element ref="pc:Terms" minOccurs="0" maxOccurs="1"/>
        </xsd:sequence>
      </xsd:complexType>
    </xsd:element>
    <xsd:element name="ea08aa40c9ba47c59c795f3744242dc8" ma:index="21" nillable="true" ma:taxonomy="true" ma:internalName="ea08aa40c9ba47c59c795f3744242dc8" ma:taxonomyFieldName="SLQDocumentType" ma:displayName="SL Document Type" ma:indexed="true" ma:readOnly="false" ma:default="" ma:fieldId="{ea08aa40-c9ba-47c5-9c79-5f3744242dc8}" ma:sspId="6887afb6-b740-45b6-9c28-fce5107743be" ma:termSetId="77d3674c-8bd6-4ef2-8e65-2c4074c778de" ma:anchorId="00000000-0000-0000-0000-000000000000" ma:open="false" ma:isKeyword="false">
      <xsd:complexType>
        <xsd:sequence>
          <xsd:element ref="pc:Terms" minOccurs="0" maxOccurs="1"/>
        </xsd:sequence>
      </xsd:complexType>
    </xsd:element>
    <xsd:element name="bf18ecc5a4454bc092414554a75d21d8" ma:index="22" nillable="true" ma:taxonomy="true" ma:internalName="bf18ecc5a4454bc092414554a75d21d8" ma:taxonomyFieldName="SLPublicPrograms" ma:displayName="SL Public Programs" ma:readOnly="false" ma:default="" ma:fieldId="{bf18ecc5-a445-4bc0-9241-4554a75d21d8}" ma:sspId="6887afb6-b740-45b6-9c28-fce5107743be" ma:termSetId="0f1ffbfd-20b5-4cf4-a352-8823bea94a49" ma:anchorId="00000000-0000-0000-0000-000000000000" ma:open="false" ma:isKeyword="false">
      <xsd:complexType>
        <xsd:sequence>
          <xsd:element ref="pc:Terms" minOccurs="0" maxOccurs="1"/>
        </xsd:sequence>
      </xsd:complexType>
    </xsd:element>
    <xsd:element name="occc0f38b01848c9a253cf1a050e6bc8" ma:index="23" nillable="true" ma:taxonomy="true" ma:internalName="occc0f38b01848c9a253cf1a050e6bc8" ma:taxonomyFieldName="SLQDepartment" ma:displayName="SL Business Unit" ma:indexed="true" ma:readOnly="false" ma:default="1;#Applied Creativity|bf229fa7-e85d-4c90-b5d2-c634ac0b62a0" ma:fieldId="{8ccc0f38-b018-48c9-a253-cf1a050e6bc8}" ma:sspId="6887afb6-b740-45b6-9c28-fce5107743be" ma:termSetId="7c68e54b-06a1-47a1-9983-7ca67375b0b3" ma:anchorId="00000000-0000-0000-0000-000000000000" ma:open="false" ma:isKeyword="false">
      <xsd:complexType>
        <xsd:sequence>
          <xsd:element ref="pc:Terms" minOccurs="0" maxOccurs="1"/>
        </xsd:sequence>
      </xsd:complexType>
    </xsd:element>
    <xsd:element name="k7e1e201ab244161abc6269085bafd9b" ma:index="24" nillable="true" ma:taxonomy="true" ma:internalName="k7e1e201ab244161abc6269085bafd9b" ma:taxonomyFieldName="SLBCSActivity" ma:displayName="SL BCS Activity" ma:default="" ma:fieldId="{47e1e201-ab24-4161-abc6-269085bafd9b}" ma:sspId="6887afb6-b740-45b6-9c28-fce5107743be" ma:termSetId="3702cc5e-d392-4191-9b2e-e255a00e8409" ma:anchorId="00000000-0000-0000-0000-000000000000" ma:open="false" ma:isKeyword="false">
      <xsd:complexType>
        <xsd:sequence>
          <xsd:element ref="pc:Terms" minOccurs="0" maxOccurs="1"/>
        </xsd:sequence>
      </xsd:complexType>
    </xsd:element>
    <xsd:element name="TaxCatchAll" ma:index="25" nillable="true" ma:displayName="Taxonomy Catch All Column" ma:hidden="true" ma:list="{0ecf8679-5993-4226-811e-6a186527aa0f}" ma:internalName="TaxCatchAll" ma:showField="CatchAllData" ma:web="f725a04e-3f6f-4976-afe5-0253c66f5bc2">
      <xsd:complexType>
        <xsd:complexContent>
          <xsd:extension base="dms:MultiChoiceLookup">
            <xsd:sequence>
              <xsd:element name="Value" type="dms:Lookup" maxOccurs="unbounded" minOccurs="0" nillable="true"/>
            </xsd:sequence>
          </xsd:extension>
        </xsd:complexContent>
      </xsd:complexType>
    </xsd:element>
    <xsd:element name="od6f14f1f45b4e8ca99ee1b0fe3b24bd" ma:index="26" nillable="true" ma:taxonomy="true" ma:internalName="od6f14f1f45b4e8ca99ee1b0fe3b24bd" ma:taxonomyFieldName="SLBCSDescriptor" ma:displayName="SL BCS Descriptor" ma:readOnly="false" ma:default="" ma:fieldId="{8d6f14f1-f45b-4e8c-a99e-e1b0fe3b24bd}" ma:sspId="6887afb6-b740-45b6-9c28-fce5107743be" ma:termSetId="8e9ca365-31b9-4ea1-a361-eb0f388d69a4" ma:anchorId="00000000-0000-0000-0000-000000000000" ma:open="false" ma:isKeyword="false">
      <xsd:complexType>
        <xsd:sequence>
          <xsd:element ref="pc:Terms" minOccurs="0" maxOccurs="1"/>
        </xsd:sequence>
      </xsd:complexType>
    </xsd:element>
    <xsd:element name="TaxCatchAllLabel" ma:index="27" nillable="true" ma:displayName="Taxonomy Catch All Column1" ma:hidden="true" ma:list="{0ecf8679-5993-4226-811e-6a186527aa0f}" ma:internalName="TaxCatchAllLabel" ma:readOnly="true" ma:showField="CatchAllDataLabel" ma:web="f725a04e-3f6f-4976-afe5-0253c66f5bc2">
      <xsd:complexType>
        <xsd:complexContent>
          <xsd:extension base="dms:MultiChoiceLookup">
            <xsd:sequence>
              <xsd:element name="Value" type="dms:Lookup" maxOccurs="unbounded" minOccurs="0" nillable="true"/>
            </xsd:sequence>
          </xsd:extension>
        </xsd:complexContent>
      </xsd:complexType>
    </xsd:element>
    <xsd:element name="fb02aa3e9147428392385507a26bc5a3" ma:index="28" nillable="true" ma:taxonomy="true" ma:internalName="fb02aa3e9147428392385507a26bc5a3" ma:taxonomyFieldName="SLFileNumber" ma:displayName="SL File Number" ma:readOnly="false" ma:default="" ma:fieldId="{fb02aa3e-9147-4283-9238-5507a26bc5a3}" ma:sspId="6887afb6-b740-45b6-9c28-fce5107743be" ma:termSetId="13c9f52b-1534-452b-bcbc-141a7c63d2f6"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6887afb6-b740-45b6-9c28-fce5107743be" ContentTypeId="0x010100575D39318B31CB4291041CD638C81707" PreviousValue="false" LastSyncTimeStamp="2021-01-05T10:12:39.213Z"/>
</file>

<file path=customXml/itemProps1.xml><?xml version="1.0" encoding="utf-8"?>
<ds:datastoreItem xmlns:ds="http://schemas.openxmlformats.org/officeDocument/2006/customXml" ds:itemID="{1B67268E-68D9-4CDF-BEDE-12B93C2174AA}">
  <ds:schemaRefs>
    <ds:schemaRef ds:uri="http://schemas.microsoft.com/sharepoint/v3/contenttype/forms"/>
  </ds:schemaRefs>
</ds:datastoreItem>
</file>

<file path=customXml/itemProps2.xml><?xml version="1.0" encoding="utf-8"?>
<ds:datastoreItem xmlns:ds="http://schemas.openxmlformats.org/officeDocument/2006/customXml" ds:itemID="{63EDEE16-F88C-46A6-9C7F-D6293E5ABBED}">
  <ds:schemaRefs>
    <ds:schemaRef ds:uri="http://schemas.microsoft.com/office/2006/metadata/properties"/>
    <ds:schemaRef ds:uri="http://schemas.microsoft.com/office/infopath/2007/PartnerControls"/>
    <ds:schemaRef ds:uri="64cbdf78-7192-46f9-b3e6-158edc1eabaa"/>
  </ds:schemaRefs>
</ds:datastoreItem>
</file>

<file path=customXml/itemProps3.xml><?xml version="1.0" encoding="utf-8"?>
<ds:datastoreItem xmlns:ds="http://schemas.openxmlformats.org/officeDocument/2006/customXml" ds:itemID="{A57C5409-004B-438F-B524-E8EA9B9EEE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cbdf78-7192-46f9-b3e6-158edc1ea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6EF9BA6-48D4-4913-B4EC-4B8C0CA4EC31}">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TM03457515[[fn=View]]</Template>
  <TotalTime>3812</TotalTime>
  <Words>1085</Words>
  <Application>Microsoft Office PowerPoint</Application>
  <PresentationFormat>Breitbild</PresentationFormat>
  <Paragraphs>179</Paragraphs>
  <Slides>33</Slides>
  <Notes>32</Notes>
  <HiddenSlides>0</HiddenSlides>
  <MMClips>3</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33</vt:i4>
      </vt:variant>
    </vt:vector>
  </HeadingPairs>
  <TitlesOfParts>
    <vt:vector size="37" baseType="lpstr">
      <vt:lpstr>Aptos</vt:lpstr>
      <vt:lpstr>Arial</vt:lpstr>
      <vt:lpstr>Calibri</vt:lpstr>
      <vt:lpstr>office theme</vt:lpstr>
      <vt:lpstr>PowerPoint-Präsentation</vt:lpstr>
      <vt:lpstr>Acknowledgement of Country  We acknowledge Aboriginal and Torres Strait Islander peoples and their continuing connection to land and as custodians of stories for millennia. We respectfully acknowledge the land on which we all meet today, and pay our respects to elders past, present and emerging. </vt:lpstr>
      <vt:lpstr>Session Overview</vt:lpstr>
      <vt:lpstr>Equipment</vt:lpstr>
      <vt:lpstr>Health &amp; Safety</vt:lpstr>
      <vt:lpstr>Objectives</vt:lpstr>
      <vt:lpstr>Historical Overview of Projection and Illusion Techniques</vt:lpstr>
      <vt:lpstr>Magic Lanterns: The Early Days of Projection</vt:lpstr>
      <vt:lpstr>Magic Lanterns: The Early Days of Projection</vt:lpstr>
      <vt:lpstr>Magic Lanterns: The Early Days of Projection</vt:lpstr>
      <vt:lpstr>Introduction to Video Editing</vt:lpstr>
      <vt:lpstr>PowerPoint-Präsentation</vt:lpstr>
      <vt:lpstr>Premiere Pro</vt:lpstr>
      <vt:lpstr>Importing Media</vt:lpstr>
      <vt:lpstr>Transitions</vt:lpstr>
      <vt:lpstr>Effect panel</vt:lpstr>
      <vt:lpstr>Effect panel</vt:lpstr>
      <vt:lpstr>Effect panel</vt:lpstr>
      <vt:lpstr>Exporting Video</vt:lpstr>
      <vt:lpstr>Break Time</vt:lpstr>
      <vt:lpstr>Laser Cutter and Open Lab Tools Overview</vt:lpstr>
      <vt:lpstr>Creating a Floating Hologram (Pepper’s Ghost)</vt:lpstr>
      <vt:lpstr>Explaining the Pepper’s Ghost Illusion</vt:lpstr>
      <vt:lpstr>Explaining the Pepper’s Ghost Illusion</vt:lpstr>
      <vt:lpstr>Explaining the Pepper’s Ghost Illusion</vt:lpstr>
      <vt:lpstr>Practice and Experimentation</vt:lpstr>
      <vt:lpstr>Practice and Experimentation</vt:lpstr>
      <vt:lpstr>Hands-On: Practice and Experimentation</vt:lpstr>
      <vt:lpstr>Wrap-Up and Next Steps</vt:lpstr>
      <vt:lpstr>Q&amp;A Session</vt:lpstr>
      <vt:lpstr>Images</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image here</dc:title>
  <dc:creator/>
  <cp:lastModifiedBy>Waldemar Jenek</cp:lastModifiedBy>
  <cp:revision>343</cp:revision>
  <dcterms:created xsi:type="dcterms:W3CDTF">2023-03-15T05:58:28Z</dcterms:created>
  <dcterms:modified xsi:type="dcterms:W3CDTF">2024-03-30T03:03:42Z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0x010100575D39318B31CB4291041CD638C8170700FB3E7531CF1510408D026C3C655523C8</vt:lpwstr>
  </property>
  <property fmtid="{D5CDD505-2E9C-101B-9397-08002B2CF9AE}" pid="4" name="_SourceUrl">
    <vt:lpwstr/>
  </property>
  <property fmtid="{D5CDD505-2E9C-101B-9397-08002B2CF9AE}" pid="5" name="SLFileNumber">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SLPublicPrograms">
    <vt:lpwstr/>
  </property>
  <property fmtid="{D5CDD505-2E9C-101B-9397-08002B2CF9AE}" pid="10" name="SLLGA">
    <vt:lpwstr/>
  </property>
  <property fmtid="{D5CDD505-2E9C-101B-9397-08002B2CF9AE}" pid="11" name="SLQDocumentState">
    <vt:lpwstr>1;#Working document|d84c0e14-715f-4888-93aa-770533540b30</vt:lpwstr>
  </property>
  <property fmtid="{D5CDD505-2E9C-101B-9397-08002B2CF9AE}" pid="12" name="SharedWithUsers">
    <vt:lpwstr/>
  </property>
  <property fmtid="{D5CDD505-2E9C-101B-9397-08002B2CF9AE}" pid="13" name="lcf76f155ced4ddcb4097134ff3c332f">
    <vt:lpwstr/>
  </property>
  <property fmtid="{D5CDD505-2E9C-101B-9397-08002B2CF9AE}" pid="14" name="SL Business activity">
    <vt:lpwstr/>
  </property>
  <property fmtid="{D5CDD505-2E9C-101B-9397-08002B2CF9AE}" pid="15" name="SLQDepartment">
    <vt:lpwstr>86;#Applied Creativity|bf229fa7-e85d-4c90-b5d2-c634ac0b62a0</vt:lpwstr>
  </property>
  <property fmtid="{D5CDD505-2E9C-101B-9397-08002B2CF9AE}" pid="16" name="SLQDocumentType">
    <vt:lpwstr/>
  </property>
  <property fmtid="{D5CDD505-2E9C-101B-9397-08002B2CF9AE}" pid="17" name="SLBCSActivity">
    <vt:lpwstr/>
  </property>
  <property fmtid="{D5CDD505-2E9C-101B-9397-08002B2CF9AE}" pid="18" name="SLBCSDescriptor">
    <vt:lpwstr/>
  </property>
  <property fmtid="{D5CDD505-2E9C-101B-9397-08002B2CF9AE}" pid="19" name="_activity">
    <vt:lpwstr>{"FileActivityType":"9","FileActivityTimeStamp":"2023-04-12T05:30:33.000Z","FileActivityUsersOnPage":[{"DisplayName":"Michelle Brown","Id":"mbrown1@slq.qld.gov.au"}],"FileActivityNavigationId":null}</vt:lpwstr>
  </property>
  <property fmtid="{D5CDD505-2E9C-101B-9397-08002B2CF9AE}" pid="20" name="TriggerFlowInfo">
    <vt:lpwstr/>
  </property>
</Properties>
</file>