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6"/>
  </p:notesMasterIdLst>
  <p:sldIdLst>
    <p:sldId id="346" r:id="rId7"/>
    <p:sldId id="502" r:id="rId8"/>
    <p:sldId id="328" r:id="rId9"/>
    <p:sldId id="257" r:id="rId10"/>
    <p:sldId id="324" r:id="rId11"/>
    <p:sldId id="329" r:id="rId12"/>
    <p:sldId id="347" r:id="rId13"/>
    <p:sldId id="367" r:id="rId14"/>
    <p:sldId id="503" r:id="rId15"/>
    <p:sldId id="344" r:id="rId16"/>
    <p:sldId id="504" r:id="rId17"/>
    <p:sldId id="505" r:id="rId18"/>
    <p:sldId id="376" r:id="rId19"/>
    <p:sldId id="365" r:id="rId20"/>
    <p:sldId id="366" r:id="rId21"/>
    <p:sldId id="370" r:id="rId22"/>
    <p:sldId id="374" r:id="rId23"/>
    <p:sldId id="319" r:id="rId24"/>
    <p:sldId id="26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85" autoAdjust="0"/>
  </p:normalViewPr>
  <p:slideViewPr>
    <p:cSldViewPr snapToGrid="0">
      <p:cViewPr varScale="1">
        <p:scale>
          <a:sx n="64" d="100"/>
          <a:sy n="64" d="100"/>
        </p:scale>
        <p:origin x="21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Guest" userId="S::dguest1@slq.qld.gov.au::fca47278-627c-48f8-97e5-df47fe5e9743" providerId="AD" clId="Web-{C793E069-ED6E-5414-19F6-EC5B6B1084C2}"/>
    <pc:docChg chg="modSld">
      <pc:chgData name="Daniel Guest" userId="S::dguest1@slq.qld.gov.au::fca47278-627c-48f8-97e5-df47fe5e9743" providerId="AD" clId="Web-{C793E069-ED6E-5414-19F6-EC5B6B1084C2}" dt="2025-02-24T23:13:02.701" v="2" actId="20577"/>
      <pc:docMkLst>
        <pc:docMk/>
      </pc:docMkLst>
      <pc:sldChg chg="modSp">
        <pc:chgData name="Daniel Guest" userId="S::dguest1@slq.qld.gov.au::fca47278-627c-48f8-97e5-df47fe5e9743" providerId="AD" clId="Web-{C793E069-ED6E-5414-19F6-EC5B6B1084C2}" dt="2025-02-24T23:13:02.701" v="2" actId="20577"/>
        <pc:sldMkLst>
          <pc:docMk/>
          <pc:sldMk cId="2661612573" sldId="502"/>
        </pc:sldMkLst>
        <pc:spChg chg="mod">
          <ac:chgData name="Daniel Guest" userId="S::dguest1@slq.qld.gov.au::fca47278-627c-48f8-97e5-df47fe5e9743" providerId="AD" clId="Web-{C793E069-ED6E-5414-19F6-EC5B6B1084C2}" dt="2025-02-24T23:13:02.701" v="2" actId="20577"/>
          <ac:spMkLst>
            <pc:docMk/>
            <pc:sldMk cId="2661612573" sldId="502"/>
            <ac:spMk id="8" creationId="{FE59FE59-FE52-4094-A8FD-89E4A644233F}"/>
          </ac:spMkLst>
        </pc:spChg>
      </pc:sldChg>
    </pc:docChg>
  </pc:docChgLst>
  <pc:docChgLst>
    <pc:chgData name="Daniel Guest" userId="S::dguest1@slq.qld.gov.au::fca47278-627c-48f8-97e5-df47fe5e9743" providerId="AD" clId="Web-{1EF2EA0C-D129-90AC-DE18-A713523E57CB}"/>
    <pc:docChg chg="modSld">
      <pc:chgData name="Daniel Guest" userId="S::dguest1@slq.qld.gov.au::fca47278-627c-48f8-97e5-df47fe5e9743" providerId="AD" clId="Web-{1EF2EA0C-D129-90AC-DE18-A713523E57CB}" dt="2025-04-15T22:40:02.818" v="2"/>
      <pc:docMkLst>
        <pc:docMk/>
      </pc:docMkLst>
      <pc:sldChg chg="modNotes">
        <pc:chgData name="Daniel Guest" userId="S::dguest1@slq.qld.gov.au::fca47278-627c-48f8-97e5-df47fe5e9743" providerId="AD" clId="Web-{1EF2EA0C-D129-90AC-DE18-A713523E57CB}" dt="2025-04-15T22:40:02.818" v="2"/>
        <pc:sldMkLst>
          <pc:docMk/>
          <pc:sldMk cId="3729119200" sldId="328"/>
        </pc:sldMkLst>
      </pc:sldChg>
    </pc:docChg>
  </pc:docChgLst>
  <pc:docChgLst>
    <pc:chgData name="Daniel Guest" userId="fca47278-627c-48f8-97e5-df47fe5e9743" providerId="ADAL" clId="{E1C491B8-2805-4447-9511-AC1693480A6F}"/>
    <pc:docChg chg="undo redo custSel addSld delSld modSld sldOrd">
      <pc:chgData name="Daniel Guest" userId="fca47278-627c-48f8-97e5-df47fe5e9743" providerId="ADAL" clId="{E1C491B8-2805-4447-9511-AC1693480A6F}" dt="2025-03-21T01:57:07.410" v="4938" actId="20577"/>
      <pc:docMkLst>
        <pc:docMk/>
      </pc:docMkLst>
      <pc:sldChg chg="delSp modSp mod delAnim">
        <pc:chgData name="Daniel Guest" userId="fca47278-627c-48f8-97e5-df47fe5e9743" providerId="ADAL" clId="{E1C491B8-2805-4447-9511-AC1693480A6F}" dt="2025-03-19T05:11:46.439" v="4858" actId="14100"/>
        <pc:sldMkLst>
          <pc:docMk/>
          <pc:sldMk cId="1236262265" sldId="257"/>
        </pc:sldMkLst>
        <pc:spChg chg="mod">
          <ac:chgData name="Daniel Guest" userId="fca47278-627c-48f8-97e5-df47fe5e9743" providerId="ADAL" clId="{E1C491B8-2805-4447-9511-AC1693480A6F}" dt="2025-03-19T05:03:48.394" v="4812" actId="27636"/>
          <ac:spMkLst>
            <pc:docMk/>
            <pc:sldMk cId="1236262265" sldId="257"/>
            <ac:spMk id="2" creationId="{AA6CDE3D-3884-DFE0-4677-9E1DE0E320AC}"/>
          </ac:spMkLst>
        </pc:spChg>
        <pc:spChg chg="mod">
          <ac:chgData name="Daniel Guest" userId="fca47278-627c-48f8-97e5-df47fe5e9743" providerId="ADAL" clId="{E1C491B8-2805-4447-9511-AC1693480A6F}" dt="2025-03-19T05:11:46.439" v="4858" actId="14100"/>
          <ac:spMkLst>
            <pc:docMk/>
            <pc:sldMk cId="1236262265" sldId="257"/>
            <ac:spMk id="12" creationId="{D9397CD9-8154-65F3-7D9B-288E1C21032F}"/>
          </ac:spMkLst>
        </pc:spChg>
        <pc:spChg chg="mod">
          <ac:chgData name="Daniel Guest" userId="fca47278-627c-48f8-97e5-df47fe5e9743" providerId="ADAL" clId="{E1C491B8-2805-4447-9511-AC1693480A6F}" dt="2025-03-19T05:07:35.646" v="4853" actId="2711"/>
          <ac:spMkLst>
            <pc:docMk/>
            <pc:sldMk cId="1236262265" sldId="257"/>
            <ac:spMk id="13" creationId="{38E726FC-9D4B-5356-6B28-4DE2C03458B0}"/>
          </ac:spMkLst>
        </pc:spChg>
        <pc:spChg chg="mod">
          <ac:chgData name="Daniel Guest" userId="fca47278-627c-48f8-97e5-df47fe5e9743" providerId="ADAL" clId="{E1C491B8-2805-4447-9511-AC1693480A6F}" dt="2025-03-19T05:05:06.781" v="4825" actId="1076"/>
          <ac:spMkLst>
            <pc:docMk/>
            <pc:sldMk cId="1236262265" sldId="257"/>
            <ac:spMk id="15" creationId="{CC22E371-A49D-387C-8B0A-B9B82F1F5D1E}"/>
          </ac:spMkLst>
        </pc:spChg>
        <pc:spChg chg="mod topLvl">
          <ac:chgData name="Daniel Guest" userId="fca47278-627c-48f8-97e5-df47fe5e9743" providerId="ADAL" clId="{E1C491B8-2805-4447-9511-AC1693480A6F}" dt="2025-03-19T05:11:37.503" v="4856" actId="2711"/>
          <ac:spMkLst>
            <pc:docMk/>
            <pc:sldMk cId="1236262265" sldId="257"/>
            <ac:spMk id="16" creationId="{39895ECB-3C38-BDB3-6BC2-6BCFA46BC3FA}"/>
          </ac:spMkLst>
        </pc:spChg>
        <pc:grpChg chg="mod topLvl">
          <ac:chgData name="Daniel Guest" userId="fca47278-627c-48f8-97e5-df47fe5e9743" providerId="ADAL" clId="{E1C491B8-2805-4447-9511-AC1693480A6F}" dt="2025-03-19T05:06:03.935" v="4839" actId="1076"/>
          <ac:grpSpMkLst>
            <pc:docMk/>
            <pc:sldMk cId="1236262265" sldId="257"/>
            <ac:grpSpMk id="21" creationId="{5C01F5B6-1163-BB55-A8C1-10BA9B71A537}"/>
          </ac:grpSpMkLst>
        </pc:grpChg>
        <pc:grpChg chg="mod">
          <ac:chgData name="Daniel Guest" userId="fca47278-627c-48f8-97e5-df47fe5e9743" providerId="ADAL" clId="{E1C491B8-2805-4447-9511-AC1693480A6F}" dt="2025-03-19T05:03:55.580" v="4814" actId="1076"/>
          <ac:grpSpMkLst>
            <pc:docMk/>
            <pc:sldMk cId="1236262265" sldId="257"/>
            <ac:grpSpMk id="26" creationId="{8E42CB8F-94CB-F43E-40A2-4A6F2466D12B}"/>
          </ac:grpSpMkLst>
        </pc:grpChg>
        <pc:picChg chg="mod">
          <ac:chgData name="Daniel Guest" userId="fca47278-627c-48f8-97e5-df47fe5e9743" providerId="ADAL" clId="{E1C491B8-2805-4447-9511-AC1693480A6F}" dt="2025-03-19T05:05:04.741" v="4824" actId="1076"/>
          <ac:picMkLst>
            <pc:docMk/>
            <pc:sldMk cId="1236262265" sldId="257"/>
            <ac:picMk id="9" creationId="{A3C5CB5C-BB30-4981-CFB4-D13B39BA9E03}"/>
          </ac:picMkLst>
        </pc:picChg>
        <pc:picChg chg="mod">
          <ac:chgData name="Daniel Guest" userId="fca47278-627c-48f8-97e5-df47fe5e9743" providerId="ADAL" clId="{E1C491B8-2805-4447-9511-AC1693480A6F}" dt="2025-03-19T05:06:21.121" v="4842" actId="14100"/>
          <ac:picMkLst>
            <pc:docMk/>
            <pc:sldMk cId="1236262265" sldId="257"/>
            <ac:picMk id="17" creationId="{9E43020F-D4E4-C543-07D9-4B52CDE6F1E9}"/>
          </ac:picMkLst>
        </pc:picChg>
      </pc:sldChg>
      <pc:sldChg chg="addSp modSp mod setBg delDesignElem">
        <pc:chgData name="Daniel Guest" userId="fca47278-627c-48f8-97e5-df47fe5e9743" providerId="ADAL" clId="{E1C491B8-2805-4447-9511-AC1693480A6F}" dt="2025-03-19T05:02:56.536" v="4807" actId="255"/>
        <pc:sldMkLst>
          <pc:docMk/>
          <pc:sldMk cId="1647239839" sldId="261"/>
        </pc:sldMkLst>
        <pc:spChg chg="mod">
          <ac:chgData name="Daniel Guest" userId="fca47278-627c-48f8-97e5-df47fe5e9743" providerId="ADAL" clId="{E1C491B8-2805-4447-9511-AC1693480A6F}" dt="2025-03-19T05:02:43.498" v="4806" actId="26606"/>
          <ac:spMkLst>
            <pc:docMk/>
            <pc:sldMk cId="1647239839" sldId="261"/>
            <ac:spMk id="2" creationId="{19B73784-5FEF-A459-5B72-5D73AA293B93}"/>
          </ac:spMkLst>
        </pc:spChg>
        <pc:spChg chg="mod ord">
          <ac:chgData name="Daniel Guest" userId="fca47278-627c-48f8-97e5-df47fe5e9743" providerId="ADAL" clId="{E1C491B8-2805-4447-9511-AC1693480A6F}" dt="2025-03-19T05:02:56.536" v="4807" actId="255"/>
          <ac:spMkLst>
            <pc:docMk/>
            <pc:sldMk cId="1647239839" sldId="261"/>
            <ac:spMk id="5" creationId="{80B9F8F2-D2FF-317D-33F3-1DB5040BCAD5}"/>
          </ac:spMkLst>
        </pc:spChg>
        <pc:spChg chg="add">
          <ac:chgData name="Daniel Guest" userId="fca47278-627c-48f8-97e5-df47fe5e9743" providerId="ADAL" clId="{E1C491B8-2805-4447-9511-AC1693480A6F}" dt="2025-03-19T05:02:43.498" v="4806" actId="26606"/>
          <ac:spMkLst>
            <pc:docMk/>
            <pc:sldMk cId="1647239839" sldId="261"/>
            <ac:spMk id="10" creationId="{2EB492CD-616E-47F8-933B-5E2D952A0593}"/>
          </ac:spMkLst>
        </pc:spChg>
        <pc:spChg chg="add">
          <ac:chgData name="Daniel Guest" userId="fca47278-627c-48f8-97e5-df47fe5e9743" providerId="ADAL" clId="{E1C491B8-2805-4447-9511-AC1693480A6F}" dt="2025-03-19T05:02:43.498" v="4806" actId="26606"/>
          <ac:spMkLst>
            <pc:docMk/>
            <pc:sldMk cId="1647239839" sldId="261"/>
            <ac:spMk id="12" creationId="{59383CF9-23B5-4335-9B21-1791C4CF1C75}"/>
          </ac:spMkLst>
        </pc:spChg>
        <pc:spChg chg="add">
          <ac:chgData name="Daniel Guest" userId="fca47278-627c-48f8-97e5-df47fe5e9743" providerId="ADAL" clId="{E1C491B8-2805-4447-9511-AC1693480A6F}" dt="2025-03-19T05:02:43.498" v="4806" actId="26606"/>
          <ac:spMkLst>
            <pc:docMk/>
            <pc:sldMk cId="1647239839" sldId="261"/>
            <ac:spMk id="14" creationId="{0007FE00-9498-4706-B255-6437B0252C02}"/>
          </ac:spMkLst>
        </pc:spChg>
        <pc:picChg chg="mod">
          <ac:chgData name="Daniel Guest" userId="fca47278-627c-48f8-97e5-df47fe5e9743" providerId="ADAL" clId="{E1C491B8-2805-4447-9511-AC1693480A6F}" dt="2025-03-19T05:02:43.498" v="4806" actId="26606"/>
          <ac:picMkLst>
            <pc:docMk/>
            <pc:sldMk cId="1647239839" sldId="261"/>
            <ac:picMk id="4" creationId="{080E6C44-AD8F-60CB-373A-D030F5213EB1}"/>
          </ac:picMkLst>
        </pc:picChg>
      </pc:sldChg>
      <pc:sldChg chg="addSp delSp add del setBg delDesignElem">
        <pc:chgData name="Daniel Guest" userId="fca47278-627c-48f8-97e5-df47fe5e9743" providerId="ADAL" clId="{E1C491B8-2805-4447-9511-AC1693480A6F}" dt="2025-03-19T04:26:43.780" v="4683"/>
        <pc:sldMkLst>
          <pc:docMk/>
          <pc:sldMk cId="1742510178" sldId="285"/>
        </pc:sldMkLst>
      </pc:sldChg>
      <pc:sldChg chg="addSp delSp modSp mod ord">
        <pc:chgData name="Daniel Guest" userId="fca47278-627c-48f8-97e5-df47fe5e9743" providerId="ADAL" clId="{E1C491B8-2805-4447-9511-AC1693480A6F}" dt="2025-03-19T05:24:27.775" v="4928" actId="255"/>
        <pc:sldMkLst>
          <pc:docMk/>
          <pc:sldMk cId="4038416304" sldId="319"/>
        </pc:sldMkLst>
        <pc:spChg chg="mod ord">
          <ac:chgData name="Daniel Guest" userId="fca47278-627c-48f8-97e5-df47fe5e9743" providerId="ADAL" clId="{E1C491B8-2805-4447-9511-AC1693480A6F}" dt="2025-03-19T05:24:27.775" v="4928" actId="255"/>
          <ac:spMkLst>
            <pc:docMk/>
            <pc:sldMk cId="4038416304" sldId="319"/>
            <ac:spMk id="8" creationId="{072FCD46-863F-446D-A7F2-9335AD256C63}"/>
          </ac:spMkLst>
        </pc:spChg>
        <pc:spChg chg="add">
          <ac:chgData name="Daniel Guest" userId="fca47278-627c-48f8-97e5-df47fe5e9743" providerId="ADAL" clId="{E1C491B8-2805-4447-9511-AC1693480A6F}" dt="2025-03-19T05:19:15.824" v="4898" actId="26606"/>
          <ac:spMkLst>
            <pc:docMk/>
            <pc:sldMk cId="4038416304" sldId="319"/>
            <ac:spMk id="31" creationId="{A2679492-7988-4050-9056-542444452411}"/>
          </ac:spMkLst>
        </pc:spChg>
        <pc:spChg chg="add">
          <ac:chgData name="Daniel Guest" userId="fca47278-627c-48f8-97e5-df47fe5e9743" providerId="ADAL" clId="{E1C491B8-2805-4447-9511-AC1693480A6F}" dt="2025-03-19T05:19:15.824" v="4898" actId="26606"/>
          <ac:spMkLst>
            <pc:docMk/>
            <pc:sldMk cId="4038416304" sldId="319"/>
            <ac:spMk id="33" creationId="{B091B163-7D61-4891-ABCF-5C13D9C418D0}"/>
          </ac:spMkLst>
        </pc:spChg>
        <pc:picChg chg="add mod">
          <ac:chgData name="Daniel Guest" userId="fca47278-627c-48f8-97e5-df47fe5e9743" providerId="ADAL" clId="{E1C491B8-2805-4447-9511-AC1693480A6F}" dt="2025-03-19T05:19:15.824" v="4898" actId="26606"/>
          <ac:picMkLst>
            <pc:docMk/>
            <pc:sldMk cId="4038416304" sldId="319"/>
            <ac:picMk id="3" creationId="{36A2F2F4-F188-4E21-CB37-73ECA23DE135}"/>
          </ac:picMkLst>
        </pc:picChg>
        <pc:cxnChg chg="add">
          <ac:chgData name="Daniel Guest" userId="fca47278-627c-48f8-97e5-df47fe5e9743" providerId="ADAL" clId="{E1C491B8-2805-4447-9511-AC1693480A6F}" dt="2025-03-19T05:19:15.824" v="4898" actId="26606"/>
          <ac:cxnSpMkLst>
            <pc:docMk/>
            <pc:sldMk cId="4038416304" sldId="319"/>
            <ac:cxnSpMk id="35" creationId="{C49DA8F6-BCC1-4447-B54C-57856834B94B}"/>
          </ac:cxnSpMkLst>
        </pc:cxnChg>
      </pc:sldChg>
      <pc:sldChg chg="modSp mod modNotesTx">
        <pc:chgData name="Daniel Guest" userId="fca47278-627c-48f8-97e5-df47fe5e9743" providerId="ADAL" clId="{E1C491B8-2805-4447-9511-AC1693480A6F}" dt="2025-03-19T04:36:43.552" v="4802" actId="14100"/>
        <pc:sldMkLst>
          <pc:docMk/>
          <pc:sldMk cId="3976219727" sldId="324"/>
        </pc:sldMkLst>
        <pc:spChg chg="mod">
          <ac:chgData name="Daniel Guest" userId="fca47278-627c-48f8-97e5-df47fe5e9743" providerId="ADAL" clId="{E1C491B8-2805-4447-9511-AC1693480A6F}" dt="2025-03-19T04:36:40.568" v="4801" actId="1076"/>
          <ac:spMkLst>
            <pc:docMk/>
            <pc:sldMk cId="3976219727" sldId="324"/>
            <ac:spMk id="3" creationId="{E6985BC5-24A3-3FFA-D602-BBB15A886358}"/>
          </ac:spMkLst>
        </pc:spChg>
        <pc:spChg chg="mod">
          <ac:chgData name="Daniel Guest" userId="fca47278-627c-48f8-97e5-df47fe5e9743" providerId="ADAL" clId="{E1C491B8-2805-4447-9511-AC1693480A6F}" dt="2025-03-19T04:36:43.552" v="4802" actId="14100"/>
          <ac:spMkLst>
            <pc:docMk/>
            <pc:sldMk cId="3976219727" sldId="324"/>
            <ac:spMk id="4" creationId="{CEAC5691-2F46-D93B-BBB0-BF12DFABA8CF}"/>
          </ac:spMkLst>
        </pc:spChg>
      </pc:sldChg>
      <pc:sldChg chg="addSp delSp modSp mod modNotesTx">
        <pc:chgData name="Daniel Guest" userId="fca47278-627c-48f8-97e5-df47fe5e9743" providerId="ADAL" clId="{E1C491B8-2805-4447-9511-AC1693480A6F}" dt="2025-03-19T04:20:04.137" v="4648" actId="22"/>
        <pc:sldMkLst>
          <pc:docMk/>
          <pc:sldMk cId="3729119200" sldId="328"/>
        </pc:sldMkLst>
        <pc:spChg chg="mod">
          <ac:chgData name="Daniel Guest" userId="fca47278-627c-48f8-97e5-df47fe5e9743" providerId="ADAL" clId="{E1C491B8-2805-4447-9511-AC1693480A6F}" dt="2025-02-26T00:06:59.724" v="39" actId="6549"/>
          <ac:spMkLst>
            <pc:docMk/>
            <pc:sldMk cId="3729119200" sldId="328"/>
            <ac:spMk id="2" creationId="{2B1D91CD-4A8C-D5DC-DDE9-6745FB2BDC47}"/>
          </ac:spMkLst>
        </pc:spChg>
        <pc:spChg chg="mod">
          <ac:chgData name="Daniel Guest" userId="fca47278-627c-48f8-97e5-df47fe5e9743" providerId="ADAL" clId="{E1C491B8-2805-4447-9511-AC1693480A6F}" dt="2025-02-26T23:04:32.577" v="1611" actId="14100"/>
          <ac:spMkLst>
            <pc:docMk/>
            <pc:sldMk cId="3729119200" sldId="328"/>
            <ac:spMk id="3" creationId="{78E67764-D2A8-0A76-3FA4-BCC012027A40}"/>
          </ac:spMkLst>
        </pc:spChg>
      </pc:sldChg>
      <pc:sldChg chg="modSp mod modNotesTx">
        <pc:chgData name="Daniel Guest" userId="fca47278-627c-48f8-97e5-df47fe5e9743" providerId="ADAL" clId="{E1C491B8-2805-4447-9511-AC1693480A6F}" dt="2025-03-20T02:03:19.103" v="4929" actId="20577"/>
        <pc:sldMkLst>
          <pc:docMk/>
          <pc:sldMk cId="4225046619" sldId="329"/>
        </pc:sldMkLst>
        <pc:spChg chg="mod">
          <ac:chgData name="Daniel Guest" userId="fca47278-627c-48f8-97e5-df47fe5e9743" providerId="ADAL" clId="{E1C491B8-2805-4447-9511-AC1693480A6F}" dt="2025-02-26T00:08:09.513" v="51" actId="20577"/>
          <ac:spMkLst>
            <pc:docMk/>
            <pc:sldMk cId="4225046619" sldId="329"/>
            <ac:spMk id="10" creationId="{7363A1F3-4E70-EDA2-67CE-E8DF3F1B3D1D}"/>
          </ac:spMkLst>
        </pc:spChg>
        <pc:spChg chg="mod">
          <ac:chgData name="Daniel Guest" userId="fca47278-627c-48f8-97e5-df47fe5e9743" providerId="ADAL" clId="{E1C491B8-2805-4447-9511-AC1693480A6F}" dt="2025-03-20T02:03:19.103" v="4929" actId="20577"/>
          <ac:spMkLst>
            <pc:docMk/>
            <pc:sldMk cId="4225046619" sldId="329"/>
            <ac:spMk id="11" creationId="{947B4480-A4D0-A1B6-CCDC-D77CBB4B6F2F}"/>
          </ac:spMkLst>
        </pc:spChg>
      </pc:sldChg>
      <pc:sldChg chg="add del">
        <pc:chgData name="Daniel Guest" userId="fca47278-627c-48f8-97e5-df47fe5e9743" providerId="ADAL" clId="{E1C491B8-2805-4447-9511-AC1693480A6F}" dt="2025-02-27T04:05:12.281" v="2325" actId="47"/>
        <pc:sldMkLst>
          <pc:docMk/>
          <pc:sldMk cId="1878267074" sldId="340"/>
        </pc:sldMkLst>
      </pc:sldChg>
      <pc:sldChg chg="addSp delSp modSp mod ord setBg modNotesTx">
        <pc:chgData name="Daniel Guest" userId="fca47278-627c-48f8-97e5-df47fe5e9743" providerId="ADAL" clId="{E1C491B8-2805-4447-9511-AC1693480A6F}" dt="2025-03-19T04:32:02.158" v="4777" actId="27636"/>
        <pc:sldMkLst>
          <pc:docMk/>
          <pc:sldMk cId="2266101675" sldId="344"/>
        </pc:sldMkLst>
        <pc:spChg chg="ord">
          <ac:chgData name="Daniel Guest" userId="fca47278-627c-48f8-97e5-df47fe5e9743" providerId="ADAL" clId="{E1C491B8-2805-4447-9511-AC1693480A6F}" dt="2025-03-19T04:27:42.307" v="4695" actId="26606"/>
          <ac:spMkLst>
            <pc:docMk/>
            <pc:sldMk cId="2266101675" sldId="344"/>
            <ac:spMk id="2" creationId="{B97A4050-8AFC-3948-BC3A-8DD313A807FC}"/>
          </ac:spMkLst>
        </pc:spChg>
        <pc:spChg chg="mod">
          <ac:chgData name="Daniel Guest" userId="fca47278-627c-48f8-97e5-df47fe5e9743" providerId="ADAL" clId="{E1C491B8-2805-4447-9511-AC1693480A6F}" dt="2025-03-19T04:31:29.310" v="4769" actId="1076"/>
          <ac:spMkLst>
            <pc:docMk/>
            <pc:sldMk cId="2266101675" sldId="344"/>
            <ac:spMk id="5" creationId="{35BF8F11-FE86-1E51-9B5D-11A96D16ED52}"/>
          </ac:spMkLst>
        </pc:spChg>
        <pc:spChg chg="mod">
          <ac:chgData name="Daniel Guest" userId="fca47278-627c-48f8-97e5-df47fe5e9743" providerId="ADAL" clId="{E1C491B8-2805-4447-9511-AC1693480A6F}" dt="2025-03-19T04:32:02.158" v="4777" actId="27636"/>
          <ac:spMkLst>
            <pc:docMk/>
            <pc:sldMk cId="2266101675" sldId="344"/>
            <ac:spMk id="6" creationId="{F2BEEAF9-434B-786C-4608-3E0BA5594672}"/>
          </ac:spMkLst>
        </pc:spChg>
        <pc:grpChg chg="add del">
          <ac:chgData name="Daniel Guest" userId="fca47278-627c-48f8-97e5-df47fe5e9743" providerId="ADAL" clId="{E1C491B8-2805-4447-9511-AC1693480A6F}" dt="2025-03-19T04:30:17.197" v="4744" actId="26606"/>
          <ac:grpSpMkLst>
            <pc:docMk/>
            <pc:sldMk cId="2266101675" sldId="344"/>
            <ac:grpSpMk id="1040" creationId="{6258F736-B256-8039-9DC6-F4E49A5C5AD5}"/>
          </ac:grpSpMkLst>
        </pc:grpChg>
        <pc:picChg chg="add mod ord">
          <ac:chgData name="Daniel Guest" userId="fca47278-627c-48f8-97e5-df47fe5e9743" providerId="ADAL" clId="{E1C491B8-2805-4447-9511-AC1693480A6F}" dt="2025-03-19T04:31:34.306" v="4770" actId="14100"/>
          <ac:picMkLst>
            <pc:docMk/>
            <pc:sldMk cId="2266101675" sldId="344"/>
            <ac:picMk id="1026" creationId="{D695BC65-4443-DEAF-26EB-AC3EB3C31603}"/>
          </ac:picMkLst>
        </pc:picChg>
      </pc:sldChg>
      <pc:sldChg chg="modSp mod">
        <pc:chgData name="Daniel Guest" userId="fca47278-627c-48f8-97e5-df47fe5e9743" providerId="ADAL" clId="{E1C491B8-2805-4447-9511-AC1693480A6F}" dt="2025-03-19T04:17:40.701" v="4643" actId="20577"/>
        <pc:sldMkLst>
          <pc:docMk/>
          <pc:sldMk cId="1557816437" sldId="346"/>
        </pc:sldMkLst>
        <pc:spChg chg="mod">
          <ac:chgData name="Daniel Guest" userId="fca47278-627c-48f8-97e5-df47fe5e9743" providerId="ADAL" clId="{E1C491B8-2805-4447-9511-AC1693480A6F}" dt="2025-02-26T00:03:21.369" v="3" actId="20577"/>
          <ac:spMkLst>
            <pc:docMk/>
            <pc:sldMk cId="1557816437" sldId="346"/>
            <ac:spMk id="2" creationId="{34A6F76F-90D7-9B79-3939-25F2F7AA3FAC}"/>
          </ac:spMkLst>
        </pc:spChg>
        <pc:spChg chg="mod">
          <ac:chgData name="Daniel Guest" userId="fca47278-627c-48f8-97e5-df47fe5e9743" providerId="ADAL" clId="{E1C491B8-2805-4447-9511-AC1693480A6F}" dt="2025-03-19T04:17:40.701" v="4643" actId="20577"/>
          <ac:spMkLst>
            <pc:docMk/>
            <pc:sldMk cId="1557816437" sldId="346"/>
            <ac:spMk id="5" creationId="{BA5A5406-5D6C-264F-584A-CD8364D1E765}"/>
          </ac:spMkLst>
        </pc:spChg>
      </pc:sldChg>
      <pc:sldChg chg="add del">
        <pc:chgData name="Daniel Guest" userId="fca47278-627c-48f8-97e5-df47fe5e9743" providerId="ADAL" clId="{E1C491B8-2805-4447-9511-AC1693480A6F}" dt="2025-02-26T00:35:27.528" v="595" actId="47"/>
        <pc:sldMkLst>
          <pc:docMk/>
          <pc:sldMk cId="3501916701" sldId="347"/>
        </pc:sldMkLst>
      </pc:sldChg>
      <pc:sldChg chg="del">
        <pc:chgData name="Daniel Guest" userId="fca47278-627c-48f8-97e5-df47fe5e9743" providerId="ADAL" clId="{E1C491B8-2805-4447-9511-AC1693480A6F}" dt="2025-02-27T04:09:51.327" v="2389" actId="47"/>
        <pc:sldMkLst>
          <pc:docMk/>
          <pc:sldMk cId="3791192328" sldId="350"/>
        </pc:sldMkLst>
      </pc:sldChg>
      <pc:sldChg chg="add del">
        <pc:chgData name="Daniel Guest" userId="fca47278-627c-48f8-97e5-df47fe5e9743" providerId="ADAL" clId="{E1C491B8-2805-4447-9511-AC1693480A6F}" dt="2025-02-27T04:08:41.996" v="2365" actId="47"/>
        <pc:sldMkLst>
          <pc:docMk/>
          <pc:sldMk cId="1121958924" sldId="353"/>
        </pc:sldMkLst>
      </pc:sldChg>
      <pc:sldChg chg="del">
        <pc:chgData name="Daniel Guest" userId="fca47278-627c-48f8-97e5-df47fe5e9743" providerId="ADAL" clId="{E1C491B8-2805-4447-9511-AC1693480A6F}" dt="2025-02-26T00:34:45.160" v="589" actId="47"/>
        <pc:sldMkLst>
          <pc:docMk/>
          <pc:sldMk cId="2740633069" sldId="355"/>
        </pc:sldMkLst>
      </pc:sldChg>
      <pc:sldChg chg="del">
        <pc:chgData name="Daniel Guest" userId="fca47278-627c-48f8-97e5-df47fe5e9743" providerId="ADAL" clId="{E1C491B8-2805-4447-9511-AC1693480A6F}" dt="2025-02-27T04:08:47.144" v="2367" actId="47"/>
        <pc:sldMkLst>
          <pc:docMk/>
          <pc:sldMk cId="3115862355" sldId="362"/>
        </pc:sldMkLst>
      </pc:sldChg>
      <pc:sldChg chg="del">
        <pc:chgData name="Daniel Guest" userId="fca47278-627c-48f8-97e5-df47fe5e9743" providerId="ADAL" clId="{E1C491B8-2805-4447-9511-AC1693480A6F}" dt="2025-02-26T00:34:39.632" v="588" actId="47"/>
        <pc:sldMkLst>
          <pc:docMk/>
          <pc:sldMk cId="1031156560" sldId="364"/>
        </pc:sldMkLst>
      </pc:sldChg>
      <pc:sldChg chg="modSp add del mod modNotesTx">
        <pc:chgData name="Daniel Guest" userId="fca47278-627c-48f8-97e5-df47fe5e9743" providerId="ADAL" clId="{E1C491B8-2805-4447-9511-AC1693480A6F}" dt="2025-02-27T22:37:54.129" v="2824" actId="20577"/>
        <pc:sldMkLst>
          <pc:docMk/>
          <pc:sldMk cId="614076726" sldId="365"/>
        </pc:sldMkLst>
        <pc:spChg chg="mod">
          <ac:chgData name="Daniel Guest" userId="fca47278-627c-48f8-97e5-df47fe5e9743" providerId="ADAL" clId="{E1C491B8-2805-4447-9511-AC1693480A6F}" dt="2025-02-27T04:07:56.500" v="2359" actId="2711"/>
          <ac:spMkLst>
            <pc:docMk/>
            <pc:sldMk cId="614076726" sldId="365"/>
            <ac:spMk id="3" creationId="{E6985BC5-24A3-3FFA-D602-BBB15A886358}"/>
          </ac:spMkLst>
        </pc:spChg>
        <pc:spChg chg="mod">
          <ac:chgData name="Daniel Guest" userId="fca47278-627c-48f8-97e5-df47fe5e9743" providerId="ADAL" clId="{E1C491B8-2805-4447-9511-AC1693480A6F}" dt="2025-02-27T22:37:54.129" v="2824" actId="20577"/>
          <ac:spMkLst>
            <pc:docMk/>
            <pc:sldMk cId="614076726" sldId="365"/>
            <ac:spMk id="4" creationId="{CEAC5691-2F46-D93B-BBB0-BF12DFABA8CF}"/>
          </ac:spMkLst>
        </pc:spChg>
      </pc:sldChg>
      <pc:sldChg chg="addSp delSp modSp add del mod modClrScheme chgLayout modNotesTx">
        <pc:chgData name="Daniel Guest" userId="fca47278-627c-48f8-97e5-df47fe5e9743" providerId="ADAL" clId="{E1C491B8-2805-4447-9511-AC1693480A6F}" dt="2025-03-19T04:36:11.200" v="4800" actId="14100"/>
        <pc:sldMkLst>
          <pc:docMk/>
          <pc:sldMk cId="1680392664" sldId="366"/>
        </pc:sldMkLst>
        <pc:spChg chg="mod">
          <ac:chgData name="Daniel Guest" userId="fca47278-627c-48f8-97e5-df47fe5e9743" providerId="ADAL" clId="{E1C491B8-2805-4447-9511-AC1693480A6F}" dt="2025-02-27T04:08:34.120" v="2362" actId="6549"/>
          <ac:spMkLst>
            <pc:docMk/>
            <pc:sldMk cId="1680392664" sldId="366"/>
            <ac:spMk id="4" creationId="{CEAC5691-2F46-D93B-BBB0-BF12DFABA8CF}"/>
          </ac:spMkLst>
        </pc:spChg>
        <pc:spChg chg="add mod ord">
          <ac:chgData name="Daniel Guest" userId="fca47278-627c-48f8-97e5-df47fe5e9743" providerId="ADAL" clId="{E1C491B8-2805-4447-9511-AC1693480A6F}" dt="2025-03-19T04:36:04.226" v="4799" actId="113"/>
          <ac:spMkLst>
            <pc:docMk/>
            <pc:sldMk cId="1680392664" sldId="366"/>
            <ac:spMk id="5" creationId="{A0103E2C-41A4-CFD6-51A7-18175BE9A456}"/>
          </ac:spMkLst>
        </pc:spChg>
        <pc:spChg chg="add mod ord">
          <ac:chgData name="Daniel Guest" userId="fca47278-627c-48f8-97e5-df47fe5e9743" providerId="ADAL" clId="{E1C491B8-2805-4447-9511-AC1693480A6F}" dt="2025-03-19T04:36:11.200" v="4800" actId="14100"/>
          <ac:spMkLst>
            <pc:docMk/>
            <pc:sldMk cId="1680392664" sldId="366"/>
            <ac:spMk id="6" creationId="{79423123-970F-C307-8920-46F7E15C4F53}"/>
          </ac:spMkLst>
        </pc:spChg>
      </pc:sldChg>
      <pc:sldChg chg="del">
        <pc:chgData name="Daniel Guest" userId="fca47278-627c-48f8-97e5-df47fe5e9743" providerId="ADAL" clId="{E1C491B8-2805-4447-9511-AC1693480A6F}" dt="2025-02-26T00:34:48.613" v="590" actId="47"/>
        <pc:sldMkLst>
          <pc:docMk/>
          <pc:sldMk cId="2149076237" sldId="368"/>
        </pc:sldMkLst>
      </pc:sldChg>
      <pc:sldChg chg="modSp mod ord modNotesTx">
        <pc:chgData name="Daniel Guest" userId="fca47278-627c-48f8-97e5-df47fe5e9743" providerId="ADAL" clId="{E1C491B8-2805-4447-9511-AC1693480A6F}" dt="2025-02-27T23:27:15.165" v="3869" actId="20577"/>
        <pc:sldMkLst>
          <pc:docMk/>
          <pc:sldMk cId="74676728" sldId="370"/>
        </pc:sldMkLst>
        <pc:spChg chg="mod">
          <ac:chgData name="Daniel Guest" userId="fca47278-627c-48f8-97e5-df47fe5e9743" providerId="ADAL" clId="{E1C491B8-2805-4447-9511-AC1693480A6F}" dt="2025-02-27T22:54:41.652" v="3247" actId="20577"/>
          <ac:spMkLst>
            <pc:docMk/>
            <pc:sldMk cId="74676728" sldId="370"/>
            <ac:spMk id="3" creationId="{B4E4AF43-906A-575F-C562-9B414F5CE4B0}"/>
          </ac:spMkLst>
        </pc:spChg>
      </pc:sldChg>
      <pc:sldChg chg="del">
        <pc:chgData name="Daniel Guest" userId="fca47278-627c-48f8-97e5-df47fe5e9743" providerId="ADAL" clId="{E1C491B8-2805-4447-9511-AC1693480A6F}" dt="2025-02-27T04:08:44.627" v="2366" actId="47"/>
        <pc:sldMkLst>
          <pc:docMk/>
          <pc:sldMk cId="3995021580" sldId="372"/>
        </pc:sldMkLst>
      </pc:sldChg>
      <pc:sldChg chg="add del">
        <pc:chgData name="Daniel Guest" userId="fca47278-627c-48f8-97e5-df47fe5e9743" providerId="ADAL" clId="{E1C491B8-2805-4447-9511-AC1693480A6F}" dt="2025-02-26T00:36:53.667" v="607" actId="47"/>
        <pc:sldMkLst>
          <pc:docMk/>
          <pc:sldMk cId="3833653236" sldId="373"/>
        </pc:sldMkLst>
      </pc:sldChg>
      <pc:sldChg chg="modSp mod modNotesTx">
        <pc:chgData name="Daniel Guest" userId="fca47278-627c-48f8-97e5-df47fe5e9743" providerId="ADAL" clId="{E1C491B8-2805-4447-9511-AC1693480A6F}" dt="2025-03-21T01:57:07.410" v="4938" actId="20577"/>
        <pc:sldMkLst>
          <pc:docMk/>
          <pc:sldMk cId="886008217" sldId="374"/>
        </pc:sldMkLst>
        <pc:spChg chg="mod">
          <ac:chgData name="Daniel Guest" userId="fca47278-627c-48f8-97e5-df47fe5e9743" providerId="ADAL" clId="{E1C491B8-2805-4447-9511-AC1693480A6F}" dt="2025-02-27T04:10:11.860" v="2405" actId="20577"/>
          <ac:spMkLst>
            <pc:docMk/>
            <pc:sldMk cId="886008217" sldId="374"/>
            <ac:spMk id="3" creationId="{C8756864-06C4-AF2E-6B0A-905336E758C9}"/>
          </ac:spMkLst>
        </pc:spChg>
        <pc:spChg chg="mod">
          <ac:chgData name="Daniel Guest" userId="fca47278-627c-48f8-97e5-df47fe5e9743" providerId="ADAL" clId="{E1C491B8-2805-4447-9511-AC1693480A6F}" dt="2025-03-21T01:57:07.410" v="4938" actId="20577"/>
          <ac:spMkLst>
            <pc:docMk/>
            <pc:sldMk cId="886008217" sldId="374"/>
            <ac:spMk id="4" creationId="{A61E1927-007A-DE3D-72A3-DC69F3065FEF}"/>
          </ac:spMkLst>
        </pc:spChg>
      </pc:sldChg>
      <pc:sldChg chg="del">
        <pc:chgData name="Daniel Guest" userId="fca47278-627c-48f8-97e5-df47fe5e9743" providerId="ADAL" clId="{E1C491B8-2805-4447-9511-AC1693480A6F}" dt="2025-02-27T04:08:51.942" v="2368" actId="47"/>
        <pc:sldMkLst>
          <pc:docMk/>
          <pc:sldMk cId="1498924826" sldId="375"/>
        </pc:sldMkLst>
      </pc:sldChg>
      <pc:sldChg chg="modSp add del mod modNotesTx">
        <pc:chgData name="Daniel Guest" userId="fca47278-627c-48f8-97e5-df47fe5e9743" providerId="ADAL" clId="{E1C491B8-2805-4447-9511-AC1693480A6F}" dt="2025-02-27T04:04:49.146" v="2324" actId="20577"/>
        <pc:sldMkLst>
          <pc:docMk/>
          <pc:sldMk cId="2406893411" sldId="376"/>
        </pc:sldMkLst>
        <pc:spChg chg="mod">
          <ac:chgData name="Daniel Guest" userId="fca47278-627c-48f8-97e5-df47fe5e9743" providerId="ADAL" clId="{E1C491B8-2805-4447-9511-AC1693480A6F}" dt="2025-02-27T04:04:49.146" v="2324" actId="20577"/>
          <ac:spMkLst>
            <pc:docMk/>
            <pc:sldMk cId="2406893411" sldId="376"/>
            <ac:spMk id="3" creationId="{03CDD67C-64DF-7979-C3B7-187C09CAB2BD}"/>
          </ac:spMkLst>
        </pc:spChg>
      </pc:sldChg>
      <pc:sldChg chg="addSp delSp modSp mod setBg modNotesTx">
        <pc:chgData name="Daniel Guest" userId="fca47278-627c-48f8-97e5-df47fe5e9743" providerId="ADAL" clId="{E1C491B8-2805-4447-9511-AC1693480A6F}" dt="2025-03-19T04:24:39.127" v="4670" actId="1076"/>
        <pc:sldMkLst>
          <pc:docMk/>
          <pc:sldMk cId="3482690904" sldId="503"/>
        </pc:sldMkLst>
        <pc:spChg chg="ord">
          <ac:chgData name="Daniel Guest" userId="fca47278-627c-48f8-97e5-df47fe5e9743" providerId="ADAL" clId="{E1C491B8-2805-4447-9511-AC1693480A6F}" dt="2025-03-19T04:24:02.551" v="4664" actId="26606"/>
          <ac:spMkLst>
            <pc:docMk/>
            <pc:sldMk cId="3482690904" sldId="503"/>
            <ac:spMk id="2" creationId="{68FAD37B-8595-5E98-2F55-46DA86192C3B}"/>
          </ac:spMkLst>
        </pc:spChg>
        <pc:spChg chg="mod ord">
          <ac:chgData name="Daniel Guest" userId="fca47278-627c-48f8-97e5-df47fe5e9743" providerId="ADAL" clId="{E1C491B8-2805-4447-9511-AC1693480A6F}" dt="2025-03-19T04:24:30.407" v="4669" actId="1076"/>
          <ac:spMkLst>
            <pc:docMk/>
            <pc:sldMk cId="3482690904" sldId="503"/>
            <ac:spMk id="4" creationId="{9B093D72-D31A-74BB-FBC3-E250ADF81ADC}"/>
          </ac:spMkLst>
        </pc:spChg>
        <pc:spChg chg="mod">
          <ac:chgData name="Daniel Guest" userId="fca47278-627c-48f8-97e5-df47fe5e9743" providerId="ADAL" clId="{E1C491B8-2805-4447-9511-AC1693480A6F}" dt="2025-03-19T04:24:02.551" v="4664" actId="26606"/>
          <ac:spMkLst>
            <pc:docMk/>
            <pc:sldMk cId="3482690904" sldId="503"/>
            <ac:spMk id="5" creationId="{5CA683CD-487A-E0EC-D223-F442592D18B5}"/>
          </ac:spMkLst>
        </pc:spChg>
        <pc:spChg chg="mod ord">
          <ac:chgData name="Daniel Guest" userId="fca47278-627c-48f8-97e5-df47fe5e9743" providerId="ADAL" clId="{E1C491B8-2805-4447-9511-AC1693480A6F}" dt="2025-03-19T04:24:02.551" v="4664" actId="26606"/>
          <ac:spMkLst>
            <pc:docMk/>
            <pc:sldMk cId="3482690904" sldId="503"/>
            <ac:spMk id="6" creationId="{C068712C-2F74-F8D5-56FA-649045286A8C}"/>
          </ac:spMkLst>
        </pc:spChg>
        <pc:grpChg chg="add">
          <ac:chgData name="Daniel Guest" userId="fca47278-627c-48f8-97e5-df47fe5e9743" providerId="ADAL" clId="{E1C491B8-2805-4447-9511-AC1693480A6F}" dt="2025-03-19T04:24:02.551" v="4664" actId="26606"/>
          <ac:grpSpMkLst>
            <pc:docMk/>
            <pc:sldMk cId="3482690904" sldId="503"/>
            <ac:grpSpMk id="25" creationId="{6258F736-B256-8039-9DC6-F4E49A5C5AD5}"/>
          </ac:grpSpMkLst>
        </pc:grpChg>
        <pc:picChg chg="add mod ord">
          <ac:chgData name="Daniel Guest" userId="fca47278-627c-48f8-97e5-df47fe5e9743" providerId="ADAL" clId="{E1C491B8-2805-4447-9511-AC1693480A6F}" dt="2025-03-19T04:24:39.127" v="4670" actId="1076"/>
          <ac:picMkLst>
            <pc:docMk/>
            <pc:sldMk cId="3482690904" sldId="503"/>
            <ac:picMk id="7" creationId="{3899A5D0-0DC1-1DF6-87D4-B4A3B36C454D}"/>
          </ac:picMkLst>
        </pc:picChg>
      </pc:sldChg>
      <pc:sldChg chg="modSp add mod modNotesTx">
        <pc:chgData name="Daniel Guest" userId="fca47278-627c-48f8-97e5-df47fe5e9743" providerId="ADAL" clId="{E1C491B8-2805-4447-9511-AC1693480A6F}" dt="2025-03-19T04:35:21.928" v="4795" actId="1076"/>
        <pc:sldMkLst>
          <pc:docMk/>
          <pc:sldMk cId="3157997760" sldId="504"/>
        </pc:sldMkLst>
        <pc:spChg chg="mod">
          <ac:chgData name="Daniel Guest" userId="fca47278-627c-48f8-97e5-df47fe5e9743" providerId="ADAL" clId="{E1C491B8-2805-4447-9511-AC1693480A6F}" dt="2025-03-19T04:35:21.928" v="4795" actId="1076"/>
          <ac:spMkLst>
            <pc:docMk/>
            <pc:sldMk cId="3157997760" sldId="504"/>
            <ac:spMk id="5" creationId="{25547D55-56C0-555F-136E-41A56FE27F50}"/>
          </ac:spMkLst>
        </pc:spChg>
        <pc:spChg chg="mod">
          <ac:chgData name="Daniel Guest" userId="fca47278-627c-48f8-97e5-df47fe5e9743" providerId="ADAL" clId="{E1C491B8-2805-4447-9511-AC1693480A6F}" dt="2025-02-27T04:06:31.883" v="2337" actId="20577"/>
          <ac:spMkLst>
            <pc:docMk/>
            <pc:sldMk cId="3157997760" sldId="504"/>
            <ac:spMk id="6" creationId="{1C6854D9-F477-83BD-F8AF-9DADA8D4E7E1}"/>
          </ac:spMkLst>
        </pc:spChg>
      </pc:sldChg>
      <pc:sldChg chg="modSp add mod">
        <pc:chgData name="Daniel Guest" userId="fca47278-627c-48f8-97e5-df47fe5e9743" providerId="ADAL" clId="{E1C491B8-2805-4447-9511-AC1693480A6F}" dt="2025-03-19T04:35:47.579" v="4798" actId="113"/>
        <pc:sldMkLst>
          <pc:docMk/>
          <pc:sldMk cId="143696182" sldId="505"/>
        </pc:sldMkLst>
        <pc:spChg chg="mod">
          <ac:chgData name="Daniel Guest" userId="fca47278-627c-48f8-97e5-df47fe5e9743" providerId="ADAL" clId="{E1C491B8-2805-4447-9511-AC1693480A6F}" dt="2025-02-27T04:05:41.020" v="2333" actId="20577"/>
          <ac:spMkLst>
            <pc:docMk/>
            <pc:sldMk cId="143696182" sldId="505"/>
            <ac:spMk id="5" creationId="{8ECA0379-B8FB-0A29-CE0B-2FF40B478EA9}"/>
          </ac:spMkLst>
        </pc:spChg>
        <pc:spChg chg="mod">
          <ac:chgData name="Daniel Guest" userId="fca47278-627c-48f8-97e5-df47fe5e9743" providerId="ADAL" clId="{E1C491B8-2805-4447-9511-AC1693480A6F}" dt="2025-03-19T04:35:47.579" v="4798" actId="113"/>
          <ac:spMkLst>
            <pc:docMk/>
            <pc:sldMk cId="143696182" sldId="505"/>
            <ac:spMk id="6" creationId="{3FEEECD9-EE2A-932F-12B1-64E71A84D851}"/>
          </ac:spMkLst>
        </pc:spChg>
      </pc:sldChg>
      <pc:sldChg chg="addSp delSp modSp del mod addAnim delAnim delDesignElem">
        <pc:chgData name="Daniel Guest" userId="fca47278-627c-48f8-97e5-df47fe5e9743" providerId="ADAL" clId="{E1C491B8-2805-4447-9511-AC1693480A6F}" dt="2025-03-19T04:35:01.709" v="4794"/>
        <pc:sldMkLst>
          <pc:docMk/>
          <pc:sldMk cId="2554572177" sldId="508"/>
        </pc:sldMkLst>
      </pc:sldChg>
    </pc:docChg>
  </pc:docChgLst>
  <pc:docChgLst>
    <pc:chgData name="Daniel Guest" userId="fca47278-627c-48f8-97e5-df47fe5e9743" providerId="ADAL" clId="{F22AABEC-7CF1-48C9-A3E6-9B608E7502BC}"/>
    <pc:docChg chg="undo custSel modSld">
      <pc:chgData name="Daniel Guest" userId="fca47278-627c-48f8-97e5-df47fe5e9743" providerId="ADAL" clId="{F22AABEC-7CF1-48C9-A3E6-9B608E7502BC}" dt="2025-02-24T03:00:36.583" v="187" actId="6549"/>
      <pc:docMkLst>
        <pc:docMk/>
      </pc:docMkLst>
      <pc:sldChg chg="modSp mod">
        <pc:chgData name="Daniel Guest" userId="fca47278-627c-48f8-97e5-df47fe5e9743" providerId="ADAL" clId="{F22AABEC-7CF1-48C9-A3E6-9B608E7502BC}" dt="2025-02-24T02:56:32.793" v="51" actId="255"/>
        <pc:sldMkLst>
          <pc:docMk/>
          <pc:sldMk cId="3976219727" sldId="324"/>
        </pc:sldMkLst>
        <pc:spChg chg="mod">
          <ac:chgData name="Daniel Guest" userId="fca47278-627c-48f8-97e5-df47fe5e9743" providerId="ADAL" clId="{F22AABEC-7CF1-48C9-A3E6-9B608E7502BC}" dt="2025-02-24T02:56:32.793" v="51" actId="255"/>
          <ac:spMkLst>
            <pc:docMk/>
            <pc:sldMk cId="3976219727" sldId="324"/>
            <ac:spMk id="4" creationId="{CEAC5691-2F46-D93B-BBB0-BF12DFABA8CF}"/>
          </ac:spMkLst>
        </pc:spChg>
      </pc:sldChg>
      <pc:sldChg chg="modSp mod modNotesTx">
        <pc:chgData name="Daniel Guest" userId="fca47278-627c-48f8-97e5-df47fe5e9743" providerId="ADAL" clId="{F22AABEC-7CF1-48C9-A3E6-9B608E7502BC}" dt="2025-02-24T02:54:28.039" v="22" actId="6549"/>
        <pc:sldMkLst>
          <pc:docMk/>
          <pc:sldMk cId="3729119200" sldId="328"/>
        </pc:sldMkLst>
        <pc:spChg chg="mod">
          <ac:chgData name="Daniel Guest" userId="fca47278-627c-48f8-97e5-df47fe5e9743" providerId="ADAL" clId="{F22AABEC-7CF1-48C9-A3E6-9B608E7502BC}" dt="2025-02-24T02:54:15.319" v="19" actId="20577"/>
          <ac:spMkLst>
            <pc:docMk/>
            <pc:sldMk cId="3729119200" sldId="328"/>
            <ac:spMk id="3" creationId="{78E67764-D2A8-0A76-3FA4-BCC012027A40}"/>
          </ac:spMkLst>
        </pc:spChg>
      </pc:sldChg>
      <pc:sldChg chg="modSp mod modNotesTx">
        <pc:chgData name="Daniel Guest" userId="fca47278-627c-48f8-97e5-df47fe5e9743" providerId="ADAL" clId="{F22AABEC-7CF1-48C9-A3E6-9B608E7502BC}" dt="2025-02-24T02:59:26.119" v="136" actId="20577"/>
        <pc:sldMkLst>
          <pc:docMk/>
          <pc:sldMk cId="2149076237" sldId="368"/>
        </pc:sldMkLst>
      </pc:sldChg>
      <pc:sldChg chg="modNotesTx">
        <pc:chgData name="Daniel Guest" userId="fca47278-627c-48f8-97e5-df47fe5e9743" providerId="ADAL" clId="{F22AABEC-7CF1-48C9-A3E6-9B608E7502BC}" dt="2025-02-24T02:59:44.782" v="143" actId="20577"/>
        <pc:sldMkLst>
          <pc:docMk/>
          <pc:sldMk cId="3833653236" sldId="373"/>
        </pc:sldMkLst>
      </pc:sldChg>
      <pc:sldChg chg="modNotesTx">
        <pc:chgData name="Daniel Guest" userId="fca47278-627c-48f8-97e5-df47fe5e9743" providerId="ADAL" clId="{F22AABEC-7CF1-48C9-A3E6-9B608E7502BC}" dt="2025-02-24T03:00:36.583" v="187" actId="6549"/>
        <pc:sldMkLst>
          <pc:docMk/>
          <pc:sldMk cId="2406893411"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10A941-91F7-434E-B4D2-CCB579CD445C}" type="datetimeFigureOut">
              <a:rPr lang="en-US" smtClean="0"/>
              <a:t>4/15/2025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59363B-C5AA-4226-A657-A822A1589A1C}" type="slidenum">
              <a:rPr lang="en-US" smtClean="0"/>
              <a:t>‹#›</a:t>
            </a:fld>
            <a:endParaRPr lang="en-US"/>
          </a:p>
        </p:txBody>
      </p:sp>
    </p:spTree>
    <p:extLst>
      <p:ext uri="{BB962C8B-B14F-4D97-AF65-F5344CB8AC3E}">
        <p14:creationId xmlns:p14="http://schemas.microsoft.com/office/powerpoint/2010/main" val="250075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59363B-C5AA-4226-A657-A822A1589A1C}" type="slidenum">
              <a:rPr lang="en-US" smtClean="0"/>
              <a:t>1</a:t>
            </a:fld>
            <a:endParaRPr lang="en-US"/>
          </a:p>
        </p:txBody>
      </p:sp>
    </p:spTree>
    <p:extLst>
      <p:ext uri="{BB962C8B-B14F-4D97-AF65-F5344CB8AC3E}">
        <p14:creationId xmlns:p14="http://schemas.microsoft.com/office/powerpoint/2010/main" val="197901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spcAft>
                <a:spcPts val="600"/>
              </a:spcAft>
            </a:pPr>
            <a:r>
              <a:rPr lang="en-US" sz="2400" dirty="0">
                <a:latin typeface="Aptos" panose="020B0004020202020204" pitchFamily="34" charset="0"/>
              </a:rPr>
              <a:t>Useful Hand gestures </a:t>
            </a:r>
          </a:p>
          <a:p>
            <a:pPr marL="342900" indent="-285750">
              <a:spcAft>
                <a:spcPts val="600"/>
              </a:spcAft>
            </a:pPr>
            <a:endParaRPr lang="en-US" sz="2400" dirty="0">
              <a:latin typeface="Aptos" panose="020B0004020202020204" pitchFamily="34" charset="0"/>
            </a:endParaRPr>
          </a:p>
          <a:p>
            <a:pPr marL="742950" lvl="1" indent="-228600">
              <a:lnSpc>
                <a:spcPct val="90000"/>
              </a:lnSpc>
              <a:spcAft>
                <a:spcPts val="600"/>
              </a:spcAft>
              <a:buFont typeface="Arial" panose="020B0604020202020204" pitchFamily="34" charset="0"/>
              <a:buChar char="•"/>
            </a:pPr>
            <a:r>
              <a:rPr lang="en-US" dirty="0">
                <a:latin typeface="Aptos" panose="020B0004020202020204" pitchFamily="34" charset="0"/>
              </a:rPr>
              <a:t>tap two fingers = undo last </a:t>
            </a:r>
          </a:p>
          <a:p>
            <a:pPr marL="742950" lvl="1" indent="-228600">
              <a:lnSpc>
                <a:spcPct val="90000"/>
              </a:lnSpc>
              <a:spcAft>
                <a:spcPts val="600"/>
              </a:spcAft>
              <a:buFont typeface="Arial" panose="020B0604020202020204" pitchFamily="34" charset="0"/>
              <a:buChar char="•"/>
            </a:pPr>
            <a:r>
              <a:rPr lang="en-US" dirty="0">
                <a:latin typeface="Aptos" panose="020B0004020202020204" pitchFamily="34" charset="0"/>
              </a:rPr>
              <a:t>Tap three fingers = redo</a:t>
            </a:r>
          </a:p>
          <a:p>
            <a:pPr marL="742950" lvl="1" indent="-228600">
              <a:lnSpc>
                <a:spcPct val="90000"/>
              </a:lnSpc>
              <a:spcAft>
                <a:spcPts val="600"/>
              </a:spcAft>
              <a:buFont typeface="Arial" panose="020B0604020202020204" pitchFamily="34" charset="0"/>
              <a:buChar char="•"/>
            </a:pPr>
            <a:r>
              <a:rPr lang="en-US" dirty="0">
                <a:latin typeface="Aptos" panose="020B0004020202020204" pitchFamily="34" charset="0"/>
              </a:rPr>
              <a:t>Scrub three fingers =  clear screen</a:t>
            </a:r>
          </a:p>
          <a:p>
            <a:pPr marL="742950" lvl="1" indent="-228600">
              <a:lnSpc>
                <a:spcPct val="90000"/>
              </a:lnSpc>
              <a:spcAft>
                <a:spcPts val="600"/>
              </a:spcAft>
              <a:buFont typeface="Arial" panose="020B0604020202020204" pitchFamily="34" charset="0"/>
              <a:buChar char="•"/>
            </a:pPr>
            <a:r>
              <a:rPr lang="en-US" dirty="0">
                <a:latin typeface="Aptos" panose="020B0004020202020204" pitchFamily="34" charset="0"/>
              </a:rPr>
              <a:t>Pinch to zoom or rotate</a:t>
            </a:r>
          </a:p>
          <a:p>
            <a:pPr marL="742950" lvl="1" indent="-228600">
              <a:lnSpc>
                <a:spcPct val="90000"/>
              </a:lnSpc>
              <a:spcAft>
                <a:spcPts val="600"/>
              </a:spcAft>
              <a:buFont typeface="Arial" panose="020B0604020202020204" pitchFamily="34" charset="0"/>
              <a:buChar char="•"/>
            </a:pPr>
            <a:r>
              <a:rPr lang="en-US" dirty="0">
                <a:latin typeface="Aptos" panose="020B0004020202020204" pitchFamily="34" charset="0"/>
              </a:rPr>
              <a:t>Press and hold for eye dropper</a:t>
            </a:r>
          </a:p>
          <a:p>
            <a:pPr>
              <a:lnSpc>
                <a:spcPct val="90000"/>
              </a:lnSpc>
              <a:spcAft>
                <a:spcPts val="600"/>
              </a:spcAft>
            </a:pPr>
            <a:endParaRPr lang="en-US" sz="1600" i="1" dirty="0"/>
          </a:p>
          <a:p>
            <a:pPr>
              <a:lnSpc>
                <a:spcPct val="90000"/>
              </a:lnSpc>
              <a:spcAft>
                <a:spcPts val="600"/>
              </a:spcAft>
            </a:pPr>
            <a:endParaRPr lang="en-US" sz="1600" i="1" dirty="0"/>
          </a:p>
          <a:p>
            <a:endParaRPr lang="en-US" dirty="0"/>
          </a:p>
          <a:p>
            <a:pPr marL="0" indent="0">
              <a:lnSpc>
                <a:spcPct val="90000"/>
              </a:lnSpc>
              <a:spcAft>
                <a:spcPts val="600"/>
              </a:spcAft>
              <a:buFont typeface="Arial"/>
              <a:buNone/>
            </a:pPr>
            <a:r>
              <a:rPr lang="en-US" sz="1200" i="1" dirty="0"/>
              <a:t>A good Android alternative for Procreate is Sketchbook</a:t>
            </a:r>
          </a:p>
          <a:p>
            <a:pPr marL="171450" indent="-171450">
              <a:lnSpc>
                <a:spcPct val="90000"/>
              </a:lnSpc>
              <a:spcAft>
                <a:spcPts val="600"/>
              </a:spcAft>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10</a:t>
            </a:fld>
            <a:endParaRPr lang="en-US"/>
          </a:p>
        </p:txBody>
      </p:sp>
    </p:spTree>
    <p:extLst>
      <p:ext uri="{BB962C8B-B14F-4D97-AF65-F5344CB8AC3E}">
        <p14:creationId xmlns:p14="http://schemas.microsoft.com/office/powerpoint/2010/main" val="37914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5974-4E69-1CA8-C00C-7862CA4BA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FD79C-8DF7-B2F5-735E-CDFBE73DB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ED412-9DC1-93C1-8CDE-41FDDB79846A}"/>
              </a:ext>
            </a:extLst>
          </p:cNvPr>
          <p:cNvSpPr>
            <a:spLocks noGrp="1"/>
          </p:cNvSpPr>
          <p:nvPr>
            <p:ph type="body" idx="1"/>
          </p:nvPr>
        </p:nvSpPr>
        <p:spPr/>
        <p:txBody>
          <a:bodyPr/>
          <a:lstStyle/>
          <a:p>
            <a:r>
              <a:rPr lang="en-US" dirty="0"/>
              <a:t>Demonstrate on the display screen with your iPad</a:t>
            </a:r>
          </a:p>
        </p:txBody>
      </p:sp>
      <p:sp>
        <p:nvSpPr>
          <p:cNvPr id="4" name="Slide Number Placeholder 3">
            <a:extLst>
              <a:ext uri="{FF2B5EF4-FFF2-40B4-BE49-F238E27FC236}">
                <a16:creationId xmlns:a16="http://schemas.microsoft.com/office/drawing/2014/main" id="{0F2A0755-EB8E-1A1B-8622-E57B311649FD}"/>
              </a:ext>
            </a:extLst>
          </p:cNvPr>
          <p:cNvSpPr>
            <a:spLocks noGrp="1"/>
          </p:cNvSpPr>
          <p:nvPr>
            <p:ph type="sldNum" sz="quarter" idx="5"/>
          </p:nvPr>
        </p:nvSpPr>
        <p:spPr/>
        <p:txBody>
          <a:bodyPr/>
          <a:lstStyle/>
          <a:p>
            <a:fld id="{A259363B-C5AA-4226-A657-A822A1589A1C}" type="slidenum">
              <a:rPr lang="en-US" smtClean="0"/>
              <a:t>11</a:t>
            </a:fld>
            <a:endParaRPr lang="en-US"/>
          </a:p>
        </p:txBody>
      </p:sp>
    </p:spTree>
    <p:extLst>
      <p:ext uri="{BB962C8B-B14F-4D97-AF65-F5344CB8AC3E}">
        <p14:creationId xmlns:p14="http://schemas.microsoft.com/office/powerpoint/2010/main" val="93344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39FA-BCD4-744A-960E-93D96070B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765A1-97FC-28BC-FA26-DA9F708AF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6AADC-7AA2-B20F-7162-596561D2EA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61931-0501-1726-8C44-6823C5EC545F}"/>
              </a:ext>
            </a:extLst>
          </p:cNvPr>
          <p:cNvSpPr>
            <a:spLocks noGrp="1"/>
          </p:cNvSpPr>
          <p:nvPr>
            <p:ph type="sldNum" sz="quarter" idx="5"/>
          </p:nvPr>
        </p:nvSpPr>
        <p:spPr/>
        <p:txBody>
          <a:bodyPr/>
          <a:lstStyle/>
          <a:p>
            <a:fld id="{A259363B-C5AA-4226-A657-A822A1589A1C}" type="slidenum">
              <a:rPr lang="en-US" smtClean="0"/>
              <a:t>12</a:t>
            </a:fld>
            <a:endParaRPr lang="en-US"/>
          </a:p>
        </p:txBody>
      </p:sp>
    </p:spTree>
    <p:extLst>
      <p:ext uri="{BB962C8B-B14F-4D97-AF65-F5344CB8AC3E}">
        <p14:creationId xmlns:p14="http://schemas.microsoft.com/office/powerpoint/2010/main" val="182986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13</a:t>
            </a:fld>
            <a:endParaRPr lang="en-US"/>
          </a:p>
        </p:txBody>
      </p:sp>
    </p:spTree>
    <p:extLst>
      <p:ext uri="{BB962C8B-B14F-4D97-AF65-F5344CB8AC3E}">
        <p14:creationId xmlns:p14="http://schemas.microsoft.com/office/powerpoint/2010/main" val="152662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2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“Transfer to garment” section will only go ahead if the required equipment is available.  </a:t>
            </a:r>
          </a:p>
          <a:p>
            <a:endParaRPr lang="en-US"/>
          </a:p>
          <a:p>
            <a:r>
              <a:rPr lang="en-US"/>
              <a:t>Still export the design and print it onto normal paper.  Discuss the sublimation and heat press process in general terms.</a:t>
            </a:r>
          </a:p>
          <a:p>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2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BF95-582A-7762-E783-19800BA8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F51D-4C35-AE99-F400-BD710A033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D012C-5696-7F0E-97E9-E8352FDF29FE}"/>
              </a:ext>
            </a:extLst>
          </p:cNvPr>
          <p:cNvSpPr>
            <a:spLocks noGrp="1"/>
          </p:cNvSpPr>
          <p:nvPr>
            <p:ph type="body" idx="1"/>
          </p:nvPr>
        </p:nvSpPr>
        <p:spPr/>
        <p:txBody>
          <a:bodyPr/>
          <a:lstStyle/>
          <a:p>
            <a:r>
              <a:rPr lang="en-US" sz="1800" b="0" i="1">
                <a:solidFill>
                  <a:srgbClr val="000000"/>
                </a:solidFill>
                <a:effectLst/>
                <a:latin typeface="Aptos" panose="020B0004020202020204" pitchFamily="34" charset="0"/>
              </a:rPr>
              <a:t>"Two Stars and a Wish" is a feedback method often used in educational settings. It involves providing two positive comments (the "stars") and one area for improvement (the "wish") to help individuals reflect on their performance and identify areas for growth.</a:t>
            </a:r>
            <a:r>
              <a:rPr lang="en-US" sz="1800" b="0" i="0">
                <a:solidFill>
                  <a:srgbClr val="000000"/>
                </a:solidFill>
                <a:effectLst/>
                <a:latin typeface="Aptos" panose="020B0004020202020204" pitchFamily="34" charset="0"/>
              </a:rPr>
              <a:t> </a:t>
            </a:r>
          </a:p>
          <a:p>
            <a:endParaRPr lang="en-US" sz="1800" b="0" i="0">
              <a:solidFill>
                <a:srgbClr val="000000"/>
              </a:solidFill>
              <a:effectLst/>
              <a:latin typeface="Aptos" panose="020B0004020202020204" pitchFamily="34" charset="0"/>
            </a:endParaRPr>
          </a:p>
          <a:p>
            <a:r>
              <a:rPr lang="en-US" sz="1800" b="0" i="0">
                <a:solidFill>
                  <a:srgbClr val="000000"/>
                </a:solidFill>
                <a:effectLst/>
                <a:latin typeface="Aptos" panose="020B0004020202020204" pitchFamily="34" charset="0"/>
              </a:rPr>
              <a:t>A “wish” might be capacity to print on cotton - available if we get the surface spray (yet to be tested)</a:t>
            </a:r>
          </a:p>
          <a:p>
            <a:endParaRPr lang="en-US" sz="1800" b="0" i="0">
              <a:solidFill>
                <a:srgbClr val="000000"/>
              </a:solidFill>
              <a:effectLst/>
              <a:latin typeface="Aptos" panose="020B0004020202020204" pitchFamily="34" charset="0"/>
            </a:endParaRPr>
          </a:p>
          <a:p>
            <a:endParaRPr lang="en-US" sz="1800" b="0" i="0">
              <a:solidFill>
                <a:srgbClr val="000000"/>
              </a:solidFill>
              <a:effectLst/>
              <a:latin typeface="Aptos" panose="020B0004020202020204" pitchFamily="34" charset="0"/>
            </a:endParaRPr>
          </a:p>
          <a:p>
            <a:endParaRPr lang="en-US" sz="1800" b="0" i="0">
              <a:solidFill>
                <a:srgbClr val="000000"/>
              </a:solidFill>
              <a:effectLst/>
              <a:latin typeface="Aptos" panose="020B0004020202020204" pitchFamily="34" charset="0"/>
            </a:endParaRPr>
          </a:p>
          <a:p>
            <a:endParaRPr lang="en-US" sz="1800" b="0" i="0">
              <a:solidFill>
                <a:srgbClr val="000000"/>
              </a:solidFill>
              <a:effectLst/>
              <a:latin typeface="Aptos" panose="020B0004020202020204" pitchFamily="34" charset="0"/>
            </a:endParaRPr>
          </a:p>
          <a:p>
            <a:endParaRPr lang="en-US" sz="1800" b="0" i="0">
              <a:solidFill>
                <a:srgbClr val="000000"/>
              </a:solidFill>
              <a:effectLst/>
              <a:latin typeface="Aptos" panose="020B0004020202020204" pitchFamily="34" charset="0"/>
            </a:endParaRPr>
          </a:p>
          <a:p>
            <a:endParaRPr lang="en-US" sz="1800" b="0" i="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E724C9C5-7885-D187-AB6A-0DB3612221F1}"/>
              </a:ext>
            </a:extLst>
          </p:cNvPr>
          <p:cNvSpPr>
            <a:spLocks noGrp="1"/>
          </p:cNvSpPr>
          <p:nvPr>
            <p:ph type="sldNum" sz="quarter" idx="5"/>
          </p:nvPr>
        </p:nvSpPr>
        <p:spPr/>
        <p:txBody>
          <a:bodyPr/>
          <a:lstStyle/>
          <a:p>
            <a:fld id="{1696789F-15A4-48C8-9837-A4FFAAC0177F}" type="slidenum">
              <a:rPr lang="en-AU" smtClean="0"/>
              <a:t>16</a:t>
            </a:fld>
            <a:endParaRPr lang="en-AU"/>
          </a:p>
        </p:txBody>
      </p:sp>
    </p:spTree>
    <p:extLst>
      <p:ext uri="{BB962C8B-B14F-4D97-AF65-F5344CB8AC3E}">
        <p14:creationId xmlns:p14="http://schemas.microsoft.com/office/powerpoint/2010/main" val="378874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9148-1130-F430-5F7E-1F1E7CE7B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F270A-C1DF-D90C-54E0-E91D964C5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34664-BFD6-6A88-2A5B-D09D8E22F959}"/>
              </a:ext>
            </a:extLst>
          </p:cNvPr>
          <p:cNvSpPr>
            <a:spLocks noGrp="1"/>
          </p:cNvSpPr>
          <p:nvPr>
            <p:ph type="body" idx="1"/>
          </p:nvPr>
        </p:nvSpPr>
        <p:spPr/>
        <p:txBody>
          <a:bodyPr/>
          <a:lstStyle/>
          <a:p>
            <a:endParaRPr lang="en-US" dirty="0"/>
          </a:p>
          <a:p>
            <a:pPr algn="l"/>
            <a:r>
              <a:rPr lang="en-US" b="0" i="0" dirty="0">
                <a:solidFill>
                  <a:srgbClr val="333333"/>
                </a:solidFill>
                <a:effectLst/>
                <a:latin typeface="Qanelas Soft Medium"/>
              </a:rPr>
              <a:t>Etsy </a:t>
            </a:r>
          </a:p>
          <a:p>
            <a:pPr algn="l"/>
            <a:r>
              <a:rPr lang="en-US" b="0" i="0" dirty="0">
                <a:solidFill>
                  <a:srgbClr val="333333"/>
                </a:solidFill>
                <a:effectLst/>
                <a:latin typeface="Qanelas Soft Medium"/>
              </a:rPr>
              <a:t>- ecommerce marketplace that specializes in artistic goods.  Enables you to showcase goods and sell to a broader audience without needing a </a:t>
            </a:r>
            <a:r>
              <a:rPr lang="en-US" b="0" i="0" u="none" strike="noStrike" dirty="0">
                <a:solidFill>
                  <a:srgbClr val="488AC9"/>
                </a:solidFill>
                <a:effectLst/>
                <a:latin typeface="Qanelas Soft Medium"/>
              </a:rPr>
              <a:t>website.    There were </a:t>
            </a:r>
            <a:r>
              <a:rPr lang="en-US" b="0" i="0" dirty="0">
                <a:solidFill>
                  <a:srgbClr val="333333"/>
                </a:solidFill>
                <a:effectLst/>
                <a:latin typeface="Qanelas Soft Medium"/>
              </a:rPr>
              <a:t>96 million customers in 2023.  One of creation fee ($24), low listing and transaction fees.</a:t>
            </a:r>
          </a:p>
          <a:p>
            <a:pPr algn="l"/>
            <a:endParaRPr lang="en-US" b="0" i="0" u="none" strike="noStrike" dirty="0">
              <a:solidFill>
                <a:srgbClr val="333333"/>
              </a:solidFill>
              <a:effectLst/>
              <a:latin typeface="Qanelas Soft Medium"/>
            </a:endParaRPr>
          </a:p>
          <a:p>
            <a:pPr algn="l"/>
            <a:r>
              <a:rPr lang="en-US" b="0" i="0" u="none" strike="noStrike" dirty="0">
                <a:solidFill>
                  <a:srgbClr val="333333"/>
                </a:solidFill>
                <a:effectLst/>
                <a:latin typeface="Qanelas Soft Medium"/>
              </a:rPr>
              <a:t>Facebook Market Place</a:t>
            </a:r>
          </a:p>
          <a:p>
            <a:pPr algn="l"/>
            <a:r>
              <a:rPr lang="en-US" b="0" i="0" u="none" strike="noStrike" dirty="0">
                <a:solidFill>
                  <a:srgbClr val="333333"/>
                </a:solidFill>
                <a:effectLst/>
                <a:latin typeface="Qanelas Soft Medium"/>
              </a:rPr>
              <a:t>- Free &amp; simple.  Local reach.  However enables haggling and limited buyer/seller protection.</a:t>
            </a:r>
          </a:p>
          <a:p>
            <a:pPr algn="l"/>
            <a:endParaRPr lang="en-US" b="0" i="0" u="none" strike="noStrike" dirty="0">
              <a:solidFill>
                <a:srgbClr val="333333"/>
              </a:solidFill>
              <a:effectLst/>
              <a:latin typeface="Qanelas Soft Medium"/>
            </a:endParaRPr>
          </a:p>
          <a:p>
            <a:pPr algn="l"/>
            <a:r>
              <a:rPr lang="en-US" b="0" i="0" u="none" strike="noStrike" dirty="0">
                <a:solidFill>
                  <a:srgbClr val="333333"/>
                </a:solidFill>
                <a:effectLst/>
                <a:latin typeface="Qanelas Soft Medium"/>
              </a:rPr>
              <a:t>Community eCommerce website </a:t>
            </a:r>
            <a:endParaRPr lang="en-US" b="0" i="0" u="none" strike="noStrike" dirty="0">
              <a:solidFill>
                <a:srgbClr val="488AC9"/>
              </a:solidFill>
              <a:effectLst/>
              <a:latin typeface="Qanelas Soft Medium"/>
            </a:endParaRPr>
          </a:p>
          <a:p>
            <a:pPr algn="l"/>
            <a:r>
              <a:rPr lang="en-US" b="0" i="0" u="none" strike="noStrike" dirty="0">
                <a:solidFill>
                  <a:srgbClr val="488AC9"/>
                </a:solidFill>
                <a:effectLst/>
                <a:latin typeface="Qanelas Soft Medium"/>
              </a:rPr>
              <a:t>- Could be an option if selling multiple products from a community.</a:t>
            </a:r>
            <a:endParaRPr lang="en-US" dirty="0"/>
          </a:p>
        </p:txBody>
      </p:sp>
      <p:sp>
        <p:nvSpPr>
          <p:cNvPr id="4" name="Slide Number Placeholder 3">
            <a:extLst>
              <a:ext uri="{FF2B5EF4-FFF2-40B4-BE49-F238E27FC236}">
                <a16:creationId xmlns:a16="http://schemas.microsoft.com/office/drawing/2014/main" id="{9AEF5190-60D3-EBC0-0F82-636677F1E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9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effectLst/>
                <a:latin typeface="Aptos" panose="020B0004020202020204" pitchFamily="34" charset="0"/>
              </a:rPr>
              <a:t>Thank everybody for their participation and offer ongoing support for future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ptos" panose="020B0004020202020204" pitchFamily="34" charset="0"/>
              </a:rPr>
              <a:t>The feedback form will be sent to your contact email.  This session is new, so any suggestions or improvements will be greatly appreciated.</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17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19</a:t>
            </a:fld>
            <a:endParaRPr lang="en-US"/>
          </a:p>
        </p:txBody>
      </p:sp>
    </p:spTree>
    <p:extLst>
      <p:ext uri="{BB962C8B-B14F-4D97-AF65-F5344CB8AC3E}">
        <p14:creationId xmlns:p14="http://schemas.microsoft.com/office/powerpoint/2010/main" val="81075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Aft>
                <a:spcPts val="800"/>
              </a:spcAft>
            </a:pPr>
            <a:r>
              <a:rPr lang="en-AU" sz="1200">
                <a:latin typeface="Arial" panose="020B0604020202020204" pitchFamily="34" charset="0"/>
                <a:cs typeface="Arial" panose="020B0604020202020204" pitchFamily="34" charset="0"/>
              </a:rPr>
              <a:t>read</a:t>
            </a:r>
            <a:br>
              <a:rPr lang="en-AU" sz="1200">
                <a:latin typeface="Arial" panose="020B0604020202020204" pitchFamily="34" charset="0"/>
                <a:cs typeface="Arial" panose="020B0604020202020204" pitchFamily="34" charset="0"/>
              </a:rPr>
            </a:br>
            <a:endParaRPr lang="en-AU" sz="1200">
              <a:latin typeface="Arial" panose="020B0604020202020204" pitchFamily="34" charset="0"/>
              <a:cs typeface="Arial" panose="020B0604020202020204" pitchFamily="34" charset="0"/>
            </a:endParaRPr>
          </a:p>
          <a:p>
            <a:pPr>
              <a:spcAft>
                <a:spcPts val="800"/>
              </a:spcAft>
            </a:pPr>
            <a:endParaRPr lang="en-AU" sz="1200">
              <a:cs typeface="Calibri"/>
            </a:endParaRPr>
          </a:p>
          <a:p>
            <a:endParaRPr lang="en-AU"/>
          </a:p>
        </p:txBody>
      </p:sp>
      <p:sp>
        <p:nvSpPr>
          <p:cNvPr id="4" name="Slide Number Placeholder 3"/>
          <p:cNvSpPr>
            <a:spLocks noGrp="1"/>
          </p:cNvSpPr>
          <p:nvPr>
            <p:ph type="sldNum" sz="quarter" idx="5"/>
          </p:nvPr>
        </p:nvSpPr>
        <p:spPr/>
        <p:txBody>
          <a:bodyPr/>
          <a:lstStyle/>
          <a:p>
            <a:fld id="{5448D4B2-D9A6-4186-98C1-D1105DEA2458}" type="slidenum">
              <a:rPr lang="en-AU" smtClean="0"/>
              <a:t>2</a:t>
            </a:fld>
            <a:endParaRPr lang="en-AU"/>
          </a:p>
        </p:txBody>
      </p:sp>
    </p:spTree>
    <p:extLst>
      <p:ext uri="{BB962C8B-B14F-4D97-AF65-F5344CB8AC3E}">
        <p14:creationId xmlns:p14="http://schemas.microsoft.com/office/powerpoint/2010/main" val="400346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800" b="0" i="0" dirty="0">
                <a:solidFill>
                  <a:srgbClr val="000000"/>
                </a:solidFill>
                <a:effectLst/>
                <a:latin typeface="Aptos" panose="020B0004020202020204" pitchFamily="34" charset="0"/>
              </a:rPr>
              <a:t>Welcome to the Digital Art Workshop! </a:t>
            </a:r>
          </a:p>
          <a:p>
            <a:pPr>
              <a:spcBef>
                <a:spcPct val="50000"/>
              </a:spcBef>
            </a:pPr>
            <a:endParaRPr lang="en-US" sz="1800" b="0" i="0" dirty="0">
              <a:solidFill>
                <a:srgbClr val="000000"/>
              </a:solidFill>
              <a:effectLst/>
              <a:latin typeface="Aptos" panose="020B0004020202020204" pitchFamily="34" charset="0"/>
            </a:endParaRPr>
          </a:p>
          <a:p>
            <a:pPr>
              <a:spcBef>
                <a:spcPct val="50000"/>
              </a:spcBef>
            </a:pPr>
            <a:r>
              <a:rPr lang="en-US" sz="1800" b="0" i="0" dirty="0">
                <a:solidFill>
                  <a:srgbClr val="000000"/>
                </a:solidFill>
                <a:effectLst/>
                <a:latin typeface="Aptos" panose="020B0004020202020204" pitchFamily="34" charset="0"/>
              </a:rPr>
              <a:t>Today, you'll explore Procreate and create artwork for t-shirt sublimation. </a:t>
            </a:r>
          </a:p>
          <a:p>
            <a:pPr>
              <a:spcBef>
                <a:spcPct val="50000"/>
              </a:spcBef>
            </a:pPr>
            <a:endParaRPr lang="en-US" sz="1800" b="0" i="0" dirty="0">
              <a:solidFill>
                <a:srgbClr val="000000"/>
              </a:solidFill>
              <a:effectLst/>
              <a:latin typeface="Aptos" panose="020B0004020202020204" pitchFamily="34" charset="0"/>
            </a:endParaRPr>
          </a:p>
          <a:p>
            <a:pPr>
              <a:spcBef>
                <a:spcPct val="50000"/>
              </a:spcBef>
            </a:pPr>
            <a:r>
              <a:rPr lang="en-US" sz="1800" b="0" i="0" dirty="0">
                <a:solidFill>
                  <a:srgbClr val="000000"/>
                </a:solidFill>
                <a:effectLst/>
                <a:latin typeface="Aptos" panose="020B0004020202020204" pitchFamily="34" charset="0"/>
              </a:rPr>
              <a:t>Procreate is a powerful digital art app that allows you to create stunning artwork on your iPad. We'll be using it to design an A4-sized print that we'll then transfer onto a t-shirt. </a:t>
            </a:r>
          </a:p>
          <a:p>
            <a:pPr>
              <a:spcBef>
                <a:spcPct val="50000"/>
              </a:spcBef>
            </a:pPr>
            <a:endParaRPr lang="en-US" sz="1800" b="0" i="0" dirty="0">
              <a:solidFill>
                <a:srgbClr val="000000"/>
              </a:solidFill>
              <a:effectLst/>
              <a:latin typeface="Aptos" panose="020B0004020202020204" pitchFamily="34" charset="0"/>
            </a:endParaRPr>
          </a:p>
          <a:p>
            <a:r>
              <a:rPr lang="en-US" b="0" i="0" u="none" strike="noStrike" dirty="0">
                <a:solidFill>
                  <a:srgbClr val="000000"/>
                </a:solidFill>
                <a:effectLst/>
                <a:latin typeface="Calibri" panose="020F0502020204030204" pitchFamily="34" charset="0"/>
              </a:rPr>
              <a:t>My name is Dan Guest. I’m part of the Digital Inclusion team at the State Library of Queensland. My usual job is Librarian at </a:t>
            </a:r>
            <a:r>
              <a:rPr lang="en-US" b="0" i="0" u="none" strike="noStrike" dirty="0" err="1">
                <a:solidFill>
                  <a:srgbClr val="000000"/>
                </a:solidFill>
                <a:effectLst/>
                <a:latin typeface="Calibri" panose="020F0502020204030204" pitchFamily="34" charset="0"/>
              </a:rPr>
              <a:t>Manunda</a:t>
            </a:r>
            <a:r>
              <a:rPr lang="en-US" b="0" i="0" u="none" strike="noStrike" dirty="0">
                <a:solidFill>
                  <a:srgbClr val="000000"/>
                </a:solidFill>
                <a:effectLst/>
                <a:latin typeface="Calibri" panose="020F0502020204030204" pitchFamily="34" charset="0"/>
              </a:rPr>
              <a:t> Library (in Cairns), but I have taken a year away from that to help deliver these workshops for SLQ. I feel very privileged to have this opportunity to work in your Indigenous Knowledge </a:t>
            </a:r>
            <a:r>
              <a:rPr lang="en-US" b="0" i="0" u="none" strike="noStrike" dirty="0" err="1">
                <a:solidFill>
                  <a:srgbClr val="000000"/>
                </a:solidFill>
                <a:effectLst/>
                <a:latin typeface="Calibri" panose="020F0502020204030204" pitchFamily="34" charset="0"/>
              </a:rPr>
              <a:t>Centres</a:t>
            </a:r>
            <a:r>
              <a:rPr lang="en-US" b="0" i="0" u="none" strike="noStrike" dirty="0">
                <a:solidFill>
                  <a:srgbClr val="000000"/>
                </a:solidFill>
                <a:effectLst/>
                <a:latin typeface="Calibri" panose="020F0502020204030204" pitchFamily="34" charset="0"/>
              </a:rPr>
              <a:t> and to meet all you lovely people. Thankyou for having me today.</a:t>
            </a:r>
            <a:r>
              <a:rPr lang="en-US" b="0" i="0" u="none" strike="noStrike" dirty="0">
                <a:solidFill>
                  <a:srgbClr val="444444"/>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dirty="0"/>
          </a:p>
          <a:p>
            <a:endParaRPr lang="en-US" dirty="0"/>
          </a:p>
          <a:p>
            <a:r>
              <a:rPr lang="en-US" dirty="0"/>
              <a:t>Today will be a very practical workshop and I am sure we will have a lot of fun. </a:t>
            </a:r>
            <a:r>
              <a:rPr lang="en-US" dirty="0">
                <a:effectLst/>
              </a:rPr>
              <a:t>We will learn the basics</a:t>
            </a:r>
          </a:p>
          <a:p>
            <a:endParaRPr lang="en-US" dirty="0">
              <a:effectLst/>
            </a:endParaRPr>
          </a:p>
          <a:p>
            <a:r>
              <a:rPr lang="en-US" i="1" dirty="0"/>
              <a:t>Participant introductions and ice breaker questions</a:t>
            </a:r>
          </a:p>
        </p:txBody>
      </p:sp>
      <p:sp>
        <p:nvSpPr>
          <p:cNvPr id="4" name="Slide Number Placeholder 3"/>
          <p:cNvSpPr>
            <a:spLocks noGrp="1"/>
          </p:cNvSpPr>
          <p:nvPr>
            <p:ph type="sldNum" sz="quarter" idx="5"/>
          </p:nvPr>
        </p:nvSpPr>
        <p:spPr/>
        <p:txBody>
          <a:bodyPr/>
          <a:lstStyle/>
          <a:p>
            <a:fld id="{1696789F-15A4-48C8-9837-A4FFAAC0177F}" type="slidenum">
              <a:rPr lang="en-AU" smtClean="0"/>
              <a:t>3</a:t>
            </a:fld>
            <a:endParaRPr lang="en-AU"/>
          </a:p>
        </p:txBody>
      </p:sp>
    </p:spTree>
    <p:extLst>
      <p:ext uri="{BB962C8B-B14F-4D97-AF65-F5344CB8AC3E}">
        <p14:creationId xmlns:p14="http://schemas.microsoft.com/office/powerpoint/2010/main" val="70600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4</a:t>
            </a:fld>
            <a:endParaRPr lang="en-US"/>
          </a:p>
        </p:txBody>
      </p:sp>
    </p:spTree>
    <p:extLst>
      <p:ext uri="{BB962C8B-B14F-4D97-AF65-F5344CB8AC3E}">
        <p14:creationId xmlns:p14="http://schemas.microsoft.com/office/powerpoint/2010/main" val="275911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 through the agenda for today.</a:t>
            </a:r>
          </a:p>
          <a:p>
            <a:endParaRPr lang="en-US" i="1" dirty="0"/>
          </a:p>
          <a:p>
            <a:r>
              <a:rPr lang="en-US" dirty="0"/>
              <a:t>It is a very flexible workshop.  If you need a break at ant time, we’ll take one.</a:t>
            </a:r>
          </a:p>
          <a:p>
            <a:endParaRPr lang="en-US" dirty="0"/>
          </a:p>
          <a:p>
            <a:r>
              <a:rPr lang="en-US" dirty="0"/>
              <a:t>The “Transfer to garment” section will only go ahead if the required equipment is available.  </a:t>
            </a:r>
          </a:p>
          <a:p>
            <a:endParaRPr lang="en-US" dirty="0"/>
          </a:p>
          <a:p>
            <a:r>
              <a:rPr lang="en-US" dirty="0"/>
              <a:t>Still export the design and print it onto normal paper.  </a:t>
            </a:r>
            <a:r>
              <a:rPr lang="en-US"/>
              <a:t>Discuss the sublimation and heat press process in general terms.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1"/>
              <a:t>Each participant should have </a:t>
            </a:r>
            <a:r>
              <a:rPr lang="en-AU" b="0" i="1" err="1"/>
              <a:t>have</a:t>
            </a:r>
            <a:r>
              <a:rPr lang="en-AU" b="0" i="1"/>
              <a:t> their equipment in front of them.  Hold up each item.  If styluses are not available use your finger, or a rubber tip pen</a:t>
            </a:r>
          </a:p>
          <a:p>
            <a:endParaRPr lang="en-AU" b="0" i="1"/>
          </a:p>
          <a:p>
            <a:r>
              <a:rPr lang="en-AU" b="0" i="1"/>
              <a:t>SLQ security means that we cannot connect our staff laptop to the Sublimation Printer.  We will need to use the IKC laptop, </a:t>
            </a:r>
            <a:r>
              <a:rPr lang="en-AU" b="0" i="1" u="sng"/>
              <a:t>or take a workshop laptop.</a:t>
            </a:r>
          </a:p>
          <a:p>
            <a:endParaRPr lang="en-AU" b="0" i="1"/>
          </a:p>
          <a:p>
            <a:r>
              <a:rPr lang="en-AU" b="1" i="1"/>
              <a:t>IDEALLY THE IKC PC/LAPTOP WILL ALREADY BE CONNECTED TO THE SUBLIMATION PRINTER AND WE CAN USE THAT</a:t>
            </a:r>
            <a:r>
              <a:rPr lang="en-AU" b="0" i="1"/>
              <a:t>.  Check that this has been set up </a:t>
            </a:r>
            <a:r>
              <a:rPr lang="en-AU" b="0" i="1" u="sng"/>
              <a:t>BEFORE</a:t>
            </a:r>
            <a:r>
              <a:rPr lang="en-AU" b="0" i="1"/>
              <a:t> you go.</a:t>
            </a:r>
          </a:p>
          <a:p>
            <a:endParaRPr lang="en-AU" b="0" i="1"/>
          </a:p>
          <a:p>
            <a:endParaRPr lang="en-AU" b="0" i="0"/>
          </a:p>
          <a:p>
            <a:endParaRPr lang="en-AU" b="0" i="0"/>
          </a:p>
          <a:p>
            <a:r>
              <a:rPr lang="en-AU" b="0" i="0"/>
              <a:t>How familiar are you with the iPad? Please tell me if you need a hand with any functions.</a:t>
            </a:r>
          </a:p>
          <a:p>
            <a:endParaRPr lang="en-US"/>
          </a:p>
        </p:txBody>
      </p:sp>
      <p:sp>
        <p:nvSpPr>
          <p:cNvPr id="4" name="Slide Number Placeholder 3"/>
          <p:cNvSpPr>
            <a:spLocks noGrp="1"/>
          </p:cNvSpPr>
          <p:nvPr>
            <p:ph type="sldNum" sz="quarter" idx="5"/>
          </p:nvPr>
        </p:nvSpPr>
        <p:spPr/>
        <p:txBody>
          <a:bodyPr/>
          <a:lstStyle/>
          <a:p>
            <a:fld id="{1696789F-15A4-48C8-9837-A4FFAAC0177F}" type="slidenum">
              <a:rPr lang="en-AU" smtClean="0"/>
              <a:t>6</a:t>
            </a:fld>
            <a:endParaRPr lang="en-AU"/>
          </a:p>
        </p:txBody>
      </p:sp>
    </p:spTree>
    <p:extLst>
      <p:ext uri="{BB962C8B-B14F-4D97-AF65-F5344CB8AC3E}">
        <p14:creationId xmlns:p14="http://schemas.microsoft.com/office/powerpoint/2010/main" val="401541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Work through the document “Protecting your personal information online”  https://beconnected.esafety.gov.au/online-safety-presentations#personal-information</a:t>
            </a:r>
          </a:p>
          <a:p>
            <a:endParaRPr lang="en-US" i="1"/>
          </a:p>
          <a:p>
            <a:r>
              <a:rPr lang="en-US" i="0"/>
              <a:t>Protecting your personal information is very important as scammers and identity thieves can use it to pretend to be you.  E.g. Create fake online accounts; steal money; take out a loan in your name; etc.</a:t>
            </a:r>
          </a:p>
          <a:p>
            <a:endParaRPr lang="en-US" i="1"/>
          </a:p>
          <a:p>
            <a:r>
              <a:rPr lang="en-US" i="1"/>
              <a:t>Work through the handout together, covering the main topics:</a:t>
            </a:r>
          </a:p>
          <a:p>
            <a:endParaRPr lang="en-US" i="1"/>
          </a:p>
          <a:p>
            <a:r>
              <a:rPr lang="en-US" i="1"/>
              <a:t>Social media (e.g. sharing photos while you are away alert people that you are not home)</a:t>
            </a:r>
          </a:p>
          <a:p>
            <a:r>
              <a:rPr lang="en-US" i="1"/>
              <a:t>Apps</a:t>
            </a:r>
          </a:p>
          <a:p>
            <a:r>
              <a:rPr lang="en-US" i="1"/>
              <a:t>Device security</a:t>
            </a:r>
          </a:p>
          <a:p>
            <a:r>
              <a:rPr lang="en-US" i="1"/>
              <a:t>Passphrases (not passwords)</a:t>
            </a:r>
          </a:p>
          <a:p>
            <a:r>
              <a:rPr lang="en-US" i="1"/>
              <a:t>Online shopping – demonstrate a reputable online shopping site (e.g. Amazon) to highlight the security icon “lock” left of the </a:t>
            </a:r>
            <a:r>
              <a:rPr lang="en-US" i="1" err="1"/>
              <a:t>url</a:t>
            </a:r>
            <a:r>
              <a:rPr lang="en-US" i="1"/>
              <a:t>.</a:t>
            </a:r>
          </a:p>
          <a:p>
            <a:r>
              <a:rPr lang="en-US" i="1"/>
              <a:t>Scams and Data Breaches</a:t>
            </a:r>
          </a:p>
          <a:p>
            <a:endParaRPr lang="en-US" i="1"/>
          </a:p>
          <a:p>
            <a:r>
              <a:rPr lang="en-US" i="1"/>
              <a:t>Refer participants to the “Digital and You” app for self paced Online Security courses through Be Connected (demonstrate)</a:t>
            </a:r>
          </a:p>
          <a:p>
            <a:endParaRPr lang="en-US" i="1"/>
          </a:p>
          <a:p>
            <a:endParaRPr lang="en-US" i="1"/>
          </a:p>
        </p:txBody>
      </p:sp>
      <p:sp>
        <p:nvSpPr>
          <p:cNvPr id="4" name="Slide Number Placeholder 3"/>
          <p:cNvSpPr>
            <a:spLocks noGrp="1"/>
          </p:cNvSpPr>
          <p:nvPr>
            <p:ph type="sldNum" sz="quarter" idx="5"/>
          </p:nvPr>
        </p:nvSpPr>
        <p:spPr/>
        <p:txBody>
          <a:bodyPr/>
          <a:lstStyle/>
          <a:p>
            <a:fld id="{A259363B-C5AA-4226-A657-A822A1589A1C}" type="slidenum">
              <a:rPr lang="en-US" smtClean="0"/>
              <a:t>7</a:t>
            </a:fld>
            <a:endParaRPr lang="en-US"/>
          </a:p>
        </p:txBody>
      </p:sp>
    </p:spTree>
    <p:extLst>
      <p:ext uri="{BB962C8B-B14F-4D97-AF65-F5344CB8AC3E}">
        <p14:creationId xmlns:p14="http://schemas.microsoft.com/office/powerpoint/2010/main" val="152009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above password generator is very easy to use to create a complex password or passphrase. </a:t>
            </a:r>
          </a:p>
          <a:p>
            <a:endParaRPr lang="en-US"/>
          </a:p>
          <a:p>
            <a:r>
              <a:rPr lang="en-US" i="1"/>
              <a:t>Open the website and show how a password becomes more difficult to hack, up until 14 characters.</a:t>
            </a:r>
          </a:p>
        </p:txBody>
      </p:sp>
      <p:sp>
        <p:nvSpPr>
          <p:cNvPr id="4" name="Slide Number Placeholder 3"/>
          <p:cNvSpPr>
            <a:spLocks noGrp="1"/>
          </p:cNvSpPr>
          <p:nvPr>
            <p:ph type="sldNum" sz="quarter" idx="5"/>
          </p:nvPr>
        </p:nvSpPr>
        <p:spPr/>
        <p:txBody>
          <a:bodyPr/>
          <a:lstStyle/>
          <a:p>
            <a:fld id="{A259363B-C5AA-4226-A657-A822A1589A1C}" type="slidenum">
              <a:rPr lang="en-US" smtClean="0"/>
              <a:t>8</a:t>
            </a:fld>
            <a:endParaRPr lang="en-US"/>
          </a:p>
        </p:txBody>
      </p:sp>
    </p:spTree>
    <p:extLst>
      <p:ext uri="{BB962C8B-B14F-4D97-AF65-F5344CB8AC3E}">
        <p14:creationId xmlns:p14="http://schemas.microsoft.com/office/powerpoint/2010/main" val="426147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49A9-5D20-305E-2581-6FA4ABAFE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9CC75-9946-B792-430A-A22A358BA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F13E3-306A-E52F-0608-C3AE94657BBF}"/>
              </a:ext>
            </a:extLst>
          </p:cNvPr>
          <p:cNvSpPr>
            <a:spLocks noGrp="1"/>
          </p:cNvSpPr>
          <p:nvPr>
            <p:ph type="body" idx="1"/>
          </p:nvPr>
        </p:nvSpPr>
        <p:spPr/>
        <p:txBody>
          <a:bodyPr/>
          <a:lstStyle/>
          <a:p>
            <a:r>
              <a:rPr lang="en-US" dirty="0"/>
              <a:t>Procreate is a brilliant art app.  It is simple to use and has amazing features to apply to your artwork.  </a:t>
            </a:r>
          </a:p>
          <a:p>
            <a:r>
              <a:rPr lang="en-US" dirty="0"/>
              <a:t>Today we will just cover the very basics.</a:t>
            </a:r>
          </a:p>
          <a:p>
            <a:endParaRPr lang="en-US" dirty="0"/>
          </a:p>
          <a:p>
            <a:pPr>
              <a:lnSpc>
                <a:spcPct val="90000"/>
              </a:lnSpc>
              <a:spcAft>
                <a:spcPts val="600"/>
              </a:spcAft>
            </a:pPr>
            <a:r>
              <a:rPr lang="en-US" sz="1600" i="1" dirty="0"/>
              <a:t>Connect your iPad to the Smart Screen.  Demonstrate opening a new document, a basic drawing and the hand gestures.  Work through the features across the top of the app:</a:t>
            </a:r>
          </a:p>
          <a:p>
            <a:pPr marL="7429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i="1" dirty="0"/>
              <a:t>Brushes (including size and opacity), </a:t>
            </a:r>
            <a:r>
              <a:rPr lang="en-US" sz="1600" i="1" dirty="0" err="1"/>
              <a:t>colour</a:t>
            </a:r>
            <a:r>
              <a:rPr lang="en-US" sz="1600" i="1" dirty="0"/>
              <a:t>, smudge, erase and layers (demonstrate in this order).  </a:t>
            </a:r>
          </a:p>
          <a:p>
            <a:pPr marL="7429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i="1" dirty="0"/>
              <a:t>You can also import a photograph using the spanner tool.</a:t>
            </a:r>
          </a:p>
          <a:p>
            <a:pPr>
              <a:lnSpc>
                <a:spcPct val="90000"/>
              </a:lnSpc>
              <a:spcAft>
                <a:spcPts val="600"/>
              </a:spcAft>
            </a:pPr>
            <a:endParaRPr lang="en-US" sz="1600" i="1" dirty="0"/>
          </a:p>
          <a:p>
            <a:pPr>
              <a:lnSpc>
                <a:spcPct val="90000"/>
              </a:lnSpc>
              <a:spcAft>
                <a:spcPts val="600"/>
              </a:spcAft>
            </a:pPr>
            <a:endParaRPr lang="en-US" sz="1600" i="1" dirty="0"/>
          </a:p>
          <a:p>
            <a:pPr>
              <a:lnSpc>
                <a:spcPct val="90000"/>
              </a:lnSpc>
              <a:spcAft>
                <a:spcPts val="600"/>
              </a:spcAft>
            </a:pPr>
            <a:r>
              <a:rPr lang="en-US" sz="1600" i="1" dirty="0"/>
              <a:t>Draw a picture on the display while the participants experiment on their iPads.</a:t>
            </a:r>
          </a:p>
          <a:p>
            <a:pPr>
              <a:lnSpc>
                <a:spcPct val="90000"/>
              </a:lnSpc>
              <a:spcAft>
                <a:spcPts val="600"/>
              </a:spcAft>
            </a:pPr>
            <a:endParaRPr lang="en-US" sz="1600" i="1" dirty="0"/>
          </a:p>
          <a:p>
            <a:pPr>
              <a:lnSpc>
                <a:spcPct val="90000"/>
              </a:lnSpc>
              <a:spcAft>
                <a:spcPts val="600"/>
              </a:spcAft>
            </a:pPr>
            <a:endParaRPr lang="en-US" sz="1600" i="1" dirty="0"/>
          </a:p>
          <a:p>
            <a:pPr>
              <a:lnSpc>
                <a:spcPct val="90000"/>
              </a:lnSpc>
              <a:spcAft>
                <a:spcPts val="600"/>
              </a:spcAft>
            </a:pPr>
            <a:endParaRPr lang="en-US" sz="1600" i="1" dirty="0"/>
          </a:p>
          <a:p>
            <a:pPr>
              <a:lnSpc>
                <a:spcPct val="90000"/>
              </a:lnSpc>
              <a:spcAft>
                <a:spcPts val="600"/>
              </a:spcAft>
            </a:pPr>
            <a:endParaRPr lang="en-US" sz="1600" i="1" dirty="0"/>
          </a:p>
          <a:p>
            <a:endParaRPr lang="en-US" dirty="0"/>
          </a:p>
          <a:p>
            <a:pPr marL="171450" indent="-171450">
              <a:lnSpc>
                <a:spcPct val="90000"/>
              </a:lnSpc>
              <a:spcAft>
                <a:spcPts val="600"/>
              </a:spcAft>
              <a:buFont typeface="Arial"/>
              <a:buChar char="•"/>
            </a:pPr>
            <a:endParaRPr lang="en-US" sz="1200" dirty="0"/>
          </a:p>
          <a:p>
            <a:endParaRPr lang="en-US" dirty="0"/>
          </a:p>
        </p:txBody>
      </p:sp>
      <p:sp>
        <p:nvSpPr>
          <p:cNvPr id="4" name="Slide Number Placeholder 3">
            <a:extLst>
              <a:ext uri="{FF2B5EF4-FFF2-40B4-BE49-F238E27FC236}">
                <a16:creationId xmlns:a16="http://schemas.microsoft.com/office/drawing/2014/main" id="{3709CA70-774C-242E-9EDA-1D977677F70B}"/>
              </a:ext>
            </a:extLst>
          </p:cNvPr>
          <p:cNvSpPr>
            <a:spLocks noGrp="1"/>
          </p:cNvSpPr>
          <p:nvPr>
            <p:ph type="sldNum" sz="quarter" idx="5"/>
          </p:nvPr>
        </p:nvSpPr>
        <p:spPr/>
        <p:txBody>
          <a:bodyPr/>
          <a:lstStyle/>
          <a:p>
            <a:fld id="{A259363B-C5AA-4226-A657-A822A1589A1C}" type="slidenum">
              <a:rPr lang="en-US" smtClean="0"/>
              <a:t>9</a:t>
            </a:fld>
            <a:endParaRPr lang="en-US"/>
          </a:p>
        </p:txBody>
      </p:sp>
    </p:spTree>
    <p:extLst>
      <p:ext uri="{BB962C8B-B14F-4D97-AF65-F5344CB8AC3E}">
        <p14:creationId xmlns:p14="http://schemas.microsoft.com/office/powerpoint/2010/main" val="23288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F5D-EE7B-F563-0971-26C4711F00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B6F323-E090-6B76-A12F-CFC67517F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A4F68C3-D080-EE9B-4FFD-8132AD1098F6}"/>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0E0343CF-B4D7-DF4A-F520-FDC38E156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146BB-D522-B396-42E0-CD99F39DF2E8}"/>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53673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799-4740-334F-E2E6-288B5CA683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976D474-5B19-65EA-2DF6-752B5DD374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D80CE1-2CDB-D351-7F8D-1A5BABEE48DF}"/>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FEDC37A5-B038-E199-8791-DD646813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EACF-4C9C-C371-E6AF-08C009EF7EE5}"/>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48294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96635-0ED2-E4D4-2323-A12A44F5D6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1065CE-9CF8-B8C3-BBD0-1392EBFD88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28D44A-3596-CD7E-FEB7-C7836E4A7D5E}"/>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8392D2BD-E615-5AB9-F3A9-13087A621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AAB04-5E42-B563-22F3-72FC1A39B81B}"/>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44827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F2D6-1DA4-402B-B1AA-CF42E00FA4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4B826FA-CA0E-4973-9769-DC48508A5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C69B1FA6-3EA0-4DA2-BE6D-DB61BF4EDE0C}"/>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8858BF41-B161-4A98-865E-BC1C8A8323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6445A5-309A-4641-A4D1-48DD15EB5BBC}"/>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68855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3441-FF03-4014-91B7-77D2937DA20F}"/>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6638B0A-A2F3-4E7D-ADDA-EE71F557B4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59EA10-7A5F-402F-8A51-58193E154538}"/>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E5CA5C47-2009-447D-80FD-60BE4EA4CB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C7E151-D640-4585-B567-831AC22B79FD}"/>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422024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F5E4-C348-43D0-A50A-4C5D5DE88E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744D8D8-0412-4706-A3A4-BED4EA135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24A410-307B-41B1-94E0-59AB998A8ADA}"/>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35F13B88-4AB5-4C1D-BB1A-D082B59300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A62621-1142-4631-B193-341136BFFC1F}"/>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129247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5D8C-A2B9-4EAA-9620-0CA4CB1877A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9D6003D-529C-476E-858E-A49A7420F3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A7D9BD2-8614-4A39-A7C5-D140E71952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A0B8BA33-621A-408A-855C-ADF57FEBA1CF}"/>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6" name="Footer Placeholder 5">
            <a:extLst>
              <a:ext uri="{FF2B5EF4-FFF2-40B4-BE49-F238E27FC236}">
                <a16:creationId xmlns:a16="http://schemas.microsoft.com/office/drawing/2014/main" id="{BA7D2C55-0A99-40C3-98B7-30FC61A48A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F63EED-4496-482D-953B-6C00C1F46232}"/>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64923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5133-FD73-44E7-BF1F-521D4D5B8B31}"/>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9A7FC87-46E6-464D-B41E-9C3407496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B897EF-14E8-4884-B664-B6C850EF48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922A0A-B321-45AC-9707-2C3A0A5E7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9DEBFE-7C45-4D78-B441-9C17C435F2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32678CEA-9861-4D4A-85E5-0601A37DBF4D}"/>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8" name="Footer Placeholder 7">
            <a:extLst>
              <a:ext uri="{FF2B5EF4-FFF2-40B4-BE49-F238E27FC236}">
                <a16:creationId xmlns:a16="http://schemas.microsoft.com/office/drawing/2014/main" id="{57BA4322-DA40-41BB-AD3C-9C098C0708F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DDC60B1-47B6-45CB-BF49-DD5714FDE43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34453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56C6-CDC9-4A90-8DAE-21418EB1B31D}"/>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CA1FA47-E210-48A8-8FF8-9CAFC2CBE26D}"/>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4" name="Footer Placeholder 3">
            <a:extLst>
              <a:ext uri="{FF2B5EF4-FFF2-40B4-BE49-F238E27FC236}">
                <a16:creationId xmlns:a16="http://schemas.microsoft.com/office/drawing/2014/main" id="{704E99E5-A935-456A-909B-A10A438C64C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1E8AAB8-25F8-4C6C-8C89-AA1D9A5331B6}"/>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184511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3C4EDD-DB3B-45A2-B04B-BE7A4896917E}"/>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3" name="Footer Placeholder 2">
            <a:extLst>
              <a:ext uri="{FF2B5EF4-FFF2-40B4-BE49-F238E27FC236}">
                <a16:creationId xmlns:a16="http://schemas.microsoft.com/office/drawing/2014/main" id="{79986E5A-EDE5-4709-832C-A8AF0E6D6DB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683B49C-BD73-4EC4-BA51-C166FBDF5A86}"/>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68882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C4BD-ADA7-434B-8933-08CA58A77E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CE9727F1-94F5-419C-9EC2-40C859CB6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E7F9391-08BD-49C2-BFAC-92D80DF73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F67115-22FE-4F93-883F-4D3AC6108144}"/>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6" name="Footer Placeholder 5">
            <a:extLst>
              <a:ext uri="{FF2B5EF4-FFF2-40B4-BE49-F238E27FC236}">
                <a16:creationId xmlns:a16="http://schemas.microsoft.com/office/drawing/2014/main" id="{30DD0D85-6D7B-4C96-AF53-C458BFC35D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9EE64F-7A0C-4140-881D-4E82732B8DB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57336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63AD-2C9D-0BE7-D0A7-5866562203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0A91E3-6344-B8EC-4D9F-AE667CA2DC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39D73D-D106-4B1B-C231-F14D4037CE1E}"/>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D0623652-D76E-6ED3-0F68-F4C662C9B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B1CA-7861-238E-D381-12262B2D9D31}"/>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191199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9E9F-19B1-43F3-8F87-6D2BEA44DD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CE019708-CB76-47E2-95AB-B3FF6686C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a:extLst>
              <a:ext uri="{FF2B5EF4-FFF2-40B4-BE49-F238E27FC236}">
                <a16:creationId xmlns:a16="http://schemas.microsoft.com/office/drawing/2014/main" id="{4B1B3721-6D34-46D0-9FD5-D97BA623A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CB710-B892-4A23-ADC3-EB746391EB49}"/>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6" name="Footer Placeholder 5">
            <a:extLst>
              <a:ext uri="{FF2B5EF4-FFF2-40B4-BE49-F238E27FC236}">
                <a16:creationId xmlns:a16="http://schemas.microsoft.com/office/drawing/2014/main" id="{55A4720A-9A78-458A-98BD-1B1111B1A5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7FAA0C-2731-4A39-9ED5-C87F729B612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330001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5ADF-C490-4915-82E0-999EB771C996}"/>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6ECE4C6-32D4-417C-BC0C-B4C142AAF2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5A5C68A-8EFD-432A-9495-D8720EE334ED}"/>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3F571B72-DB9A-4ABF-B22C-DAA12A6C40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890C05-8C74-4FCC-8F02-7FD7C8D14E30}"/>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4219793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4B560-FBE5-4A3A-8E72-9689F1533E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0DB888-CA94-44B4-8C4F-EDB5ACE1A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1292F69-E28C-4FA1-81C6-CE561FB7D760}"/>
              </a:ext>
            </a:extLst>
          </p:cNvPr>
          <p:cNvSpPr>
            <a:spLocks noGrp="1"/>
          </p:cNvSpPr>
          <p:nvPr>
            <p:ph type="dt" sz="half" idx="10"/>
          </p:nvPr>
        </p:nvSpPr>
        <p:spPr/>
        <p:txBody>
          <a:body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1336FDCF-C99B-4AC6-8B36-1F9FDDFA71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48D9CC-DF1A-401D-AED0-35C113CD21EC}"/>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3869722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D96B-5652-A082-7DEF-8DF3EDB38D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9F51DCFC-65AF-5748-2ABF-8648714EF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37337B3E-369E-DEA5-9B8F-AD7DF5EE5DD9}"/>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29AAD73C-09FE-1E1D-E44C-6227C8C3A3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A20895-F71B-7C18-051B-04D3275D5414}"/>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2870547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F8A9-E94C-48CD-F854-4CAFC366BB3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F288F6A-4F10-B7D9-39AB-8479F8C30E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9188D7B-D1B4-127D-47D8-4BBB20DF0C19}"/>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8C7967D6-26A3-7AD5-2B8F-4DCE1F265A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05B02-8F6B-6263-B2D3-7D63F196955C}"/>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3699942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2552-DD92-A6E2-F48B-A7966DF379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2F839D9E-8B7C-FE03-8E9D-AED6FAB386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F7984F-EE4F-5C69-E7B4-41AF1D8B4FBD}"/>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07203B25-EC22-66E0-B60A-BC8272D6C5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AE4CBE-7E82-46F1-9FD6-B17C4CBF3795}"/>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2414576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6BE1-259E-6170-2FA9-7D8484A8EA0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7858F1A-9E27-E1E8-35D7-D5FF3CA7E20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499E52F-8E35-B2BB-D2FD-4EB605AD26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EAEB98DB-3E36-29A8-7184-D6F4A327CF67}"/>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6" name="Footer Placeholder 5">
            <a:extLst>
              <a:ext uri="{FF2B5EF4-FFF2-40B4-BE49-F238E27FC236}">
                <a16:creationId xmlns:a16="http://schemas.microsoft.com/office/drawing/2014/main" id="{255CAAB6-E412-61DE-3280-D8F49DB4E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2A8672-03B3-CD97-7F74-3B9997A2E0DF}"/>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3975307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DBC8-C654-EF2C-CE22-C157961439B9}"/>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E2BBFCA-BAFB-8E63-79F6-3686426AE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5566257-E871-166E-0064-2B9B825C85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29B55AA9-68A5-B616-3A35-84EEBCED0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8D2AE2-EE34-88B8-24D3-46791F8790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0D9DC96D-C1CC-98DE-35CC-0D4C6CD21CF1}"/>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8" name="Footer Placeholder 7">
            <a:extLst>
              <a:ext uri="{FF2B5EF4-FFF2-40B4-BE49-F238E27FC236}">
                <a16:creationId xmlns:a16="http://schemas.microsoft.com/office/drawing/2014/main" id="{5E02CB76-E42E-65E5-4B53-CDC1C57D0FE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AD42F53-FEFA-37F4-4569-7A4EE4152FEE}"/>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426063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8FF8-41A3-2D04-4EE0-7CF604FC1D2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B42B1F5F-4608-DE86-15FC-D858CA37F04B}"/>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4" name="Footer Placeholder 3">
            <a:extLst>
              <a:ext uri="{FF2B5EF4-FFF2-40B4-BE49-F238E27FC236}">
                <a16:creationId xmlns:a16="http://schemas.microsoft.com/office/drawing/2014/main" id="{D9FB4B5B-6CC8-A372-44DB-95453E2D87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64DE6CF-4A0F-BA74-EB86-16CBCEAFCE29}"/>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662936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3B17C-7F3F-8293-33D8-E6BFC17049F5}"/>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3" name="Footer Placeholder 2">
            <a:extLst>
              <a:ext uri="{FF2B5EF4-FFF2-40B4-BE49-F238E27FC236}">
                <a16:creationId xmlns:a16="http://schemas.microsoft.com/office/drawing/2014/main" id="{E1B1E298-2045-4B97-FB63-FFC1BD85661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5E5476B-47AC-ADBF-F2D7-6356E1378C02}"/>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23962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2BC5-9715-C6ED-D255-71D58C777F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1E5384-9ECA-D5B6-4DE7-98B09275FD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D6D9DD-F1CA-EFC5-B4B7-3924BAD64E47}"/>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0F8C972E-D8C7-A493-3170-2D9D7B97D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48C31-2126-22E3-C267-13BDAF93E691}"/>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384109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7EF1-2C84-FB92-DB74-26ACE3ECAE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3FFE29AE-DF54-6718-F4C2-161C89106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B7A22CA-047D-C9FE-BBC9-E3C591C08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291880-E22A-0860-49AD-098ACE85BE11}"/>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6" name="Footer Placeholder 5">
            <a:extLst>
              <a:ext uri="{FF2B5EF4-FFF2-40B4-BE49-F238E27FC236}">
                <a16:creationId xmlns:a16="http://schemas.microsoft.com/office/drawing/2014/main" id="{DD864539-5890-E1EC-D267-0BC918258A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092408-8BF5-3F6C-9DB9-E6346A1399AB}"/>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2937246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0F35-A889-97F8-016D-82DD45E817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3B0E792E-1BE6-8B18-F6EB-71347CFB3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3E36D77-B740-BCED-B8FA-A7CDDEF0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DBD130-F1B4-A459-C7E1-3630DE70305C}"/>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6" name="Footer Placeholder 5">
            <a:extLst>
              <a:ext uri="{FF2B5EF4-FFF2-40B4-BE49-F238E27FC236}">
                <a16:creationId xmlns:a16="http://schemas.microsoft.com/office/drawing/2014/main" id="{F1D27875-AC55-7289-D2EC-9CDC21D332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4A9E1A2-541F-97EF-3D91-16733B43F405}"/>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159601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C7AC-C0A3-D2FE-8D47-21DEEE029E9C}"/>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0CE1A30-E013-0E0E-F7FB-27B4BAD85B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3708421-A0A4-A95C-010A-7F8F6AF885E0}"/>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79A573BC-FE12-F018-643C-AEF9E7DCBA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851A31-422C-85D0-7174-F38547C7BC7E}"/>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809088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FFE7C-ED8F-5C60-D78E-A2456C4DE2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032CC31-B7AA-6613-BD26-FD04CF969E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D084E80-18D4-5840-4258-995FD41ED045}"/>
              </a:ext>
            </a:extLst>
          </p:cNvPr>
          <p:cNvSpPr>
            <a:spLocks noGrp="1"/>
          </p:cNvSpPr>
          <p:nvPr>
            <p:ph type="dt" sz="half" idx="10"/>
          </p:nvPr>
        </p:nvSpPr>
        <p:spPr/>
        <p:txBody>
          <a:body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998CB47C-B67C-89E6-C4EE-182C92BB7D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7FA47E-2761-DE4A-9CAF-1D9600C4936C}"/>
              </a:ext>
            </a:extLst>
          </p:cNvPr>
          <p:cNvSpPr>
            <a:spLocks noGrp="1"/>
          </p:cNvSpPr>
          <p:nvPr>
            <p:ph type="sldNum" sz="quarter" idx="12"/>
          </p:nvPr>
        </p:nvSpPr>
        <p:spPr/>
        <p:txBody>
          <a:bodyPr/>
          <a:lstStyle/>
          <a:p>
            <a:fld id="{B46C9F15-1BE4-4951-AC19-9CCA8808F63A}" type="slidenum">
              <a:rPr lang="en-AU" smtClean="0"/>
              <a:t>‹#›</a:t>
            </a:fld>
            <a:endParaRPr lang="en-AU"/>
          </a:p>
        </p:txBody>
      </p:sp>
    </p:spTree>
    <p:extLst>
      <p:ext uri="{BB962C8B-B14F-4D97-AF65-F5344CB8AC3E}">
        <p14:creationId xmlns:p14="http://schemas.microsoft.com/office/powerpoint/2010/main" val="226200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482-5AD4-2DAA-32C9-4A8FC80E02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3CD3B5-9BE8-F413-C052-AA9CF7D352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EEBE2B-9C06-1A3D-403B-265B3A54DB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6DE2C9-488C-BF57-86EC-EF0FAD017FDA}"/>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6" name="Footer Placeholder 5">
            <a:extLst>
              <a:ext uri="{FF2B5EF4-FFF2-40B4-BE49-F238E27FC236}">
                <a16:creationId xmlns:a16="http://schemas.microsoft.com/office/drawing/2014/main" id="{A6538F35-9938-CB7A-F43A-DEF5CC9F1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6E49E-4F1A-9A14-6595-0CE3CE86122C}"/>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219145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8B05-B8FD-72A3-7C7C-1B05EA5E90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ED9277-8610-050B-D9C4-A8D305415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118C11-7163-E300-4405-2A5BEEE5B8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5F8A3E-0D3E-BE11-276C-E2642DFDB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FA2160-4AB9-F992-9424-4C8273BF6B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24C9E0-53CD-BA60-8C8C-90359309CF55}"/>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8" name="Footer Placeholder 7">
            <a:extLst>
              <a:ext uri="{FF2B5EF4-FFF2-40B4-BE49-F238E27FC236}">
                <a16:creationId xmlns:a16="http://schemas.microsoft.com/office/drawing/2014/main" id="{73419428-3805-76E9-5B8E-B83675A5A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1EB2A-4D47-F330-7F10-BA7D0D8CF717}"/>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96055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BF48-1CFD-302C-7DC0-A871E228CE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18DA11B-B4C1-4807-14C1-4C52E862C35A}"/>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4" name="Footer Placeholder 3">
            <a:extLst>
              <a:ext uri="{FF2B5EF4-FFF2-40B4-BE49-F238E27FC236}">
                <a16:creationId xmlns:a16="http://schemas.microsoft.com/office/drawing/2014/main" id="{5B1F1828-ED3C-E3F5-2936-7F29B3406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37598-86E6-C382-2BE1-7EA4206BB8F9}"/>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02127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9AA21E-1F4B-EB18-55ED-F4F9EEB7ABBF}"/>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3" name="Footer Placeholder 2">
            <a:extLst>
              <a:ext uri="{FF2B5EF4-FFF2-40B4-BE49-F238E27FC236}">
                <a16:creationId xmlns:a16="http://schemas.microsoft.com/office/drawing/2014/main" id="{BF8405D4-1EC9-A290-901F-2B64C38D55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E257B-2401-621E-4940-FB3E085F2804}"/>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299655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2C73-7D8C-2FA4-0BA7-830463A013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0395DC-5CFF-2742-C07A-D7D4170D1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EA8F0C-9FF2-444D-C02C-861DE1CB1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5776AA-FE02-CC72-BBE6-0A32CD2F7DD9}"/>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6" name="Footer Placeholder 5">
            <a:extLst>
              <a:ext uri="{FF2B5EF4-FFF2-40B4-BE49-F238E27FC236}">
                <a16:creationId xmlns:a16="http://schemas.microsoft.com/office/drawing/2014/main" id="{8406BEFE-300D-DEF6-4E2B-DA9AB87A3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DCD20-A9A7-D089-7096-319F670E6663}"/>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25818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96CB-B862-7E2B-D23B-B21F612F80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6B46CF-3EE3-104B-614A-F289C5DE8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FFC8B-EB99-77FC-C4EC-1A46EAA37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0A647-0937-337A-B8CC-DD297FD132D1}"/>
              </a:ext>
            </a:extLst>
          </p:cNvPr>
          <p:cNvSpPr>
            <a:spLocks noGrp="1"/>
          </p:cNvSpPr>
          <p:nvPr>
            <p:ph type="dt" sz="half" idx="10"/>
          </p:nvPr>
        </p:nvSpPr>
        <p:spPr/>
        <p:txBody>
          <a:bodyPr/>
          <a:lstStyle/>
          <a:p>
            <a:fld id="{FCFF920D-CC57-499A-A486-BF30DCFA5461}" type="datetimeFigureOut">
              <a:rPr lang="en-US" smtClean="0"/>
              <a:t>4/15/2025</a:t>
            </a:fld>
            <a:endParaRPr lang="en-US"/>
          </a:p>
        </p:txBody>
      </p:sp>
      <p:sp>
        <p:nvSpPr>
          <p:cNvPr id="6" name="Footer Placeholder 5">
            <a:extLst>
              <a:ext uri="{FF2B5EF4-FFF2-40B4-BE49-F238E27FC236}">
                <a16:creationId xmlns:a16="http://schemas.microsoft.com/office/drawing/2014/main" id="{C26E8B05-39FC-AB51-1AA7-B4EEB83CD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66437-7D4F-F802-2CF4-AB0E308D90D9}"/>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9051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844D5-F809-47B4-360D-78C95E35C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A9036A-4211-D775-590F-36D02367E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A84908-FB34-4BAA-449C-8EC5403C3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FF920D-CC57-499A-A486-BF30DCFA5461}" type="datetimeFigureOut">
              <a:rPr lang="en-US" smtClean="0"/>
              <a:t>4/15/2025</a:t>
            </a:fld>
            <a:endParaRPr lang="en-US"/>
          </a:p>
        </p:txBody>
      </p:sp>
      <p:sp>
        <p:nvSpPr>
          <p:cNvPr id="5" name="Footer Placeholder 4">
            <a:extLst>
              <a:ext uri="{FF2B5EF4-FFF2-40B4-BE49-F238E27FC236}">
                <a16:creationId xmlns:a16="http://schemas.microsoft.com/office/drawing/2014/main" id="{12725FB6-2C84-F461-6FE1-EE21EBEBC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1A88C7-988D-160A-0700-D02DF1318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5AE47B-DE0A-489E-A911-24AADA7DDBB3}" type="slidenum">
              <a:rPr lang="en-US" smtClean="0"/>
              <a:t>‹#›</a:t>
            </a:fld>
            <a:endParaRPr lang="en-US"/>
          </a:p>
        </p:txBody>
      </p:sp>
    </p:spTree>
    <p:extLst>
      <p:ext uri="{BB962C8B-B14F-4D97-AF65-F5344CB8AC3E}">
        <p14:creationId xmlns:p14="http://schemas.microsoft.com/office/powerpoint/2010/main" val="1387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55A53-AC1C-4D57-9006-9C87D3D3F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EF78DD9-239B-4EDB-B886-C91178D15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D03D38-B3B3-484B-8F62-BC6C4B7B8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A29FF-179A-4183-BFFB-0801F7D7E699}" type="datetimeFigureOut">
              <a:rPr lang="en-AU" smtClean="0"/>
              <a:t>15/04/2025</a:t>
            </a:fld>
            <a:endParaRPr lang="en-AU"/>
          </a:p>
        </p:txBody>
      </p:sp>
      <p:sp>
        <p:nvSpPr>
          <p:cNvPr id="5" name="Footer Placeholder 4">
            <a:extLst>
              <a:ext uri="{FF2B5EF4-FFF2-40B4-BE49-F238E27FC236}">
                <a16:creationId xmlns:a16="http://schemas.microsoft.com/office/drawing/2014/main" id="{6D393C4B-889D-45A9-AD85-F635E310E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61AD544-4C15-4B6F-A0DE-CDCBC910F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98859-35F1-4C8E-AB2C-96702E6B7076}" type="slidenum">
              <a:rPr lang="en-AU" smtClean="0"/>
              <a:t>‹#›</a:t>
            </a:fld>
            <a:endParaRPr lang="en-AU"/>
          </a:p>
        </p:txBody>
      </p:sp>
    </p:spTree>
    <p:extLst>
      <p:ext uri="{BB962C8B-B14F-4D97-AF65-F5344CB8AC3E}">
        <p14:creationId xmlns:p14="http://schemas.microsoft.com/office/powerpoint/2010/main" val="64405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4C704-3EF7-C1D6-07DA-31398722D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6101BB8B-9A86-11F2-DA1E-90653334A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CA9971-5DBE-C0CA-4FFA-0027B8CFB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A81067-8C71-4A5E-A530-DC2BDDCB188E}" type="datetimeFigureOut">
              <a:rPr lang="en-AU" smtClean="0"/>
              <a:t>15/04/2025</a:t>
            </a:fld>
            <a:endParaRPr lang="en-AU"/>
          </a:p>
        </p:txBody>
      </p:sp>
      <p:sp>
        <p:nvSpPr>
          <p:cNvPr id="5" name="Footer Placeholder 4">
            <a:extLst>
              <a:ext uri="{FF2B5EF4-FFF2-40B4-BE49-F238E27FC236}">
                <a16:creationId xmlns:a16="http://schemas.microsoft.com/office/drawing/2014/main" id="{F69FCCEE-515F-D845-C1C4-B380D6AE4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0AC57E6-8C75-8C71-6772-95DD0CB1A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6C9F15-1BE4-4951-AC19-9CCA8808F63A}" type="slidenum">
              <a:rPr lang="en-AU" smtClean="0"/>
              <a:t>‹#›</a:t>
            </a:fld>
            <a:endParaRPr lang="en-AU"/>
          </a:p>
        </p:txBody>
      </p:sp>
    </p:spTree>
    <p:extLst>
      <p:ext uri="{BB962C8B-B14F-4D97-AF65-F5344CB8AC3E}">
        <p14:creationId xmlns:p14="http://schemas.microsoft.com/office/powerpoint/2010/main" val="1022010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n8bj0YpZg4&amp;t=1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5F7em-hGwc&amp;t=0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qQjjxcNd1o&amp;t=0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s://www.surveymonkey.com/r/Digitalandyou" TargetMode="External"/><Relationship Id="rId4" Type="http://schemas.openxmlformats.org/officeDocument/2006/relationships/hyperlink" Target="mailto:Daniel.guest@slq.qld.gov.a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beconnected.esafety.gov.au/online-safety-presentations#personal-inform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bitwarden.com/password-generat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2" name="Freeform: Shape 2071">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4" name="Freeform: Shape 2073">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A6F76F-90D7-9B79-3939-25F2F7AA3FAC}"/>
              </a:ext>
            </a:extLst>
          </p:cNvPr>
          <p:cNvSpPr>
            <a:spLocks noGrp="1"/>
          </p:cNvSpPr>
          <p:nvPr>
            <p:ph type="ctrTitle"/>
          </p:nvPr>
        </p:nvSpPr>
        <p:spPr>
          <a:xfrm>
            <a:off x="475488" y="1124712"/>
            <a:ext cx="4023360" cy="3200400"/>
          </a:xfrm>
        </p:spPr>
        <p:txBody>
          <a:bodyPr>
            <a:normAutofit/>
          </a:bodyPr>
          <a:lstStyle/>
          <a:p>
            <a:pPr algn="l"/>
            <a:r>
              <a:rPr lang="en-US" sz="4800"/>
              <a:t>Digital Arts</a:t>
            </a:r>
            <a:endParaRPr lang="en-US"/>
          </a:p>
        </p:txBody>
      </p:sp>
      <p:sp>
        <p:nvSpPr>
          <p:cNvPr id="2076" name="Rectangle 2075">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black arrow pointing at something&#10;&#10;Description automatically generated">
            <a:extLst>
              <a:ext uri="{FF2B5EF4-FFF2-40B4-BE49-F238E27FC236}">
                <a16:creationId xmlns:a16="http://schemas.microsoft.com/office/drawing/2014/main" id="{4F0269E2-C185-3C45-63DD-D94DE81FF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88" y="625682"/>
            <a:ext cx="2670048" cy="2670048"/>
          </a:xfrm>
          <a:prstGeom prst="rect">
            <a:avLst/>
          </a:prstGeom>
        </p:spPr>
      </p:pic>
      <p:pic>
        <p:nvPicPr>
          <p:cNvPr id="11" name="Picture 10" descr="A yellow smiley face with black background&#10;&#10;Description automatically generated">
            <a:extLst>
              <a:ext uri="{FF2B5EF4-FFF2-40B4-BE49-F238E27FC236}">
                <a16:creationId xmlns:a16="http://schemas.microsoft.com/office/drawing/2014/main" id="{0CC4CFC4-C909-07F1-E09A-1C953720D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552" y="625682"/>
            <a:ext cx="2670048" cy="2670048"/>
          </a:xfrm>
          <a:prstGeom prst="rect">
            <a:avLst/>
          </a:prstGeom>
        </p:spPr>
      </p:pic>
      <p:sp>
        <p:nvSpPr>
          <p:cNvPr id="2078" name="Rectangle 2077">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A black text on an orange background&#10;&#10;Description automatically generated">
            <a:extLst>
              <a:ext uri="{FF2B5EF4-FFF2-40B4-BE49-F238E27FC236}">
                <a16:creationId xmlns:a16="http://schemas.microsoft.com/office/drawing/2014/main" id="{3A0F1E32-A8F9-42BC-4097-C01DE3F3E3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73624" y="3966440"/>
            <a:ext cx="3236976" cy="1513286"/>
          </a:xfrm>
          <a:prstGeom prst="rect">
            <a:avLst/>
          </a:prstGeom>
          <a:solidFill>
            <a:srgbClr val="F15A29"/>
          </a:solidFill>
        </p:spPr>
      </p:pic>
      <p:pic>
        <p:nvPicPr>
          <p:cNvPr id="3" name="Picture 2">
            <a:extLst>
              <a:ext uri="{FF2B5EF4-FFF2-40B4-BE49-F238E27FC236}">
                <a16:creationId xmlns:a16="http://schemas.microsoft.com/office/drawing/2014/main" id="{C6EFCFA3-985D-901F-61E7-54A399F2FAC5}"/>
              </a:ext>
            </a:extLst>
          </p:cNvPr>
          <p:cNvPicPr>
            <a:picLocks noChangeAspect="1"/>
          </p:cNvPicPr>
          <p:nvPr/>
        </p:nvPicPr>
        <p:blipFill>
          <a:blip r:embed="rId6"/>
          <a:stretch>
            <a:fillRect/>
          </a:stretch>
        </p:blipFill>
        <p:spPr>
          <a:xfrm>
            <a:off x="9385393" y="3966440"/>
            <a:ext cx="2440784" cy="1513286"/>
          </a:xfrm>
          <a:prstGeom prst="rect">
            <a:avLst/>
          </a:prstGeom>
        </p:spPr>
      </p:pic>
      <p:sp>
        <p:nvSpPr>
          <p:cNvPr id="5" name="TextBox 4">
            <a:extLst>
              <a:ext uri="{FF2B5EF4-FFF2-40B4-BE49-F238E27FC236}">
                <a16:creationId xmlns:a16="http://schemas.microsoft.com/office/drawing/2014/main" id="{BA5A5406-5D6C-264F-584A-CD8364D1E765}"/>
              </a:ext>
            </a:extLst>
          </p:cNvPr>
          <p:cNvSpPr txBox="1"/>
          <p:nvPr/>
        </p:nvSpPr>
        <p:spPr>
          <a:xfrm>
            <a:off x="10321871" y="6232318"/>
            <a:ext cx="1504306" cy="369332"/>
          </a:xfrm>
          <a:prstGeom prst="rect">
            <a:avLst/>
          </a:prstGeom>
          <a:noFill/>
        </p:spPr>
        <p:txBody>
          <a:bodyPr wrap="square" rtlCol="0">
            <a:spAutoFit/>
          </a:bodyPr>
          <a:lstStyle/>
          <a:p>
            <a:r>
              <a:rPr lang="en-US" dirty="0"/>
              <a:t>March 2025</a:t>
            </a:r>
          </a:p>
        </p:txBody>
      </p:sp>
    </p:spTree>
    <p:extLst>
      <p:ext uri="{BB962C8B-B14F-4D97-AF65-F5344CB8AC3E}">
        <p14:creationId xmlns:p14="http://schemas.microsoft.com/office/powerpoint/2010/main" val="155781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BF8F11-FE86-1E51-9B5D-11A96D16ED52}"/>
              </a:ext>
            </a:extLst>
          </p:cNvPr>
          <p:cNvSpPr>
            <a:spLocks noGrp="1"/>
          </p:cNvSpPr>
          <p:nvPr>
            <p:ph type="title"/>
          </p:nvPr>
        </p:nvSpPr>
        <p:spPr>
          <a:xfrm>
            <a:off x="426988" y="373273"/>
            <a:ext cx="3455821" cy="652694"/>
          </a:xfrm>
        </p:spPr>
        <p:txBody>
          <a:bodyPr anchor="b">
            <a:normAutofit/>
          </a:bodyPr>
          <a:lstStyle/>
          <a:p>
            <a:r>
              <a:rPr lang="en-US" sz="3200" kern="1200" dirty="0">
                <a:latin typeface="Aptos" panose="020B0004020202020204" pitchFamily="34" charset="0"/>
              </a:rPr>
              <a:t>Procreate - Basics</a:t>
            </a:r>
            <a:endParaRPr lang="en-US" sz="3200" dirty="0">
              <a:latin typeface="Aptos" panose="020B0004020202020204" pitchFamily="34" charset="0"/>
            </a:endParaRPr>
          </a:p>
        </p:txBody>
      </p:sp>
      <p:sp>
        <p:nvSpPr>
          <p:cNvPr id="6" name="Content Placeholder 5">
            <a:extLst>
              <a:ext uri="{FF2B5EF4-FFF2-40B4-BE49-F238E27FC236}">
                <a16:creationId xmlns:a16="http://schemas.microsoft.com/office/drawing/2014/main" id="{F2BEEAF9-434B-786C-4608-3E0BA5594672}"/>
              </a:ext>
            </a:extLst>
          </p:cNvPr>
          <p:cNvSpPr>
            <a:spLocks noGrp="1"/>
          </p:cNvSpPr>
          <p:nvPr>
            <p:ph idx="1"/>
          </p:nvPr>
        </p:nvSpPr>
        <p:spPr>
          <a:xfrm>
            <a:off x="426988" y="1529646"/>
            <a:ext cx="4055072" cy="4661291"/>
          </a:xfrm>
        </p:spPr>
        <p:txBody>
          <a:bodyPr anchor="t">
            <a:normAutofit fontScale="85000" lnSpcReduction="10000"/>
          </a:bodyPr>
          <a:lstStyle/>
          <a:p>
            <a:pPr rtl="0" fontAlgn="base">
              <a:buFont typeface="Arial" panose="020B0604020202020204" pitchFamily="34" charset="0"/>
              <a:buChar char="•"/>
            </a:pPr>
            <a:r>
              <a:rPr lang="en-US" b="0" i="0" dirty="0">
                <a:effectLst/>
                <a:latin typeface="Aptos" panose="020B0004020202020204" pitchFamily="34" charset="0"/>
              </a:rPr>
              <a:t>Open Procreate and create a new canvas (A4) by pressing the + on top right. </a:t>
            </a:r>
          </a:p>
          <a:p>
            <a:pPr rtl="0" fontAlgn="base">
              <a:buFont typeface="Arial" panose="020B0604020202020204" pitchFamily="34" charset="0"/>
              <a:buChar char="•"/>
            </a:pPr>
            <a:r>
              <a:rPr lang="en-US" b="0" i="0" dirty="0">
                <a:effectLst/>
                <a:latin typeface="Aptos" panose="020B0004020202020204" pitchFamily="34" charset="0"/>
              </a:rPr>
              <a:t>Demonstrate the top toolbar and the various options and how to return to gallery </a:t>
            </a:r>
          </a:p>
          <a:p>
            <a:pPr rtl="0" fontAlgn="base">
              <a:buFont typeface="Arial" panose="020B0604020202020204" pitchFamily="34" charset="0"/>
              <a:buChar char="•"/>
            </a:pPr>
            <a:r>
              <a:rPr lang="en-US" b="0" i="0" dirty="0">
                <a:effectLst/>
                <a:latin typeface="Aptos" panose="020B0004020202020204" pitchFamily="34" charset="0"/>
              </a:rPr>
              <a:t>Show the brush types and using the Apple pencil with tilt, pressure and speed </a:t>
            </a:r>
          </a:p>
          <a:p>
            <a:pPr marL="57150" indent="0">
              <a:spcAft>
                <a:spcPts val="600"/>
              </a:spcAft>
              <a:buNone/>
            </a:pPr>
            <a:endParaRPr lang="en-US" b="0" i="0" u="sng" strike="noStrike" dirty="0">
              <a:effectLst/>
              <a:latin typeface="Aptos" panose="020B0004020202020204" pitchFamily="34" charset="0"/>
              <a:hlinkClick r:id="rId3"/>
            </a:endParaRPr>
          </a:p>
          <a:p>
            <a:pPr marL="57150" indent="0">
              <a:spcAft>
                <a:spcPts val="600"/>
              </a:spcAft>
              <a:buNone/>
            </a:pPr>
            <a:r>
              <a:rPr lang="en-US" b="0" i="0" u="sng" strike="noStrike" dirty="0">
                <a:effectLst/>
                <a:latin typeface="Aptos" panose="020B0004020202020204" pitchFamily="34" charset="0"/>
                <a:hlinkClick r:id="rId3"/>
              </a:rPr>
              <a:t>Procreate Beginners Series: Part One</a:t>
            </a:r>
            <a:r>
              <a:rPr lang="en-US" b="0" i="0" dirty="0">
                <a:effectLst/>
                <a:latin typeface="Aptos" panose="020B0004020202020204" pitchFamily="34" charset="0"/>
              </a:rPr>
              <a:t> </a:t>
            </a:r>
          </a:p>
          <a:p>
            <a:pPr marL="57150" indent="0">
              <a:spcAft>
                <a:spcPts val="600"/>
              </a:spcAft>
              <a:buNone/>
            </a:pPr>
            <a:endParaRPr lang="en-US" sz="1600" dirty="0">
              <a:latin typeface="Aptos" panose="020B0004020202020204" pitchFamily="34" charset="0"/>
            </a:endParaRPr>
          </a:p>
          <a:p>
            <a:pPr marL="57150" indent="0">
              <a:spcAft>
                <a:spcPts val="600"/>
              </a:spcAft>
              <a:buNone/>
            </a:pPr>
            <a:endParaRPr lang="en-US" sz="1600" b="0" i="0" dirty="0">
              <a:effectLst/>
              <a:latin typeface="Aptos" panose="020B0004020202020204" pitchFamily="34" charset="0"/>
            </a:endParaRPr>
          </a:p>
        </p:txBody>
      </p:sp>
      <p:pic>
        <p:nvPicPr>
          <p:cNvPr id="1026" name="Picture 2" descr="A screenshot of a computer&#10;&#10;AI-generated content may be incorrect.">
            <a:extLst>
              <a:ext uri="{FF2B5EF4-FFF2-40B4-BE49-F238E27FC236}">
                <a16:creationId xmlns:a16="http://schemas.microsoft.com/office/drawing/2014/main" id="{D695BC65-4443-DEAF-26EB-AC3EB3C316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82060" y="376294"/>
            <a:ext cx="7487408" cy="5559400"/>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41" name="Rectangle 104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10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6185-8266-5913-90C8-C80F1423AC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332AC6-1E00-07A5-E1FC-FCD835CD65B3}"/>
              </a:ext>
            </a:extLst>
          </p:cNvPr>
          <p:cNvSpPr/>
          <p:nvPr/>
        </p:nvSpPr>
        <p:spPr>
          <a:xfrm>
            <a:off x="0" y="6507126"/>
            <a:ext cx="12192000" cy="350874"/>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10">
            <a:extLst>
              <a:ext uri="{FF2B5EF4-FFF2-40B4-BE49-F238E27FC236}">
                <a16:creationId xmlns:a16="http://schemas.microsoft.com/office/drawing/2014/main" id="{8DA9E756-5195-E2D1-6743-EBFA94846E18}"/>
              </a:ext>
            </a:extLst>
          </p:cNvPr>
          <p:cNvSpPr txBox="1">
            <a:spLocks noChangeArrowheads="1"/>
          </p:cNvSpPr>
          <p:nvPr/>
        </p:nvSpPr>
        <p:spPr bwMode="auto">
          <a:xfrm>
            <a:off x="838200" y="1690688"/>
            <a:ext cx="104400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AU" sz="3000" b="0" i="0" u="none" strike="noStrike" kern="1200" cap="none" spc="0" normalizeH="0" baseline="0" noProof="0">
              <a:ln>
                <a:noFill/>
              </a:ln>
              <a:solidFill>
                <a:prstClr val="black"/>
              </a:solidFill>
              <a:effectLst/>
              <a:uLnTx/>
              <a:uFillTx/>
              <a:latin typeface="Figtree Medium" pitchFamily="2" charset="0"/>
              <a:ea typeface="+mn-ea"/>
              <a:cs typeface="Arial" panose="020B0604020202020204" pitchFamily="34" charset="0"/>
            </a:endParaRPr>
          </a:p>
        </p:txBody>
      </p:sp>
      <p:sp>
        <p:nvSpPr>
          <p:cNvPr id="5" name="Title 4">
            <a:extLst>
              <a:ext uri="{FF2B5EF4-FFF2-40B4-BE49-F238E27FC236}">
                <a16:creationId xmlns:a16="http://schemas.microsoft.com/office/drawing/2014/main" id="{25547D55-56C0-555F-136E-41A56FE27F50}"/>
              </a:ext>
            </a:extLst>
          </p:cNvPr>
          <p:cNvSpPr>
            <a:spLocks noGrp="1"/>
          </p:cNvSpPr>
          <p:nvPr>
            <p:ph type="title"/>
          </p:nvPr>
        </p:nvSpPr>
        <p:spPr>
          <a:xfrm>
            <a:off x="594360" y="206003"/>
            <a:ext cx="10515600" cy="575419"/>
          </a:xfrm>
        </p:spPr>
        <p:txBody>
          <a:bodyPr>
            <a:noAutofit/>
          </a:bodyPr>
          <a:lstStyle/>
          <a:p>
            <a:r>
              <a:rPr lang="en-US" sz="3600" kern="1200" dirty="0">
                <a:latin typeface="Aptos" panose="020B0004020202020204" pitchFamily="34" charset="0"/>
              </a:rPr>
              <a:t>Procreate – Painting tools </a:t>
            </a:r>
            <a:endParaRPr lang="en-US" sz="3600" dirty="0">
              <a:latin typeface="Aptos" panose="020B0004020202020204" pitchFamily="34" charset="0"/>
            </a:endParaRPr>
          </a:p>
        </p:txBody>
      </p:sp>
      <p:sp>
        <p:nvSpPr>
          <p:cNvPr id="6" name="Content Placeholder 5">
            <a:extLst>
              <a:ext uri="{FF2B5EF4-FFF2-40B4-BE49-F238E27FC236}">
                <a16:creationId xmlns:a16="http://schemas.microsoft.com/office/drawing/2014/main" id="{1C6854D9-F477-83BD-F8AF-9DADA8D4E7E1}"/>
              </a:ext>
            </a:extLst>
          </p:cNvPr>
          <p:cNvSpPr>
            <a:spLocks noGrp="1"/>
          </p:cNvSpPr>
          <p:nvPr>
            <p:ph idx="1"/>
          </p:nvPr>
        </p:nvSpPr>
        <p:spPr>
          <a:xfrm>
            <a:off x="594360" y="781422"/>
            <a:ext cx="10835040" cy="5725703"/>
          </a:xfrm>
        </p:spPr>
        <p:txBody>
          <a:bodyPr>
            <a:noAutofit/>
          </a:bodyPr>
          <a:lstStyle/>
          <a:p>
            <a:pPr marL="57150" indent="0">
              <a:lnSpc>
                <a:spcPct val="90000"/>
              </a:lnSpc>
              <a:spcBef>
                <a:spcPts val="600"/>
              </a:spcBef>
              <a:spcAft>
                <a:spcPts val="600"/>
              </a:spcAft>
              <a:buNone/>
            </a:pPr>
            <a:r>
              <a:rPr lang="en-US" sz="2400" b="1" i="0" dirty="0" err="1">
                <a:solidFill>
                  <a:srgbClr val="000000"/>
                </a:solidFill>
                <a:effectLst/>
                <a:latin typeface="Aptos" panose="020B0004020202020204" pitchFamily="34" charset="0"/>
              </a:rPr>
              <a:t>Colour</a:t>
            </a:r>
            <a:r>
              <a:rPr lang="en-US" sz="2400" b="1" i="0" dirty="0">
                <a:solidFill>
                  <a:srgbClr val="000000"/>
                </a:solidFill>
                <a:effectLst/>
                <a:latin typeface="Aptos" panose="020B0004020202020204" pitchFamily="34" charset="0"/>
              </a:rPr>
              <a:t> Palettes</a:t>
            </a:r>
          </a:p>
          <a:p>
            <a:pPr marL="400050" indent="-342900">
              <a:spcBef>
                <a:spcPts val="600"/>
              </a:spcBef>
              <a:spcAft>
                <a:spcPts val="600"/>
              </a:spcAft>
            </a:pPr>
            <a:r>
              <a:rPr lang="en-US" sz="2400" dirty="0">
                <a:solidFill>
                  <a:srgbClr val="000000"/>
                </a:solidFill>
                <a:latin typeface="Aptos" panose="020B0004020202020204" pitchFamily="34" charset="0"/>
              </a:rPr>
              <a:t>Create a new palette (e.g. Night – 5 shades of blue)</a:t>
            </a:r>
          </a:p>
          <a:p>
            <a:pPr marL="400050" indent="-342900">
              <a:spcBef>
                <a:spcPts val="600"/>
              </a:spcBef>
              <a:spcAft>
                <a:spcPts val="600"/>
              </a:spcAft>
            </a:pPr>
            <a:r>
              <a:rPr lang="en-US" sz="2400" b="0" i="0" dirty="0">
                <a:solidFill>
                  <a:srgbClr val="000000"/>
                </a:solidFill>
                <a:effectLst/>
                <a:latin typeface="Aptos" panose="020B0004020202020204" pitchFamily="34" charset="0"/>
              </a:rPr>
              <a:t>Set a default </a:t>
            </a:r>
            <a:r>
              <a:rPr lang="en-US" sz="2400" b="0" i="0" dirty="0" err="1">
                <a:solidFill>
                  <a:srgbClr val="000000"/>
                </a:solidFill>
                <a:effectLst/>
                <a:latin typeface="Aptos" panose="020B0004020202020204" pitchFamily="34" charset="0"/>
              </a:rPr>
              <a:t>colour</a:t>
            </a:r>
            <a:r>
              <a:rPr lang="en-US" sz="2400" b="0" i="0" dirty="0">
                <a:solidFill>
                  <a:srgbClr val="000000"/>
                </a:solidFill>
                <a:effectLst/>
                <a:latin typeface="Aptos" panose="020B0004020202020204" pitchFamily="34" charset="0"/>
              </a:rPr>
              <a:t> palette</a:t>
            </a:r>
          </a:p>
          <a:p>
            <a:pPr marL="400050" indent="-342900">
              <a:spcBef>
                <a:spcPts val="600"/>
              </a:spcBef>
              <a:spcAft>
                <a:spcPts val="600"/>
              </a:spcAft>
            </a:pPr>
            <a:r>
              <a:rPr lang="en-US" sz="2400" dirty="0">
                <a:solidFill>
                  <a:srgbClr val="000000"/>
                </a:solidFill>
                <a:latin typeface="Aptos" panose="020B0004020202020204" pitchFamily="34" charset="0"/>
              </a:rPr>
              <a:t>Double tap in the </a:t>
            </a:r>
            <a:r>
              <a:rPr lang="en-US" sz="2400" dirty="0" err="1">
                <a:solidFill>
                  <a:srgbClr val="000000"/>
                </a:solidFill>
                <a:latin typeface="Aptos" panose="020B0004020202020204" pitchFamily="34" charset="0"/>
              </a:rPr>
              <a:t>colour</a:t>
            </a:r>
            <a:r>
              <a:rPr lang="en-US" sz="2400" dirty="0">
                <a:solidFill>
                  <a:srgbClr val="000000"/>
                </a:solidFill>
                <a:latin typeface="Aptos" panose="020B0004020202020204" pitchFamily="34" charset="0"/>
              </a:rPr>
              <a:t> wheel to get “pure </a:t>
            </a:r>
            <a:r>
              <a:rPr lang="en-US" sz="2400" dirty="0" err="1">
                <a:solidFill>
                  <a:srgbClr val="000000"/>
                </a:solidFill>
                <a:latin typeface="Aptos" panose="020B0004020202020204" pitchFamily="34" charset="0"/>
              </a:rPr>
              <a:t>colour</a:t>
            </a:r>
            <a:r>
              <a:rPr lang="en-US" sz="2400" dirty="0">
                <a:solidFill>
                  <a:srgbClr val="000000"/>
                </a:solidFill>
                <a:latin typeface="Aptos" panose="020B0004020202020204" pitchFamily="34" charset="0"/>
              </a:rPr>
              <a:t>” (including Black and White)</a:t>
            </a:r>
            <a:endParaRPr lang="en-US" sz="2400" b="0" i="0" dirty="0">
              <a:solidFill>
                <a:srgbClr val="000000"/>
              </a:solidFill>
              <a:effectLst/>
              <a:latin typeface="Aptos" panose="020B0004020202020204" pitchFamily="34" charset="0"/>
            </a:endParaRPr>
          </a:p>
          <a:p>
            <a:pPr marL="57150" indent="0">
              <a:lnSpc>
                <a:spcPct val="90000"/>
              </a:lnSpc>
              <a:spcBef>
                <a:spcPts val="600"/>
              </a:spcBef>
              <a:spcAft>
                <a:spcPts val="600"/>
              </a:spcAft>
              <a:buNone/>
            </a:pPr>
            <a:r>
              <a:rPr lang="en-US" sz="2400" b="1" i="0" dirty="0">
                <a:solidFill>
                  <a:srgbClr val="000000"/>
                </a:solidFill>
                <a:effectLst/>
                <a:latin typeface="Aptos" panose="020B0004020202020204" pitchFamily="34" charset="0"/>
              </a:rPr>
              <a:t>Lines &amp; shapes</a:t>
            </a:r>
          </a:p>
          <a:p>
            <a:pPr marL="400050" indent="-342900">
              <a:spcBef>
                <a:spcPts val="600"/>
              </a:spcBef>
              <a:spcAft>
                <a:spcPts val="600"/>
              </a:spcAft>
            </a:pPr>
            <a:r>
              <a:rPr lang="en-US" sz="2400" dirty="0">
                <a:solidFill>
                  <a:srgbClr val="000000"/>
                </a:solidFill>
                <a:latin typeface="Aptos" panose="020B0004020202020204" pitchFamily="34" charset="0"/>
              </a:rPr>
              <a:t>Straight lines.  Manually draw a line and hold at the last point</a:t>
            </a:r>
          </a:p>
          <a:p>
            <a:pPr marL="400050" indent="-342900">
              <a:spcBef>
                <a:spcPts val="600"/>
              </a:spcBef>
              <a:spcAft>
                <a:spcPts val="600"/>
              </a:spcAft>
            </a:pPr>
            <a:r>
              <a:rPr lang="en-US" sz="2400" b="0" i="0" dirty="0">
                <a:solidFill>
                  <a:srgbClr val="000000"/>
                </a:solidFill>
                <a:effectLst/>
                <a:latin typeface="Aptos" panose="020B0004020202020204" pitchFamily="34" charset="0"/>
              </a:rPr>
              <a:t>Shapes – draw the shape and hold (e.g. Circle) .  Touch the screen with your free hand to make it perfect.  Try other shapes - square &amp; triangle!</a:t>
            </a:r>
          </a:p>
          <a:p>
            <a:pPr marL="57150" indent="0">
              <a:lnSpc>
                <a:spcPct val="90000"/>
              </a:lnSpc>
              <a:spcBef>
                <a:spcPts val="600"/>
              </a:spcBef>
              <a:spcAft>
                <a:spcPts val="600"/>
              </a:spcAft>
              <a:buNone/>
            </a:pPr>
            <a:r>
              <a:rPr lang="en-US" sz="2400" b="1" dirty="0" err="1">
                <a:solidFill>
                  <a:srgbClr val="000000"/>
                </a:solidFill>
                <a:latin typeface="Aptos" panose="020B0004020202020204" pitchFamily="34" charset="0"/>
              </a:rPr>
              <a:t>Colour</a:t>
            </a:r>
            <a:r>
              <a:rPr lang="en-US" sz="2400" b="1" dirty="0">
                <a:solidFill>
                  <a:srgbClr val="000000"/>
                </a:solidFill>
                <a:latin typeface="Aptos" panose="020B0004020202020204" pitchFamily="34" charset="0"/>
              </a:rPr>
              <a:t> drops </a:t>
            </a:r>
          </a:p>
          <a:p>
            <a:pPr marL="400050" indent="-342900">
              <a:spcBef>
                <a:spcPts val="600"/>
              </a:spcBef>
              <a:spcAft>
                <a:spcPts val="600"/>
              </a:spcAft>
            </a:pPr>
            <a:r>
              <a:rPr lang="en-US" sz="2400" b="0" i="0" dirty="0">
                <a:solidFill>
                  <a:srgbClr val="000000"/>
                </a:solidFill>
                <a:effectLst/>
                <a:latin typeface="Aptos" panose="020B0004020202020204" pitchFamily="34" charset="0"/>
              </a:rPr>
              <a:t>Drag the active </a:t>
            </a:r>
            <a:r>
              <a:rPr lang="en-US" sz="2400" b="0" i="0" dirty="0" err="1">
                <a:solidFill>
                  <a:srgbClr val="000000"/>
                </a:solidFill>
                <a:effectLst/>
                <a:latin typeface="Aptos" panose="020B0004020202020204" pitchFamily="34" charset="0"/>
              </a:rPr>
              <a:t>colour</a:t>
            </a:r>
            <a:r>
              <a:rPr lang="en-US" sz="2400" b="0" i="0" dirty="0">
                <a:solidFill>
                  <a:srgbClr val="000000"/>
                </a:solidFill>
                <a:effectLst/>
                <a:latin typeface="Aptos" panose="020B0004020202020204" pitchFamily="34" charset="0"/>
              </a:rPr>
              <a:t> in to a shape to fill it with that </a:t>
            </a:r>
            <a:r>
              <a:rPr lang="en-US" sz="2400" b="0" i="0" dirty="0" err="1">
                <a:solidFill>
                  <a:srgbClr val="000000"/>
                </a:solidFill>
                <a:effectLst/>
                <a:latin typeface="Aptos" panose="020B0004020202020204" pitchFamily="34" charset="0"/>
              </a:rPr>
              <a:t>colour</a:t>
            </a:r>
            <a:endParaRPr lang="en-US" sz="2400" b="0" i="0" dirty="0">
              <a:solidFill>
                <a:srgbClr val="000000"/>
              </a:solidFill>
              <a:effectLst/>
              <a:latin typeface="Aptos" panose="020B0004020202020204" pitchFamily="34" charset="0"/>
            </a:endParaRPr>
          </a:p>
          <a:p>
            <a:pPr marL="57150" indent="0">
              <a:lnSpc>
                <a:spcPct val="90000"/>
              </a:lnSpc>
              <a:spcBef>
                <a:spcPts val="600"/>
              </a:spcBef>
              <a:spcAft>
                <a:spcPts val="600"/>
              </a:spcAft>
              <a:buNone/>
            </a:pPr>
            <a:r>
              <a:rPr lang="en-US" sz="2400" b="0" i="0" u="sng" strike="noStrike" dirty="0">
                <a:solidFill>
                  <a:srgbClr val="467886"/>
                </a:solidFill>
                <a:effectLst/>
                <a:latin typeface="Aptos" panose="020B0004020202020204" pitchFamily="34" charset="0"/>
                <a:hlinkClick r:id="rId3"/>
              </a:rPr>
              <a:t>Procreate Beginners Series: Part Two</a:t>
            </a:r>
            <a:r>
              <a:rPr lang="en-US" sz="2400" b="0" i="0" dirty="0">
                <a:solidFill>
                  <a:srgbClr val="000000"/>
                </a:solidFill>
                <a:effectLst/>
                <a:latin typeface="Aptos" panose="020B0004020202020204" pitchFamily="34" charset="0"/>
              </a:rPr>
              <a:t> </a:t>
            </a:r>
          </a:p>
        </p:txBody>
      </p:sp>
    </p:spTree>
    <p:extLst>
      <p:ext uri="{BB962C8B-B14F-4D97-AF65-F5344CB8AC3E}">
        <p14:creationId xmlns:p14="http://schemas.microsoft.com/office/powerpoint/2010/main" val="315799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F386-263B-1DDF-B17D-A3C02D1ED6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A56BD9-D155-3EEF-8EB9-072885D0F6A9}"/>
              </a:ext>
            </a:extLst>
          </p:cNvPr>
          <p:cNvSpPr/>
          <p:nvPr/>
        </p:nvSpPr>
        <p:spPr>
          <a:xfrm>
            <a:off x="0" y="6507126"/>
            <a:ext cx="12192000" cy="350874"/>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10">
            <a:extLst>
              <a:ext uri="{FF2B5EF4-FFF2-40B4-BE49-F238E27FC236}">
                <a16:creationId xmlns:a16="http://schemas.microsoft.com/office/drawing/2014/main" id="{8F16D068-355D-EAF7-A042-482D93808D5D}"/>
              </a:ext>
            </a:extLst>
          </p:cNvPr>
          <p:cNvSpPr txBox="1">
            <a:spLocks noChangeArrowheads="1"/>
          </p:cNvSpPr>
          <p:nvPr/>
        </p:nvSpPr>
        <p:spPr bwMode="auto">
          <a:xfrm>
            <a:off x="838200" y="1690688"/>
            <a:ext cx="104400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AU" sz="3000" b="0" i="0" u="none" strike="noStrike" kern="1200" cap="none" spc="0" normalizeH="0" baseline="0" noProof="0">
              <a:ln>
                <a:noFill/>
              </a:ln>
              <a:solidFill>
                <a:prstClr val="black"/>
              </a:solidFill>
              <a:effectLst/>
              <a:uLnTx/>
              <a:uFillTx/>
              <a:latin typeface="Figtree Medium" pitchFamily="2" charset="0"/>
              <a:ea typeface="+mn-ea"/>
              <a:cs typeface="Arial" panose="020B0604020202020204" pitchFamily="34" charset="0"/>
            </a:endParaRPr>
          </a:p>
        </p:txBody>
      </p:sp>
      <p:sp>
        <p:nvSpPr>
          <p:cNvPr id="5" name="Title 4">
            <a:extLst>
              <a:ext uri="{FF2B5EF4-FFF2-40B4-BE49-F238E27FC236}">
                <a16:creationId xmlns:a16="http://schemas.microsoft.com/office/drawing/2014/main" id="{8ECA0379-B8FB-0A29-CE0B-2FF40B478EA9}"/>
              </a:ext>
            </a:extLst>
          </p:cNvPr>
          <p:cNvSpPr>
            <a:spLocks noGrp="1"/>
          </p:cNvSpPr>
          <p:nvPr>
            <p:ph type="title"/>
          </p:nvPr>
        </p:nvSpPr>
        <p:spPr>
          <a:xfrm>
            <a:off x="838200" y="228601"/>
            <a:ext cx="10515600" cy="575419"/>
          </a:xfrm>
        </p:spPr>
        <p:txBody>
          <a:bodyPr>
            <a:noAutofit/>
          </a:bodyPr>
          <a:lstStyle/>
          <a:p>
            <a:r>
              <a:rPr lang="en-US" sz="3600" kern="1200">
                <a:latin typeface="Aptos" panose="020B0004020202020204" pitchFamily="34" charset="0"/>
              </a:rPr>
              <a:t>Procreate – Editing tools</a:t>
            </a:r>
            <a:endParaRPr lang="en-US" sz="3600">
              <a:latin typeface="Aptos" panose="020B0004020202020204" pitchFamily="34" charset="0"/>
            </a:endParaRPr>
          </a:p>
        </p:txBody>
      </p:sp>
      <p:sp>
        <p:nvSpPr>
          <p:cNvPr id="6" name="Content Placeholder 5">
            <a:extLst>
              <a:ext uri="{FF2B5EF4-FFF2-40B4-BE49-F238E27FC236}">
                <a16:creationId xmlns:a16="http://schemas.microsoft.com/office/drawing/2014/main" id="{3FEEECD9-EE2A-932F-12B1-64E71A84D851}"/>
              </a:ext>
            </a:extLst>
          </p:cNvPr>
          <p:cNvSpPr>
            <a:spLocks noGrp="1"/>
          </p:cNvSpPr>
          <p:nvPr>
            <p:ph idx="1"/>
          </p:nvPr>
        </p:nvSpPr>
        <p:spPr>
          <a:xfrm>
            <a:off x="838200" y="944496"/>
            <a:ext cx="10515600" cy="5422153"/>
          </a:xfrm>
        </p:spPr>
        <p:txBody>
          <a:bodyPr>
            <a:noAutofit/>
          </a:bodyPr>
          <a:lstStyle/>
          <a:p>
            <a:pPr marL="57150" indent="0">
              <a:lnSpc>
                <a:spcPct val="90000"/>
              </a:lnSpc>
              <a:spcAft>
                <a:spcPts val="600"/>
              </a:spcAft>
              <a:buNone/>
            </a:pPr>
            <a:r>
              <a:rPr lang="en-US" sz="2400" b="1" dirty="0">
                <a:solidFill>
                  <a:srgbClr val="000000"/>
                </a:solidFill>
                <a:latin typeface="Aptos" panose="020B0004020202020204" pitchFamily="34" charset="0"/>
              </a:rPr>
              <a:t>Layers </a:t>
            </a:r>
          </a:p>
          <a:p>
            <a:pPr marL="400050" indent="-342900">
              <a:spcAft>
                <a:spcPts val="600"/>
              </a:spcAft>
            </a:pPr>
            <a:r>
              <a:rPr lang="en-US" sz="2400" dirty="0">
                <a:solidFill>
                  <a:srgbClr val="000000"/>
                </a:solidFill>
                <a:latin typeface="Aptos" panose="020B0004020202020204" pitchFamily="34" charset="0"/>
              </a:rPr>
              <a:t>rename and alpha lock (make changes to only the active layer)</a:t>
            </a:r>
          </a:p>
          <a:p>
            <a:pPr marL="400050" indent="-342900">
              <a:spcAft>
                <a:spcPts val="600"/>
              </a:spcAft>
            </a:pPr>
            <a:r>
              <a:rPr lang="en-US" sz="2400" dirty="0">
                <a:solidFill>
                  <a:srgbClr val="000000"/>
                </a:solidFill>
                <a:latin typeface="Aptos" panose="020B0004020202020204" pitchFamily="34" charset="0"/>
              </a:rPr>
              <a:t>Clipping mask</a:t>
            </a:r>
          </a:p>
          <a:p>
            <a:pPr marL="400050" indent="-342900">
              <a:spcAft>
                <a:spcPts val="600"/>
              </a:spcAft>
            </a:pPr>
            <a:r>
              <a:rPr lang="en-US" sz="2400" dirty="0">
                <a:solidFill>
                  <a:srgbClr val="000000"/>
                </a:solidFill>
                <a:latin typeface="Aptos" panose="020B0004020202020204" pitchFamily="34" charset="0"/>
              </a:rPr>
              <a:t>Pinch layers to combine (careful!)</a:t>
            </a:r>
          </a:p>
          <a:p>
            <a:pPr marL="57150" indent="0">
              <a:lnSpc>
                <a:spcPct val="90000"/>
              </a:lnSpc>
              <a:spcAft>
                <a:spcPts val="600"/>
              </a:spcAft>
              <a:buNone/>
            </a:pPr>
            <a:endParaRPr lang="en-US" sz="2400" dirty="0">
              <a:solidFill>
                <a:srgbClr val="000000"/>
              </a:solidFill>
              <a:latin typeface="Aptos" panose="020B0004020202020204" pitchFamily="34" charset="0"/>
            </a:endParaRPr>
          </a:p>
          <a:p>
            <a:pPr marL="57150" indent="0">
              <a:lnSpc>
                <a:spcPct val="90000"/>
              </a:lnSpc>
              <a:spcAft>
                <a:spcPts val="600"/>
              </a:spcAft>
              <a:buNone/>
            </a:pPr>
            <a:r>
              <a:rPr lang="en-US" sz="2400" b="1" dirty="0">
                <a:solidFill>
                  <a:srgbClr val="000000"/>
                </a:solidFill>
                <a:latin typeface="Aptos" panose="020B0004020202020204" pitchFamily="34" charset="0"/>
              </a:rPr>
              <a:t>Editing</a:t>
            </a:r>
          </a:p>
          <a:p>
            <a:pPr marL="400050" indent="-342900">
              <a:spcAft>
                <a:spcPts val="600"/>
              </a:spcAft>
            </a:pPr>
            <a:r>
              <a:rPr lang="en-US" sz="2400" dirty="0">
                <a:solidFill>
                  <a:srgbClr val="000000"/>
                </a:solidFill>
                <a:latin typeface="Aptos" panose="020B0004020202020204" pitchFamily="34" charset="0"/>
              </a:rPr>
              <a:t>Transform </a:t>
            </a:r>
          </a:p>
          <a:p>
            <a:pPr marL="400050" indent="-342900">
              <a:spcAft>
                <a:spcPts val="600"/>
              </a:spcAft>
            </a:pPr>
            <a:r>
              <a:rPr lang="en-US" sz="2400" b="0" i="0" dirty="0">
                <a:solidFill>
                  <a:srgbClr val="000000"/>
                </a:solidFill>
                <a:effectLst/>
                <a:latin typeface="Aptos" panose="020B0004020202020204" pitchFamily="34" charset="0"/>
              </a:rPr>
              <a:t>Select areas</a:t>
            </a:r>
          </a:p>
          <a:p>
            <a:pPr marL="400050" indent="-342900">
              <a:spcAft>
                <a:spcPts val="600"/>
              </a:spcAft>
            </a:pPr>
            <a:r>
              <a:rPr lang="en-US" sz="2400" dirty="0">
                <a:solidFill>
                  <a:srgbClr val="000000"/>
                </a:solidFill>
                <a:latin typeface="Aptos" panose="020B0004020202020204" pitchFamily="34" charset="0"/>
              </a:rPr>
              <a:t>Adjustments – gaussian blur, liquify</a:t>
            </a:r>
          </a:p>
          <a:p>
            <a:pPr marL="57150" indent="0">
              <a:lnSpc>
                <a:spcPct val="90000"/>
              </a:lnSpc>
              <a:spcAft>
                <a:spcPts val="600"/>
              </a:spcAft>
              <a:buNone/>
            </a:pPr>
            <a:r>
              <a:rPr lang="en-US" sz="2400" b="0" i="0" u="sng" strike="noStrike" dirty="0">
                <a:solidFill>
                  <a:srgbClr val="467886"/>
                </a:solidFill>
                <a:effectLst/>
                <a:latin typeface="Aptos" panose="020B0004020202020204" pitchFamily="34" charset="0"/>
                <a:hlinkClick r:id="rId3"/>
              </a:rPr>
              <a:t>Procreate Beginner Series: Part Three</a:t>
            </a:r>
            <a:r>
              <a:rPr lang="en-US" sz="2400" b="0" i="0" dirty="0">
                <a:solidFill>
                  <a:srgbClr val="000000"/>
                </a:solidFill>
                <a:effectLst/>
                <a:latin typeface="Aptos" panose="020B0004020202020204" pitchFamily="34" charset="0"/>
              </a:rPr>
              <a:t> </a:t>
            </a:r>
          </a:p>
          <a:p>
            <a:pPr marL="57150" indent="0">
              <a:lnSpc>
                <a:spcPct val="90000"/>
              </a:lnSpc>
              <a:spcAft>
                <a:spcPts val="600"/>
              </a:spcAft>
              <a:buNone/>
            </a:pPr>
            <a:endParaRPr lang="en-US" sz="24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14369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33202-F5E2-7ECF-17AC-E4244C88F889}"/>
              </a:ext>
            </a:extLst>
          </p:cNvPr>
          <p:cNvSpPr>
            <a:spLocks noGrp="1"/>
          </p:cNvSpPr>
          <p:nvPr>
            <p:ph type="title"/>
          </p:nvPr>
        </p:nvSpPr>
        <p:spPr>
          <a:xfrm>
            <a:off x="686834" y="1153572"/>
            <a:ext cx="3200400" cy="4461163"/>
          </a:xfrm>
        </p:spPr>
        <p:txBody>
          <a:bodyPr>
            <a:normAutofit/>
          </a:bodyPr>
          <a:lstStyle/>
          <a:p>
            <a:r>
              <a:rPr lang="en-AU">
                <a:solidFill>
                  <a:srgbClr val="FFFFFF"/>
                </a:solidFill>
                <a:latin typeface="Segoe UI"/>
                <a:cs typeface="Segoe UI"/>
              </a:rPr>
              <a:t>Exercise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CDD67C-64DF-7979-C3B7-187C09CAB2B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GB"/>
              <a:t>Draw your design!</a:t>
            </a:r>
          </a:p>
          <a:p>
            <a:pPr marL="0" indent="0">
              <a:buNone/>
            </a:pPr>
            <a:endParaRPr lang="en-GB"/>
          </a:p>
          <a:p>
            <a:pPr marL="0" indent="0">
              <a:buNone/>
            </a:pPr>
            <a:r>
              <a:rPr lang="en-GB"/>
              <a:t>Let’s use your procreate skills to create an amazing t-shirt.</a:t>
            </a:r>
          </a:p>
          <a:p>
            <a:pPr marL="0" indent="0">
              <a:buNone/>
            </a:pPr>
            <a:endParaRPr lang="en-GB"/>
          </a:p>
          <a:p>
            <a:pPr marL="0" indent="0">
              <a:buNone/>
            </a:pPr>
            <a:r>
              <a:rPr lang="en-GB"/>
              <a:t>Feel free to use the paper and pencils to plan your drawing if you like.</a:t>
            </a:r>
          </a:p>
          <a:p>
            <a:pPr marL="0" indent="0">
              <a:buNone/>
            </a:pPr>
            <a:endParaRPr lang="en-GB"/>
          </a:p>
          <a:p>
            <a:pPr marL="0" indent="0">
              <a:buNone/>
            </a:pPr>
            <a:endParaRPr lang="en-GB"/>
          </a:p>
        </p:txBody>
      </p:sp>
    </p:spTree>
    <p:extLst>
      <p:ext uri="{BB962C8B-B14F-4D97-AF65-F5344CB8AC3E}">
        <p14:creationId xmlns:p14="http://schemas.microsoft.com/office/powerpoint/2010/main" val="24068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5F0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255570"/>
            <a:ext cx="993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AU" sz="400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Export and Sharing</a:t>
            </a: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1285856"/>
            <a:ext cx="9936000" cy="481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From </a:t>
            </a:r>
            <a:r>
              <a:rPr kumimoji="0" lang="en-AU" sz="2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Procreat</a:t>
            </a:r>
            <a:r>
              <a:rPr lang="en-AU" sz="2800">
                <a:solidFill>
                  <a:prstClr val="black"/>
                </a:solidFill>
                <a:latin typeface="Arial" panose="020B0604020202020204" pitchFamily="34" charset="0"/>
                <a:cs typeface="Arial" panose="020B0604020202020204" pitchFamily="34" charset="0"/>
              </a:rPr>
              <a:t>e &amp; </a:t>
            </a:r>
            <a:r>
              <a:rPr lang="en-AU" sz="2800" err="1">
                <a:solidFill>
                  <a:prstClr val="black"/>
                </a:solidFill>
                <a:latin typeface="Arial" panose="020B0604020202020204" pitchFamily="34" charset="0"/>
                <a:cs typeface="Arial" panose="020B0604020202020204" pitchFamily="34" charset="0"/>
              </a:rPr>
              <a:t>Ipad</a:t>
            </a:r>
            <a:r>
              <a:rPr lang="en-AU" sz="2800">
                <a:solidFill>
                  <a:prstClr val="black"/>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Demonstrate exporting as PNG or JPEG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Using USB Drives from iPad to Computer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Using ShareDrop.io (may not be available on some council networks due to security constraints) </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Explain sharing options to social media or cloud storage </a:t>
            </a:r>
            <a:endParaRPr kumimoji="0" lang="en-AU"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407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5F0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749508" y="877543"/>
            <a:ext cx="10702977" cy="562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lvl="0"/>
            <a:endParaRPr lang="en-US" sz="2000">
              <a:solidFill>
                <a:prstClr val="black"/>
              </a:solidFill>
              <a:latin typeface="Aptos" panose="02110004020202020204"/>
            </a:endParaRPr>
          </a:p>
        </p:txBody>
      </p:sp>
      <p:sp>
        <p:nvSpPr>
          <p:cNvPr id="5" name="Title 4">
            <a:extLst>
              <a:ext uri="{FF2B5EF4-FFF2-40B4-BE49-F238E27FC236}">
                <a16:creationId xmlns:a16="http://schemas.microsoft.com/office/drawing/2014/main" id="{A0103E2C-41A4-CFD6-51A7-18175BE9A456}"/>
              </a:ext>
            </a:extLst>
          </p:cNvPr>
          <p:cNvSpPr>
            <a:spLocks noGrp="1"/>
          </p:cNvSpPr>
          <p:nvPr>
            <p:ph type="title"/>
          </p:nvPr>
        </p:nvSpPr>
        <p:spPr>
          <a:xfrm>
            <a:off x="838200" y="253951"/>
            <a:ext cx="10515600" cy="609881"/>
          </a:xfrm>
        </p:spPr>
        <p:txBody>
          <a:bodyPr>
            <a:normAutofit fontScale="90000"/>
          </a:bodyPr>
          <a:lstStyle/>
          <a:p>
            <a:r>
              <a:rPr lang="en-US" b="1" dirty="0"/>
              <a:t>Transfer to garment</a:t>
            </a:r>
          </a:p>
        </p:txBody>
      </p:sp>
      <p:sp>
        <p:nvSpPr>
          <p:cNvPr id="6" name="Content Placeholder 5">
            <a:extLst>
              <a:ext uri="{FF2B5EF4-FFF2-40B4-BE49-F238E27FC236}">
                <a16:creationId xmlns:a16="http://schemas.microsoft.com/office/drawing/2014/main" id="{79423123-970F-C307-8920-46F7E15C4F53}"/>
              </a:ext>
            </a:extLst>
          </p:cNvPr>
          <p:cNvSpPr>
            <a:spLocks noGrp="1"/>
          </p:cNvSpPr>
          <p:nvPr>
            <p:ph idx="1"/>
          </p:nvPr>
        </p:nvSpPr>
        <p:spPr>
          <a:xfrm>
            <a:off x="838200" y="1289154"/>
            <a:ext cx="10515600" cy="4565387"/>
          </a:xfrm>
        </p:spPr>
        <p:txBody>
          <a:bodyPr>
            <a:normAutofit lnSpcReduction="10000"/>
          </a:bodyPr>
          <a:lstStyle/>
          <a:p>
            <a:pPr marL="0" indent="0">
              <a:buNone/>
            </a:pPr>
            <a:r>
              <a:rPr lang="en-US" b="1" dirty="0">
                <a:latin typeface="Aptos" panose="020B0004020202020204" pitchFamily="34" charset="0"/>
              </a:rPr>
              <a:t>Sublimation printer</a:t>
            </a:r>
          </a:p>
          <a:p>
            <a:pPr>
              <a:buFontTx/>
              <a:buChar char="-"/>
            </a:pPr>
            <a:r>
              <a:rPr lang="en-US" dirty="0">
                <a:latin typeface="Aptos" panose="020B0004020202020204" pitchFamily="34" charset="0"/>
              </a:rPr>
              <a:t>Requires sublimation paper </a:t>
            </a:r>
          </a:p>
          <a:p>
            <a:pPr>
              <a:buFontTx/>
              <a:buChar char="-"/>
            </a:pPr>
            <a:r>
              <a:rPr lang="en-US" dirty="0">
                <a:latin typeface="Aptos" panose="020B0004020202020204" pitchFamily="34" charset="0"/>
              </a:rPr>
              <a:t>Due to network security constraints, may need to add operating software or use a standalone PC.</a:t>
            </a:r>
          </a:p>
          <a:p>
            <a:pPr marL="0" indent="0">
              <a:buNone/>
            </a:pPr>
            <a:endParaRPr lang="en-US" dirty="0">
              <a:latin typeface="Aptos" panose="020B0004020202020204" pitchFamily="34" charset="0"/>
            </a:endParaRPr>
          </a:p>
          <a:p>
            <a:pPr marL="0" indent="0">
              <a:buNone/>
            </a:pPr>
            <a:r>
              <a:rPr lang="en-US" b="1" dirty="0">
                <a:latin typeface="Aptos" panose="020B0004020202020204" pitchFamily="34" charset="0"/>
              </a:rPr>
              <a:t>Heat press</a:t>
            </a:r>
          </a:p>
          <a:p>
            <a:pPr>
              <a:buFontTx/>
              <a:buChar char="-"/>
            </a:pPr>
            <a:r>
              <a:rPr lang="en-US" dirty="0">
                <a:latin typeface="Aptos" panose="020B0004020202020204" pitchFamily="34" charset="0"/>
              </a:rPr>
              <a:t>Polyester: 180 degrees, 35-40 seconds press</a:t>
            </a:r>
          </a:p>
          <a:p>
            <a:pPr>
              <a:buFontTx/>
              <a:buChar char="-"/>
            </a:pPr>
            <a:r>
              <a:rPr lang="en-US" dirty="0">
                <a:latin typeface="Aptos" panose="020B0004020202020204" pitchFamily="34" charset="0"/>
              </a:rPr>
              <a:t>Cotton: 170 degrees, 25-30 seconds, requires fastening spray</a:t>
            </a:r>
          </a:p>
          <a:p>
            <a:pPr marL="0" indent="0">
              <a:buNone/>
            </a:pPr>
            <a:endParaRPr lang="en-US" b="1" dirty="0">
              <a:latin typeface="Aptos" panose="020B0004020202020204" pitchFamily="34" charset="0"/>
            </a:endParaRPr>
          </a:p>
          <a:p>
            <a:pPr marL="0" indent="0">
              <a:buNone/>
            </a:pPr>
            <a:r>
              <a:rPr lang="en-US" b="1" dirty="0">
                <a:latin typeface="Aptos" panose="020B0004020202020204" pitchFamily="34" charset="0"/>
              </a:rPr>
              <a:t>CAUTION: the lid gets HOT.  Use the handle.</a:t>
            </a:r>
          </a:p>
          <a:p>
            <a:endParaRPr lang="en-US" dirty="0"/>
          </a:p>
          <a:p>
            <a:endParaRPr lang="en-US" dirty="0"/>
          </a:p>
        </p:txBody>
      </p:sp>
    </p:spTree>
    <p:extLst>
      <p:ext uri="{BB962C8B-B14F-4D97-AF65-F5344CB8AC3E}">
        <p14:creationId xmlns:p14="http://schemas.microsoft.com/office/powerpoint/2010/main" val="16803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4AC84-E270-1AFA-C630-4886372ED7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4844DB-BDFF-9A86-B5C7-B764A813CFAB}"/>
              </a:ext>
            </a:extLst>
          </p:cNvPr>
          <p:cNvSpPr/>
          <p:nvPr/>
        </p:nvSpPr>
        <p:spPr>
          <a:xfrm rot="10800000">
            <a:off x="0" y="0"/>
            <a:ext cx="12192000" cy="1021801"/>
          </a:xfrm>
          <a:custGeom>
            <a:avLst/>
            <a:gdLst/>
            <a:ahLst/>
            <a:cxnLst/>
            <a:rect l="l" t="t" r="r" b="b"/>
            <a:pathLst>
              <a:path w="18288000" h="4549140">
                <a:moveTo>
                  <a:pt x="0" y="0"/>
                </a:moveTo>
                <a:lnTo>
                  <a:pt x="18288000" y="0"/>
                </a:lnTo>
                <a:lnTo>
                  <a:pt x="18288000" y="4549140"/>
                </a:lnTo>
                <a:lnTo>
                  <a:pt x="0" y="45491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 Box 10">
            <a:extLst>
              <a:ext uri="{FF2B5EF4-FFF2-40B4-BE49-F238E27FC236}">
                <a16:creationId xmlns:a16="http://schemas.microsoft.com/office/drawing/2014/main" id="{B4E4AF43-906A-575F-C562-9B414F5CE4B0}"/>
              </a:ext>
            </a:extLst>
          </p:cNvPr>
          <p:cNvSpPr txBox="1">
            <a:spLocks noChangeArrowheads="1"/>
          </p:cNvSpPr>
          <p:nvPr/>
        </p:nvSpPr>
        <p:spPr bwMode="auto">
          <a:xfrm>
            <a:off x="732641" y="1239143"/>
            <a:ext cx="10726717"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marL="0" indent="0">
              <a:buNone/>
            </a:pPr>
            <a:endParaRPr lang="en-GB" sz="2000"/>
          </a:p>
          <a:p>
            <a:pPr marL="0" indent="0">
              <a:buNone/>
            </a:pPr>
            <a:r>
              <a:rPr lang="en-GB" sz="4400">
                <a:latin typeface="Aptos" panose="020B0004020202020204" pitchFamily="34" charset="0"/>
                <a:ea typeface="Calibri"/>
                <a:cs typeface="Calibri"/>
              </a:rPr>
              <a:t>Fashion show</a:t>
            </a:r>
          </a:p>
          <a:p>
            <a:pPr marL="0" indent="0">
              <a:buNone/>
            </a:pPr>
            <a:endParaRPr lang="en-GB" sz="4400">
              <a:latin typeface="Aptos" panose="020B0004020202020204" pitchFamily="34" charset="0"/>
              <a:ea typeface="Calibri"/>
              <a:cs typeface="Calibri"/>
            </a:endParaRPr>
          </a:p>
          <a:p>
            <a:pPr marL="571500" indent="-571500">
              <a:buFont typeface="Arial" panose="020B0604020202020204" pitchFamily="34" charset="0"/>
              <a:buChar char="•"/>
            </a:pPr>
            <a:r>
              <a:rPr lang="en-GB" sz="3600">
                <a:latin typeface="Aptos" panose="020B0004020202020204" pitchFamily="34" charset="0"/>
                <a:ea typeface="Calibri"/>
                <a:cs typeface="Calibri"/>
              </a:rPr>
              <a:t>Photo opportunity with your garments</a:t>
            </a:r>
          </a:p>
          <a:p>
            <a:pPr marL="571500" indent="-571500">
              <a:buFont typeface="Arial" panose="020B0604020202020204" pitchFamily="34" charset="0"/>
              <a:buChar char="•"/>
            </a:pPr>
            <a:r>
              <a:rPr lang="en-GB" sz="3600">
                <a:latin typeface="Aptos" panose="020B0004020202020204" pitchFamily="34" charset="0"/>
                <a:ea typeface="Calibri"/>
                <a:cs typeface="Calibri"/>
              </a:rPr>
              <a:t>“Two stars and a wish” feedback</a:t>
            </a:r>
          </a:p>
          <a:p>
            <a:pPr marL="0" indent="0">
              <a:buNone/>
            </a:pPr>
            <a:endParaRPr lang="en-GB" sz="3200" b="1">
              <a:latin typeface="Aptos" panose="020B0004020202020204" pitchFamily="34" charset="0"/>
            </a:endParaRPr>
          </a:p>
          <a:p>
            <a:pPr marL="457200" indent="-457200"/>
            <a:endParaRPr lang="en-GB" sz="2400">
              <a:latin typeface="Calibri"/>
              <a:ea typeface="Calibri"/>
              <a:cs typeface="Calibri"/>
            </a:endParaRPr>
          </a:p>
        </p:txBody>
      </p:sp>
    </p:spTree>
    <p:extLst>
      <p:ext uri="{BB962C8B-B14F-4D97-AF65-F5344CB8AC3E}">
        <p14:creationId xmlns:p14="http://schemas.microsoft.com/office/powerpoint/2010/main" val="7467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04C2-D5D8-657C-6280-C4FFB2988C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FFC468-3DD5-760D-8EE1-80A527589666}"/>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C8756864-06C4-AF2E-6B0A-905336E758C9}"/>
              </a:ext>
            </a:extLst>
          </p:cNvPr>
          <p:cNvSpPr txBox="1">
            <a:spLocks noChangeArrowheads="1"/>
          </p:cNvSpPr>
          <p:nvPr/>
        </p:nvSpPr>
        <p:spPr bwMode="auto">
          <a:xfrm>
            <a:off x="1127125" y="38781"/>
            <a:ext cx="993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3600" b="1"/>
              <a:t>Marketing Online</a:t>
            </a:r>
            <a:endParaRPr kumimoji="0" lang="en-AU" sz="3800" b="1" i="0" u="none" strike="noStrike" kern="1200" cap="none" spc="0" normalizeH="0" baseline="0" noProof="0">
              <a:ln>
                <a:noFill/>
              </a:ln>
              <a:solidFill>
                <a:prstClr val="black"/>
              </a:solidFill>
              <a:effectLst/>
              <a:uLnTx/>
              <a:uFillTx/>
              <a:latin typeface="Figtree Black" pitchFamily="2" charset="0"/>
              <a:ea typeface="+mn-ea"/>
              <a:cs typeface="Arial" panose="020B0604020202020204" pitchFamily="34" charset="0"/>
            </a:endParaRPr>
          </a:p>
        </p:txBody>
      </p:sp>
      <p:sp>
        <p:nvSpPr>
          <p:cNvPr id="4" name="Text Box 10">
            <a:extLst>
              <a:ext uri="{FF2B5EF4-FFF2-40B4-BE49-F238E27FC236}">
                <a16:creationId xmlns:a16="http://schemas.microsoft.com/office/drawing/2014/main" id="{A61E1927-007A-DE3D-72A3-DC69F3065FEF}"/>
              </a:ext>
            </a:extLst>
          </p:cNvPr>
          <p:cNvSpPr txBox="1">
            <a:spLocks noChangeArrowheads="1"/>
          </p:cNvSpPr>
          <p:nvPr/>
        </p:nvSpPr>
        <p:spPr bwMode="auto">
          <a:xfrm>
            <a:off x="1127125" y="685112"/>
            <a:ext cx="9936000" cy="552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en-US" sz="2800" dirty="0"/>
              <a:t>Ideas to market your designs on the digital marketplace</a:t>
            </a:r>
          </a:p>
          <a:p>
            <a:pPr marL="457200" indent="-457200">
              <a:buFont typeface="Arial" panose="020B0604020202020204" pitchFamily="34" charset="0"/>
              <a:buChar char="•"/>
            </a:pPr>
            <a:r>
              <a:rPr lang="en-US" sz="2800" dirty="0"/>
              <a:t>strategies for photographing and presenting designs. </a:t>
            </a:r>
          </a:p>
          <a:p>
            <a:pPr marL="457200" indent="-457200">
              <a:buFont typeface="Arial" panose="020B0604020202020204" pitchFamily="34" charset="0"/>
              <a:buChar char="•"/>
            </a:pPr>
            <a:r>
              <a:rPr lang="en-US" sz="2800" dirty="0"/>
              <a:t>Explain basics of online platforms like Etsy, Facebook Market Place</a:t>
            </a:r>
            <a:r>
              <a:rPr lang="en-US" sz="2800"/>
              <a:t>, Shopify, Community </a:t>
            </a:r>
            <a:r>
              <a:rPr lang="en-US" sz="2800" dirty="0"/>
              <a:t>eCommerce website. </a:t>
            </a:r>
          </a:p>
          <a:p>
            <a:pPr marL="457200" indent="-457200">
              <a:buFont typeface="Arial" panose="020B0604020202020204" pitchFamily="34" charset="0"/>
              <a:buChar char="•"/>
            </a:pPr>
            <a:r>
              <a:rPr lang="en-US" sz="2800" dirty="0"/>
              <a:t>Tips for pricing and promotion. </a:t>
            </a:r>
          </a:p>
          <a:p>
            <a:endParaRPr lang="en-US" sz="2800" dirty="0"/>
          </a:p>
          <a:p>
            <a:r>
              <a:rPr lang="en-US" sz="2800" dirty="0"/>
              <a:t>Activity: </a:t>
            </a:r>
          </a:p>
          <a:p>
            <a:pPr marL="457200" indent="-457200">
              <a:buFont typeface="Arial" panose="020B0604020202020204" pitchFamily="34" charset="0"/>
              <a:buChar char="•"/>
            </a:pPr>
            <a:r>
              <a:rPr lang="en-US" sz="2800" dirty="0"/>
              <a:t>Brainstorm marketing ideas. </a:t>
            </a:r>
          </a:p>
          <a:p>
            <a:endParaRPr lang="en-US" sz="2800" dirty="0"/>
          </a:p>
          <a:p>
            <a:r>
              <a:rPr lang="en-US" sz="2800" dirty="0"/>
              <a:t>Prompting Questions: </a:t>
            </a:r>
          </a:p>
          <a:p>
            <a:pPr marL="457200" indent="-457200">
              <a:buFont typeface="Arial" panose="020B0604020202020204" pitchFamily="34" charset="0"/>
              <a:buChar char="•"/>
            </a:pPr>
            <a:r>
              <a:rPr lang="en-US" sz="2800" dirty="0"/>
              <a:t>"What makes a design stand out online?" </a:t>
            </a:r>
          </a:p>
          <a:p>
            <a:pPr marL="457200" indent="-457200">
              <a:buFont typeface="Arial" panose="020B0604020202020204" pitchFamily="34" charset="0"/>
              <a:buChar char="•"/>
            </a:pPr>
            <a:r>
              <a:rPr lang="en-US" sz="2800" dirty="0"/>
              <a:t>"How will you price your creations?" </a:t>
            </a:r>
          </a:p>
        </p:txBody>
      </p:sp>
    </p:spTree>
    <p:extLst>
      <p:ext uri="{BB962C8B-B14F-4D97-AF65-F5344CB8AC3E}">
        <p14:creationId xmlns:p14="http://schemas.microsoft.com/office/powerpoint/2010/main" val="886008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A2F2F4-F188-4E21-CB37-73ECA23DE135}"/>
              </a:ext>
            </a:extLst>
          </p:cNvPr>
          <p:cNvPicPr>
            <a:picLocks noChangeAspect="1"/>
          </p:cNvPicPr>
          <p:nvPr/>
        </p:nvPicPr>
        <p:blipFill>
          <a:blip r:embed="rId3"/>
          <a:stretch>
            <a:fillRect/>
          </a:stretch>
        </p:blipFill>
        <p:spPr>
          <a:xfrm>
            <a:off x="279143" y="818188"/>
            <a:ext cx="5221625" cy="5221625"/>
          </a:xfrm>
          <a:prstGeom prst="rect">
            <a:avLst/>
          </a:prstGeom>
        </p:spPr>
      </p:pic>
      <p:sp>
        <p:nvSpPr>
          <p:cNvPr id="8" name="Text Box 10">
            <a:extLst>
              <a:ext uri="{FF2B5EF4-FFF2-40B4-BE49-F238E27FC236}">
                <a16:creationId xmlns:a16="http://schemas.microsoft.com/office/drawing/2014/main" id="{072FCD46-863F-446D-A7F2-9335AD256C63}"/>
              </a:ext>
            </a:extLst>
          </p:cNvPr>
          <p:cNvSpPr txBox="1">
            <a:spLocks noChangeArrowheads="1"/>
          </p:cNvSpPr>
          <p:nvPr/>
        </p:nvSpPr>
        <p:spPr bwMode="auto">
          <a:xfrm>
            <a:off x="6059054" y="254834"/>
            <a:ext cx="5853802" cy="6101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a:lnSpc>
                <a:spcPct val="90000"/>
              </a:lnSpc>
              <a:spcAft>
                <a:spcPts val="600"/>
              </a:spcAft>
            </a:pPr>
            <a:r>
              <a:rPr lang="en-US" sz="3200" b="1" dirty="0">
                <a:solidFill>
                  <a:schemeClr val="tx1">
                    <a:alpha val="80000"/>
                  </a:schemeClr>
                </a:solidFill>
                <a:latin typeface="Aptos" panose="020B0004020202020204" pitchFamily="34" charset="0"/>
              </a:rPr>
              <a:t>Key Learnings</a:t>
            </a:r>
            <a:r>
              <a:rPr lang="en-US" sz="3200" dirty="0">
                <a:solidFill>
                  <a:schemeClr val="tx1">
                    <a:alpha val="80000"/>
                  </a:schemeClr>
                </a:solidFill>
                <a:latin typeface="Aptos" panose="020B0004020202020204" pitchFamily="34" charset="0"/>
              </a:rPr>
              <a:t>:</a:t>
            </a:r>
          </a:p>
          <a:p>
            <a:pPr marL="800100" lvl="1" indent="-228600">
              <a:lnSpc>
                <a:spcPct val="90000"/>
              </a:lnSpc>
              <a:spcAft>
                <a:spcPts val="600"/>
              </a:spcAft>
              <a:buFont typeface="Arial" panose="020B0604020202020204" pitchFamily="34" charset="0"/>
              <a:buChar char="•"/>
            </a:pPr>
            <a:r>
              <a:rPr lang="en-US" sz="2000" dirty="0">
                <a:solidFill>
                  <a:schemeClr val="tx1">
                    <a:alpha val="80000"/>
                  </a:schemeClr>
                </a:solidFill>
                <a:latin typeface="Aptos" panose="020B0004020202020204" pitchFamily="34" charset="0"/>
              </a:rPr>
              <a:t>Procreate basic &amp; advanced techniques</a:t>
            </a:r>
          </a:p>
          <a:p>
            <a:pPr marL="800100" lvl="1" indent="-228600">
              <a:lnSpc>
                <a:spcPct val="90000"/>
              </a:lnSpc>
              <a:spcAft>
                <a:spcPts val="600"/>
              </a:spcAft>
              <a:buFont typeface="Arial" panose="020B0604020202020204" pitchFamily="34" charset="0"/>
              <a:buChar char="•"/>
            </a:pPr>
            <a:r>
              <a:rPr lang="en-US" sz="2000" dirty="0">
                <a:solidFill>
                  <a:schemeClr val="tx1">
                    <a:alpha val="80000"/>
                  </a:schemeClr>
                </a:solidFill>
                <a:latin typeface="Aptos" panose="020B0004020202020204" pitchFamily="34" charset="0"/>
              </a:rPr>
              <a:t>Sublimation printing and heat transfer. </a:t>
            </a:r>
          </a:p>
          <a:p>
            <a:pPr marL="0" indent="-228600">
              <a:lnSpc>
                <a:spcPct val="90000"/>
              </a:lnSpc>
              <a:spcAft>
                <a:spcPts val="600"/>
              </a:spcAft>
              <a:buFont typeface="Arial" panose="020B0604020202020204" pitchFamily="34" charset="0"/>
              <a:buChar char="•"/>
            </a:pPr>
            <a:endParaRPr lang="en-US" sz="2000" dirty="0">
              <a:solidFill>
                <a:schemeClr val="tx1">
                  <a:alpha val="80000"/>
                </a:schemeClr>
              </a:solidFill>
              <a:latin typeface="Aptos" panose="020B0004020202020204" pitchFamily="34" charset="0"/>
            </a:endParaRPr>
          </a:p>
          <a:p>
            <a:pPr>
              <a:lnSpc>
                <a:spcPct val="90000"/>
              </a:lnSpc>
              <a:spcAft>
                <a:spcPts val="600"/>
              </a:spcAft>
            </a:pPr>
            <a:r>
              <a:rPr lang="en-US" sz="2000" b="1" dirty="0">
                <a:solidFill>
                  <a:schemeClr val="tx1">
                    <a:alpha val="80000"/>
                  </a:schemeClr>
                </a:solidFill>
                <a:latin typeface="Aptos" panose="020B0004020202020204" pitchFamily="34" charset="0"/>
              </a:rPr>
              <a:t>Future Opportunities: </a:t>
            </a:r>
          </a:p>
          <a:p>
            <a:pPr marL="800100" lvl="1" indent="-228600">
              <a:lnSpc>
                <a:spcPct val="90000"/>
              </a:lnSpc>
              <a:spcAft>
                <a:spcPts val="600"/>
              </a:spcAft>
              <a:buFont typeface="Arial" panose="020B0604020202020204" pitchFamily="34" charset="0"/>
              <a:buChar char="•"/>
            </a:pPr>
            <a:r>
              <a:rPr lang="en-US" sz="2000" dirty="0">
                <a:solidFill>
                  <a:schemeClr val="tx1">
                    <a:alpha val="80000"/>
                  </a:schemeClr>
                </a:solidFill>
                <a:latin typeface="Aptos" panose="020B0004020202020204" pitchFamily="34" charset="0"/>
              </a:rPr>
              <a:t>Discuss further courses or community projects. </a:t>
            </a:r>
          </a:p>
          <a:p>
            <a:pPr marL="0" indent="-228600">
              <a:lnSpc>
                <a:spcPct val="90000"/>
              </a:lnSpc>
              <a:spcAft>
                <a:spcPts val="600"/>
              </a:spcAft>
              <a:buFont typeface="Arial" panose="020B0604020202020204" pitchFamily="34" charset="0"/>
              <a:buChar char="•"/>
            </a:pPr>
            <a:endParaRPr lang="en-US" sz="2000" dirty="0">
              <a:solidFill>
                <a:schemeClr val="tx1">
                  <a:alpha val="80000"/>
                </a:schemeClr>
              </a:solidFill>
              <a:latin typeface="Aptos" panose="020B0004020202020204" pitchFamily="34" charset="0"/>
            </a:endParaRPr>
          </a:p>
          <a:p>
            <a:pPr>
              <a:lnSpc>
                <a:spcPct val="90000"/>
              </a:lnSpc>
              <a:spcAft>
                <a:spcPts val="600"/>
              </a:spcAft>
            </a:pPr>
            <a:r>
              <a:rPr lang="en-US" sz="2000" b="1" dirty="0">
                <a:solidFill>
                  <a:schemeClr val="tx1">
                    <a:alpha val="80000"/>
                  </a:schemeClr>
                </a:solidFill>
                <a:latin typeface="Aptos" panose="020B0004020202020204" pitchFamily="34" charset="0"/>
              </a:rPr>
              <a:t>Need further support?  </a:t>
            </a:r>
          </a:p>
          <a:p>
            <a:pPr>
              <a:lnSpc>
                <a:spcPct val="90000"/>
              </a:lnSpc>
              <a:spcAft>
                <a:spcPts val="600"/>
              </a:spcAft>
            </a:pPr>
            <a:r>
              <a:rPr lang="en-US" sz="2000" dirty="0">
                <a:solidFill>
                  <a:schemeClr val="tx1">
                    <a:alpha val="80000"/>
                  </a:schemeClr>
                </a:solidFill>
                <a:latin typeface="Aptos" panose="020B0004020202020204" pitchFamily="34" charset="0"/>
              </a:rPr>
              <a:t>Contact me at the Digital Inclusion team: </a:t>
            </a:r>
            <a:r>
              <a:rPr lang="en-US" sz="2000" dirty="0">
                <a:solidFill>
                  <a:schemeClr val="tx1">
                    <a:alpha val="80000"/>
                  </a:schemeClr>
                </a:solidFill>
                <a:latin typeface="Aptos" panose="020B0004020202020204" pitchFamily="34" charset="0"/>
                <a:hlinkClick r:id="rId4"/>
              </a:rPr>
              <a:t>Daniel.guest@slq.qld.gov.au</a:t>
            </a:r>
            <a:endParaRPr lang="en-US" sz="2000" dirty="0">
              <a:solidFill>
                <a:schemeClr val="tx1">
                  <a:alpha val="80000"/>
                </a:schemeClr>
              </a:solidFill>
              <a:latin typeface="Aptos" panose="020B0004020202020204" pitchFamily="34" charset="0"/>
            </a:endParaRPr>
          </a:p>
          <a:p>
            <a:pPr marL="0" indent="-228600">
              <a:lnSpc>
                <a:spcPct val="90000"/>
              </a:lnSpc>
              <a:spcAft>
                <a:spcPts val="600"/>
              </a:spcAft>
              <a:buFont typeface="Arial" panose="020B0604020202020204" pitchFamily="34" charset="0"/>
              <a:buChar char="•"/>
            </a:pPr>
            <a:endParaRPr lang="en-US" sz="2000" dirty="0">
              <a:solidFill>
                <a:schemeClr val="tx1">
                  <a:alpha val="80000"/>
                </a:schemeClr>
              </a:solidFill>
              <a:latin typeface="Aptos" panose="020B0004020202020204" pitchFamily="34" charset="0"/>
            </a:endParaRPr>
          </a:p>
          <a:p>
            <a:pPr>
              <a:lnSpc>
                <a:spcPct val="90000"/>
              </a:lnSpc>
              <a:spcAft>
                <a:spcPts val="600"/>
              </a:spcAft>
            </a:pPr>
            <a:r>
              <a:rPr lang="en-US" sz="2000" b="1" dirty="0">
                <a:solidFill>
                  <a:schemeClr val="tx1">
                    <a:alpha val="80000"/>
                  </a:schemeClr>
                </a:solidFill>
                <a:latin typeface="Aptos" panose="020B0004020202020204" pitchFamily="34" charset="0"/>
              </a:rPr>
              <a:t>Workshop Feedback: </a:t>
            </a:r>
            <a:r>
              <a:rPr lang="en-US" sz="2000" u="sng" dirty="0">
                <a:solidFill>
                  <a:schemeClr val="tx1">
                    <a:alpha val="80000"/>
                  </a:schemeClr>
                </a:solidFill>
                <a:effectLst/>
                <a:latin typeface="Aptos" panose="020B0004020202020204" pitchFamily="34" charset="0"/>
                <a:hlinkClick r:id="rId5"/>
              </a:rPr>
              <a:t>https://www.surveymonkey.com/r/Digitalandyou</a:t>
            </a:r>
            <a:endParaRPr lang="en-US" sz="2000" u="sng" dirty="0">
              <a:solidFill>
                <a:schemeClr val="tx1">
                  <a:alpha val="80000"/>
                </a:schemeClr>
              </a:solidFill>
              <a:effectLst/>
              <a:latin typeface="Aptos" panose="020B0004020202020204" pitchFamily="34" charset="0"/>
            </a:endParaRPr>
          </a:p>
          <a:p>
            <a:pPr marL="285750" indent="-285750">
              <a:lnSpc>
                <a:spcPct val="90000"/>
              </a:lnSpc>
              <a:spcAft>
                <a:spcPts val="600"/>
              </a:spcAft>
              <a:buFont typeface="Wingdings" panose="05000000000000000000" pitchFamily="2" charset="2"/>
              <a:buChar char="Ø"/>
            </a:pPr>
            <a:endParaRPr lang="en-US" sz="2800" b="1" dirty="0">
              <a:solidFill>
                <a:schemeClr val="tx1">
                  <a:alpha val="80000"/>
                </a:schemeClr>
              </a:solidFill>
              <a:latin typeface="Aptos" panose="020B0004020202020204" pitchFamily="34" charset="0"/>
            </a:endParaRPr>
          </a:p>
          <a:p>
            <a:pPr marL="285750" indent="-285750">
              <a:lnSpc>
                <a:spcPct val="90000"/>
              </a:lnSpc>
              <a:spcAft>
                <a:spcPts val="600"/>
              </a:spcAft>
              <a:buFont typeface="Wingdings" panose="05000000000000000000" pitchFamily="2" charset="2"/>
              <a:buChar char="Ø"/>
            </a:pPr>
            <a:r>
              <a:rPr lang="en-US" sz="2800" b="1" dirty="0">
                <a:solidFill>
                  <a:schemeClr val="tx1">
                    <a:alpha val="80000"/>
                  </a:schemeClr>
                </a:solidFill>
                <a:latin typeface="Aptos" panose="020B0004020202020204" pitchFamily="34" charset="0"/>
              </a:rPr>
              <a:t>Let’s do it now!</a:t>
            </a:r>
          </a:p>
          <a:p>
            <a:pPr marL="228600" indent="-228600">
              <a:lnSpc>
                <a:spcPct val="90000"/>
              </a:lnSpc>
              <a:spcAft>
                <a:spcPts val="600"/>
              </a:spcAft>
              <a:buFont typeface="Arial" panose="020B0604020202020204" pitchFamily="34" charset="0"/>
              <a:buChar char="•"/>
            </a:pPr>
            <a:endParaRPr lang="en-US" sz="1400" dirty="0">
              <a:solidFill>
                <a:schemeClr val="tx1">
                  <a:alpha val="80000"/>
                </a:schemeClr>
              </a:solidFill>
            </a:endParaRPr>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1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B73784-5FEF-A459-5B72-5D73AA293B9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mj-lt"/>
                <a:ea typeface="+mj-ea"/>
                <a:cs typeface="+mj-cs"/>
              </a:rPr>
              <a:t>The Digital and You App</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80E6C44-AD8F-60CB-373A-D030F5213EB1}"/>
              </a:ext>
            </a:extLst>
          </p:cNvPr>
          <p:cNvPicPr>
            <a:picLocks noGrp="1" noChangeAspect="1"/>
          </p:cNvPicPr>
          <p:nvPr>
            <p:ph idx="1"/>
          </p:nvPr>
        </p:nvPicPr>
        <p:blipFill>
          <a:blip r:embed="rId3"/>
          <a:stretch>
            <a:fillRect/>
          </a:stretch>
        </p:blipFill>
        <p:spPr>
          <a:xfrm>
            <a:off x="1087641" y="511293"/>
            <a:ext cx="400846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80B9F8F2-D2FF-317D-33F3-1DB5040BCAD5}"/>
              </a:ext>
            </a:extLst>
          </p:cNvPr>
          <p:cNvSpPr txBox="1"/>
          <p:nvPr/>
        </p:nvSpPr>
        <p:spPr>
          <a:xfrm>
            <a:off x="5894962" y="1984443"/>
            <a:ext cx="5458838" cy="4192520"/>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800" dirty="0"/>
              <a:t>Find out when workshops are on</a:t>
            </a:r>
          </a:p>
          <a:p>
            <a:pPr marL="457200"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Download Your Certificate</a:t>
            </a:r>
          </a:p>
          <a:p>
            <a:pPr marL="457200" indent="-228600">
              <a:lnSpc>
                <a:spcPct val="90000"/>
              </a:lnSpc>
              <a:spcAft>
                <a:spcPts val="600"/>
              </a:spcAft>
              <a:buFont typeface="Arial" panose="020B0604020202020204" pitchFamily="34" charset="0"/>
              <a:buChar char="•"/>
            </a:pPr>
            <a:endParaRPr lang="en-US" sz="2800" dirty="0"/>
          </a:p>
          <a:p>
            <a:pPr marL="457200" indent="-228600">
              <a:lnSpc>
                <a:spcPct val="90000"/>
              </a:lnSpc>
              <a:spcAft>
                <a:spcPts val="600"/>
              </a:spcAft>
              <a:buFont typeface="Arial" panose="020B0604020202020204" pitchFamily="34" charset="0"/>
              <a:buChar char="•"/>
            </a:pPr>
            <a:r>
              <a:rPr lang="en-US" sz="2800" dirty="0"/>
              <a:t>Access FREE Online Learning through:</a:t>
            </a:r>
          </a:p>
          <a:p>
            <a:pPr marL="914400" lvl="1" indent="-228600">
              <a:lnSpc>
                <a:spcPct val="90000"/>
              </a:lnSpc>
              <a:spcAft>
                <a:spcPts val="600"/>
              </a:spcAft>
              <a:buFont typeface="Arial" panose="020B0604020202020204" pitchFamily="34" charset="0"/>
              <a:buChar char="•"/>
            </a:pPr>
            <a:r>
              <a:rPr lang="en-US" sz="2800" dirty="0"/>
              <a:t>LinkedIn Learning</a:t>
            </a:r>
          </a:p>
          <a:p>
            <a:pPr marL="914400" lvl="1" indent="-228600">
              <a:lnSpc>
                <a:spcPct val="90000"/>
              </a:lnSpc>
              <a:spcAft>
                <a:spcPts val="600"/>
              </a:spcAft>
              <a:buFont typeface="Arial" panose="020B0604020202020204" pitchFamily="34" charset="0"/>
              <a:buChar char="•"/>
            </a:pPr>
            <a:r>
              <a:rPr lang="en-US" sz="2800" dirty="0"/>
              <a:t>Google</a:t>
            </a:r>
          </a:p>
          <a:p>
            <a:pPr marL="914400" lvl="1" indent="-228600">
              <a:lnSpc>
                <a:spcPct val="90000"/>
              </a:lnSpc>
              <a:spcAft>
                <a:spcPts val="600"/>
              </a:spcAft>
              <a:buFont typeface="Arial" panose="020B0604020202020204" pitchFamily="34" charset="0"/>
              <a:buChar char="•"/>
            </a:pPr>
            <a:r>
              <a:rPr lang="en-US" sz="2800" dirty="0" err="1"/>
              <a:t>BeConnected</a:t>
            </a:r>
            <a:endParaRPr lang="en-US" sz="2800" dirty="0"/>
          </a:p>
        </p:txBody>
      </p:sp>
    </p:spTree>
    <p:extLst>
      <p:ext uri="{BB962C8B-B14F-4D97-AF65-F5344CB8AC3E}">
        <p14:creationId xmlns:p14="http://schemas.microsoft.com/office/powerpoint/2010/main" val="164723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07154" y="396899"/>
            <a:ext cx="11037555" cy="15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82" tIns="60941" rIns="121882" bIns="60941" anchor="t">
            <a:spAutoFit/>
          </a:bodyPr>
          <a:ls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spcBef>
                <a:spcPct val="50000"/>
              </a:spcBef>
            </a:pPr>
            <a:r>
              <a:rPr lang="en-AU" sz="4798" b="1">
                <a:solidFill>
                  <a:schemeClr val="bg1"/>
                </a:solidFill>
                <a:latin typeface="Arial"/>
                <a:cs typeface="Arial"/>
              </a:rPr>
              <a:t>Acknowledgement </a:t>
            </a:r>
            <a:br>
              <a:rPr lang="en-AU" sz="4798" b="1">
                <a:solidFill>
                  <a:schemeClr val="bg1"/>
                </a:solidFill>
                <a:latin typeface="Arial"/>
                <a:cs typeface="Arial"/>
              </a:rPr>
            </a:br>
            <a:r>
              <a:rPr lang="en-AU" sz="4798" b="1">
                <a:solidFill>
                  <a:schemeClr val="bg1"/>
                </a:solidFill>
                <a:latin typeface="Arial"/>
                <a:cs typeface="Arial"/>
              </a:rPr>
              <a:t>of Country</a:t>
            </a:r>
            <a:endParaRPr lang="en-AU" sz="4798" b="1">
              <a:solidFill>
                <a:schemeClr val="bg1"/>
              </a:solidFill>
            </a:endParaRPr>
          </a:p>
        </p:txBody>
      </p:sp>
      <p:sp>
        <p:nvSpPr>
          <p:cNvPr id="8" name="Rectangle 7">
            <a:extLst>
              <a:ext uri="{FF2B5EF4-FFF2-40B4-BE49-F238E27FC236}">
                <a16:creationId xmlns:a16="http://schemas.microsoft.com/office/drawing/2014/main" id="{FE59FE59-FE52-4094-A8FD-89E4A644233F}"/>
              </a:ext>
            </a:extLst>
          </p:cNvPr>
          <p:cNvSpPr/>
          <p:nvPr/>
        </p:nvSpPr>
        <p:spPr>
          <a:xfrm>
            <a:off x="407153" y="2507121"/>
            <a:ext cx="5788054" cy="3333695"/>
          </a:xfrm>
          <a:prstGeom prst="rect">
            <a:avLst/>
          </a:prstGeom>
        </p:spPr>
        <p:txBody>
          <a:bodyPr wrap="square" lIns="121882" tIns="60941" rIns="121882" bIns="60941" anchor="t">
            <a:spAutoFit/>
          </a:bodyPr>
          <a:ls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spcAft>
                <a:spcPts val="1066"/>
              </a:spcAft>
            </a:pPr>
            <a:r>
              <a:rPr lang="en-AU" sz="1950">
                <a:solidFill>
                  <a:schemeClr val="bg1"/>
                </a:solidFill>
                <a:latin typeface="Arial"/>
                <a:cs typeface="Arial"/>
              </a:rPr>
              <a:t>I acknowledge the traditional owners of the land upon which we meet today. I pay my respects to Elders past and present.</a:t>
            </a:r>
            <a:br>
              <a:rPr lang="en-AU" sz="1950">
                <a:latin typeface="Arial" panose="020B0604020202020204" pitchFamily="34" charset="0"/>
                <a:cs typeface="Arial" panose="020B0604020202020204" pitchFamily="34" charset="0"/>
              </a:rPr>
            </a:br>
            <a:endParaRPr lang="en-AU" sz="1999">
              <a:solidFill>
                <a:schemeClr val="bg1"/>
              </a:solidFill>
              <a:latin typeface="Arial" panose="020B0604020202020204" pitchFamily="34" charset="0"/>
              <a:cs typeface="Arial" panose="020B0604020202020204" pitchFamily="34" charset="0"/>
            </a:endParaRPr>
          </a:p>
          <a:p>
            <a:r>
              <a:rPr lang="en-AU" sz="2000">
                <a:solidFill>
                  <a:schemeClr val="bg1"/>
                </a:solidFill>
                <a:latin typeface="Arial"/>
                <a:cs typeface="Arial"/>
              </a:rPr>
              <a:t>I also recognise that Aboriginal and Torres Strait Islander people are the custodians of stories for millennia and we are inspired by that tradition in our work at the State Library to share and preserve Queensland’s memory.  </a:t>
            </a:r>
            <a:endParaRPr lang="en-AU">
              <a:solidFill>
                <a:schemeClr val="bg1"/>
              </a:solidFill>
            </a:endParaRPr>
          </a:p>
          <a:p>
            <a:pPr>
              <a:spcAft>
                <a:spcPts val="1066"/>
              </a:spcAft>
            </a:pPr>
            <a:endParaRPr lang="en-AU" sz="1950">
              <a:solidFill>
                <a:schemeClr val="bg1"/>
              </a:solidFill>
              <a:latin typeface="Arial"/>
              <a:cs typeface="Arial"/>
            </a:endParaRPr>
          </a:p>
        </p:txBody>
      </p:sp>
      <p:pic>
        <p:nvPicPr>
          <p:cNvPr id="4" name="Picture 3" descr="A picture containing colorful, graffiti, painted, covered&#10;&#10;Description automatically generated">
            <a:extLst>
              <a:ext uri="{FF2B5EF4-FFF2-40B4-BE49-F238E27FC236}">
                <a16:creationId xmlns:a16="http://schemas.microsoft.com/office/drawing/2014/main" id="{A7342C0A-B722-4F8A-88BA-722C8E0B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438" y="-1"/>
            <a:ext cx="5606682" cy="6858001"/>
          </a:xfrm>
          <a:prstGeom prst="rect">
            <a:avLst/>
          </a:prstGeom>
        </p:spPr>
      </p:pic>
    </p:spTree>
    <p:extLst>
      <p:ext uri="{BB962C8B-B14F-4D97-AF65-F5344CB8AC3E}">
        <p14:creationId xmlns:p14="http://schemas.microsoft.com/office/powerpoint/2010/main" val="26616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2B1D91CD-4A8C-D5DC-DDE9-6745FB2BDC47}"/>
              </a:ext>
            </a:extLst>
          </p:cNvPr>
          <p:cNvSpPr txBox="1">
            <a:spLocks noChangeArrowheads="1"/>
          </p:cNvSpPr>
          <p:nvPr/>
        </p:nvSpPr>
        <p:spPr bwMode="auto">
          <a:xfrm>
            <a:off x="964162" y="319349"/>
            <a:ext cx="993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a:t>Digital Arts</a:t>
            </a:r>
          </a:p>
        </p:txBody>
      </p:sp>
      <p:sp>
        <p:nvSpPr>
          <p:cNvPr id="3" name="Text Box 10">
            <a:extLst>
              <a:ext uri="{FF2B5EF4-FFF2-40B4-BE49-F238E27FC236}">
                <a16:creationId xmlns:a16="http://schemas.microsoft.com/office/drawing/2014/main" id="{78E67764-D2A8-0A76-3FA4-BCC012027A40}"/>
              </a:ext>
            </a:extLst>
          </p:cNvPr>
          <p:cNvSpPr txBox="1">
            <a:spLocks noChangeArrowheads="1"/>
          </p:cNvSpPr>
          <p:nvPr/>
        </p:nvSpPr>
        <p:spPr bwMode="auto">
          <a:xfrm>
            <a:off x="964162" y="1290919"/>
            <a:ext cx="9936000" cy="53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rtl="0" fontAlgn="base">
              <a:lnSpc>
                <a:spcPct val="150000"/>
              </a:lnSpc>
            </a:pPr>
            <a:r>
              <a:rPr lang="en-US" sz="2800" b="0" i="0" u="none" strike="noStrike">
                <a:solidFill>
                  <a:srgbClr val="000000"/>
                </a:solidFill>
                <a:effectLst/>
              </a:rPr>
              <a:t>Dan Guest</a:t>
            </a:r>
            <a:r>
              <a:rPr lang="en-AU" sz="2800" b="0" i="0" u="none" strike="noStrike">
                <a:solidFill>
                  <a:srgbClr val="000000"/>
                </a:solidFill>
                <a:effectLst/>
              </a:rPr>
              <a:t>​</a:t>
            </a:r>
            <a:r>
              <a:rPr lang="en-US" sz="2800" b="0" i="0">
                <a:solidFill>
                  <a:srgbClr val="000000"/>
                </a:solidFill>
                <a:effectLst/>
              </a:rPr>
              <a:t>​</a:t>
            </a:r>
          </a:p>
          <a:p>
            <a:pPr algn="l" rtl="0" fontAlgn="base">
              <a:lnSpc>
                <a:spcPct val="150000"/>
              </a:lnSpc>
            </a:pPr>
            <a:r>
              <a:rPr lang="en-US" sz="2800" b="0" i="0" u="none" strike="noStrike">
                <a:solidFill>
                  <a:srgbClr val="000000"/>
                </a:solidFill>
                <a:effectLst/>
              </a:rPr>
              <a:t>​Digital Inclusion​</a:t>
            </a:r>
            <a:r>
              <a:rPr lang="en-US" sz="2800" b="0" i="0">
                <a:solidFill>
                  <a:srgbClr val="000000"/>
                </a:solidFill>
                <a:effectLst/>
              </a:rPr>
              <a:t>​</a:t>
            </a:r>
          </a:p>
          <a:p>
            <a:pPr algn="l" rtl="0" fontAlgn="base">
              <a:lnSpc>
                <a:spcPct val="150000"/>
              </a:lnSpc>
            </a:pPr>
            <a:r>
              <a:rPr lang="en-US" sz="2800" b="0" i="0" u="none" strike="noStrike">
                <a:solidFill>
                  <a:srgbClr val="000000"/>
                </a:solidFill>
                <a:effectLst/>
              </a:rPr>
              <a:t>State Library of Queensland</a:t>
            </a:r>
            <a:r>
              <a:rPr lang="en-AU" sz="2800" b="0" i="0" u="none" strike="noStrike">
                <a:solidFill>
                  <a:srgbClr val="000000"/>
                </a:solidFill>
                <a:effectLst/>
              </a:rPr>
              <a:t>​</a:t>
            </a:r>
            <a:r>
              <a:rPr lang="en-US" sz="2800" b="0" i="0">
                <a:solidFill>
                  <a:srgbClr val="000000"/>
                </a:solidFill>
                <a:effectLst/>
              </a:rPr>
              <a:t>​</a:t>
            </a:r>
          </a:p>
          <a:p>
            <a:pPr algn="l" rtl="0" fontAlgn="base">
              <a:lnSpc>
                <a:spcPts val="2925"/>
              </a:lnSpc>
            </a:pPr>
            <a:r>
              <a:rPr lang="en-AU" sz="2800" b="0" i="0">
                <a:solidFill>
                  <a:srgbClr val="000000"/>
                </a:solidFill>
                <a:effectLst/>
              </a:rPr>
              <a:t>​</a:t>
            </a:r>
          </a:p>
          <a:p>
            <a:pPr algn="l" rtl="0" fontAlgn="base">
              <a:lnSpc>
                <a:spcPts val="2925"/>
              </a:lnSpc>
            </a:pPr>
            <a:endParaRPr lang="en-AU" sz="2800" b="0" i="0">
              <a:solidFill>
                <a:srgbClr val="000000"/>
              </a:solidFill>
              <a:effectLst/>
            </a:endParaRPr>
          </a:p>
          <a:p>
            <a:pPr>
              <a:spcAft>
                <a:spcPts val="800"/>
              </a:spcAft>
            </a:pPr>
            <a:r>
              <a:rPr lang="en-US" sz="2800">
                <a:cs typeface="Arial" panose="020B0604020202020204" pitchFamily="34" charset="0"/>
              </a:rPr>
              <a:t>Participant introductions and please answer:</a:t>
            </a:r>
          </a:p>
          <a:p>
            <a:pPr marL="457200" indent="-457200">
              <a:spcAft>
                <a:spcPts val="800"/>
              </a:spcAft>
              <a:buFont typeface="Arial" panose="020B0604020202020204" pitchFamily="34" charset="0"/>
              <a:buChar char="•"/>
            </a:pPr>
            <a:r>
              <a:rPr lang="en-US" sz="2800">
                <a:cs typeface="Arial" panose="020B0604020202020204" pitchFamily="34" charset="0"/>
              </a:rPr>
              <a:t>What experience do you have with digital art?  </a:t>
            </a:r>
          </a:p>
          <a:p>
            <a:pPr marL="457200" indent="-457200">
              <a:spcAft>
                <a:spcPts val="800"/>
              </a:spcAft>
              <a:buFont typeface="Arial" panose="020B0604020202020204" pitchFamily="34" charset="0"/>
              <a:buChar char="•"/>
            </a:pPr>
            <a:r>
              <a:rPr lang="en-US" sz="2800">
                <a:cs typeface="Arial" panose="020B0604020202020204" pitchFamily="34" charset="0"/>
              </a:rPr>
              <a:t>Do you have an idea for a t-shirt?</a:t>
            </a:r>
          </a:p>
        </p:txBody>
      </p:sp>
      <p:sp>
        <p:nvSpPr>
          <p:cNvPr id="4" name="Rectangle 3">
            <a:extLst>
              <a:ext uri="{FF2B5EF4-FFF2-40B4-BE49-F238E27FC236}">
                <a16:creationId xmlns:a16="http://schemas.microsoft.com/office/drawing/2014/main" id="{C780005F-BDD4-2E48-85A1-6AC67A7F04B1}"/>
              </a:ext>
            </a:extLst>
          </p:cNvPr>
          <p:cNvSpPr/>
          <p:nvPr/>
        </p:nvSpPr>
        <p:spPr>
          <a:xfrm>
            <a:off x="11759609" y="0"/>
            <a:ext cx="432391" cy="6858000"/>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1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5E1927C-B3C8-4E1E-A8D4-048EFA2B6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A6CDE3D-3884-DFE0-4677-9E1DE0E320AC}"/>
              </a:ext>
            </a:extLst>
          </p:cNvPr>
          <p:cNvSpPr>
            <a:spLocks noGrp="1"/>
          </p:cNvSpPr>
          <p:nvPr>
            <p:ph type="title"/>
          </p:nvPr>
        </p:nvSpPr>
        <p:spPr>
          <a:xfrm>
            <a:off x="46495" y="56068"/>
            <a:ext cx="7407056" cy="816507"/>
          </a:xfrm>
        </p:spPr>
        <p:txBody>
          <a:bodyPr vert="horz" lIns="91440" tIns="45720" rIns="91440" bIns="45720" rtlCol="0" anchor="b">
            <a:normAutofit fontScale="90000"/>
          </a:bodyPr>
          <a:lstStyle/>
          <a:p>
            <a:r>
              <a:rPr lang="en-US" sz="5400" b="1" kern="1200" dirty="0">
                <a:solidFill>
                  <a:schemeClr val="tx1"/>
                </a:solidFill>
                <a:latin typeface="+mj-lt"/>
                <a:ea typeface="+mj-ea"/>
                <a:cs typeface="+mj-cs"/>
              </a:rPr>
              <a:t>What are we going to do?</a:t>
            </a:r>
          </a:p>
        </p:txBody>
      </p:sp>
      <p:sp>
        <p:nvSpPr>
          <p:cNvPr id="54" name="Freeform: Shape 53">
            <a:extLst>
              <a:ext uri="{FF2B5EF4-FFF2-40B4-BE49-F238E27FC236}">
                <a16:creationId xmlns:a16="http://schemas.microsoft.com/office/drawing/2014/main" id="{C24CD456-79B8-4425-95A0-5344971E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65310 w 4211054"/>
              <a:gd name="connsiteY0" fmla="*/ 990 h 5181530"/>
              <a:gd name="connsiteX1" fmla="*/ 2418078 w 4211054"/>
              <a:gd name="connsiteY1" fmla="*/ 367333 h 5181530"/>
              <a:gd name="connsiteX2" fmla="*/ 3861693 w 4211054"/>
              <a:gd name="connsiteY2" fmla="*/ 4749397 h 5181530"/>
              <a:gd name="connsiteX3" fmla="*/ 3592887 w 4211054"/>
              <a:gd name="connsiteY3" fmla="*/ 5091022 h 5181530"/>
              <a:gd name="connsiteX4" fmla="*/ 3483152 w 4211054"/>
              <a:gd name="connsiteY4" fmla="*/ 5181530 h 5181530"/>
              <a:gd name="connsiteX5" fmla="*/ 0 w 4211054"/>
              <a:gd name="connsiteY5" fmla="*/ 5181530 h 5181530"/>
              <a:gd name="connsiteX6" fmla="*/ 0 w 4211054"/>
              <a:gd name="connsiteY6" fmla="*/ 5181528 h 5181530"/>
              <a:gd name="connsiteX7" fmla="*/ 2981677 w 4211054"/>
              <a:gd name="connsiteY7" fmla="*/ 5181528 h 5181530"/>
              <a:gd name="connsiteX8" fmla="*/ 3028606 w 4211054"/>
              <a:gd name="connsiteY8" fmla="*/ 5160626 h 5181530"/>
              <a:gd name="connsiteX9" fmla="*/ 3747110 w 4211054"/>
              <a:gd name="connsiteY9" fmla="*/ 4553549 h 5181530"/>
              <a:gd name="connsiteX10" fmla="*/ 2353269 w 4211054"/>
              <a:gd name="connsiteY10" fmla="*/ 527791 h 5181530"/>
              <a:gd name="connsiteX11" fmla="*/ 1162923 w 4211054"/>
              <a:gd name="connsiteY11" fmla="*/ 185179 h 5181530"/>
              <a:gd name="connsiteX12" fmla="*/ 80119 w 4211054"/>
              <a:gd name="connsiteY12" fmla="*/ 399295 h 5181530"/>
              <a:gd name="connsiteX13" fmla="*/ 0 w 4211054"/>
              <a:gd name="connsiteY13" fmla="*/ 438059 h 5181530"/>
              <a:gd name="connsiteX14" fmla="*/ 0 w 4211054"/>
              <a:gd name="connsiteY14" fmla="*/ 251609 h 5181530"/>
              <a:gd name="connsiteX15" fmla="*/ 158783 w 4211054"/>
              <a:gd name="connsiteY15" fmla="*/ 182603 h 5181530"/>
              <a:gd name="connsiteX16" fmla="*/ 1165310 w 4211054"/>
              <a:gd name="connsiteY16" fmla="*/ 990 h 518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2" y="5181530"/>
                </a:lnTo>
                <a:lnTo>
                  <a:pt x="0" y="5181530"/>
                </a:lnTo>
                <a:lnTo>
                  <a:pt x="0" y="5181528"/>
                </a:lnTo>
                <a:lnTo>
                  <a:pt x="2981677" y="5181528"/>
                </a:lnTo>
                <a:lnTo>
                  <a:pt x="3028606" y="5160626"/>
                </a:lnTo>
                <a:cubicBezTo>
                  <a:pt x="3311277" y="5028098"/>
                  <a:pt x="3558318" y="4869020"/>
                  <a:pt x="3747110" y="4553549"/>
                </a:cubicBezTo>
                <a:cubicBezTo>
                  <a:pt x="4552598" y="3207566"/>
                  <a:pt x="3769268" y="1316508"/>
                  <a:pt x="2353269" y="527791"/>
                </a:cubicBezTo>
                <a:cubicBezTo>
                  <a:pt x="1957349" y="307263"/>
                  <a:pt x="1554872" y="198154"/>
                  <a:pt x="1162923" y="185179"/>
                </a:cubicBezTo>
                <a:cubicBezTo>
                  <a:pt x="787306" y="172747"/>
                  <a:pt x="421359" y="248602"/>
                  <a:pt x="80119" y="399295"/>
                </a:cubicBezTo>
                <a:lnTo>
                  <a:pt x="0" y="438059"/>
                </a:lnTo>
                <a:lnTo>
                  <a:pt x="0" y="251609"/>
                </a:lnTo>
                <a:lnTo>
                  <a:pt x="158783" y="182603"/>
                </a:lnTo>
                <a:cubicBezTo>
                  <a:pt x="479801" y="54981"/>
                  <a:pt x="818871" y="-8854"/>
                  <a:pt x="116531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6" name="Freeform: Shape 55">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3824" y="-15902"/>
            <a:ext cx="4289727"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8" name="Freeform: Shape 57">
            <a:extLst>
              <a:ext uri="{FF2B5EF4-FFF2-40B4-BE49-F238E27FC236}">
                <a16:creationId xmlns:a16="http://schemas.microsoft.com/office/drawing/2014/main" id="{AE886DDB-D248-47D2-9A3C-8E203F69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6555" y="1"/>
            <a:ext cx="3997527" cy="2646947"/>
          </a:xfrm>
          <a:custGeom>
            <a:avLst/>
            <a:gdLst>
              <a:gd name="connsiteX0" fmla="*/ 478501 w 3997527"/>
              <a:gd name="connsiteY0" fmla="*/ 2 h 2646947"/>
              <a:gd name="connsiteX1" fmla="*/ 382993 w 3997527"/>
              <a:gd name="connsiteY1" fmla="*/ 123929 h 2646947"/>
              <a:gd name="connsiteX2" fmla="*/ 290041 w 3997527"/>
              <a:gd name="connsiteY2" fmla="*/ 274421 h 2646947"/>
              <a:gd name="connsiteX3" fmla="*/ 117491 w 3997527"/>
              <a:gd name="connsiteY3" fmla="*/ 923641 h 2646947"/>
              <a:gd name="connsiteX4" fmla="*/ 403069 w 3997527"/>
              <a:gd name="connsiteY4" fmla="*/ 1526467 h 2646947"/>
              <a:gd name="connsiteX5" fmla="*/ 546966 w 3997527"/>
              <a:gd name="connsiteY5" fmla="*/ 1717806 h 2646947"/>
              <a:gd name="connsiteX6" fmla="*/ 1897207 w 3997527"/>
              <a:gd name="connsiteY6" fmla="*/ 2465727 h 2646947"/>
              <a:gd name="connsiteX7" fmla="*/ 2922217 w 3997527"/>
              <a:gd name="connsiteY7" fmla="*/ 2005601 h 2646947"/>
              <a:gd name="connsiteX8" fmla="*/ 3046959 w 3997527"/>
              <a:gd name="connsiteY8" fmla="*/ 1914233 h 2646947"/>
              <a:gd name="connsiteX9" fmla="*/ 3614314 w 3997527"/>
              <a:gd name="connsiteY9" fmla="*/ 1436596 h 2646947"/>
              <a:gd name="connsiteX10" fmla="*/ 3805939 w 3997527"/>
              <a:gd name="connsiteY10" fmla="*/ 923641 h 2646947"/>
              <a:gd name="connsiteX11" fmla="*/ 3633781 w 3997527"/>
              <a:gd name="connsiteY11" fmla="*/ 75714 h 2646947"/>
              <a:gd name="connsiteX12" fmla="*/ 3595267 w 3997527"/>
              <a:gd name="connsiteY12" fmla="*/ 2 h 2646947"/>
              <a:gd name="connsiteX13" fmla="*/ 292993 w 3997527"/>
              <a:gd name="connsiteY13" fmla="*/ 0 h 2646947"/>
              <a:gd name="connsiteX14" fmla="*/ 3828920 w 3997527"/>
              <a:gd name="connsiteY14" fmla="*/ 0 h 2646947"/>
              <a:gd name="connsiteX15" fmla="*/ 3877162 w 3997527"/>
              <a:gd name="connsiteY15" fmla="*/ 126877 h 2646947"/>
              <a:gd name="connsiteX16" fmla="*/ 3997527 w 3997527"/>
              <a:gd name="connsiteY16" fmla="*/ 908578 h 2646947"/>
              <a:gd name="connsiteX17" fmla="*/ 3789844 w 3997527"/>
              <a:gd name="connsiteY17" fmla="*/ 1486825 h 2646947"/>
              <a:gd name="connsiteX18" fmla="*/ 3174946 w 3997527"/>
              <a:gd name="connsiteY18" fmla="*/ 2025257 h 2646947"/>
              <a:gd name="connsiteX19" fmla="*/ 3039752 w 3997527"/>
              <a:gd name="connsiteY19" fmla="*/ 2128254 h 2646947"/>
              <a:gd name="connsiteX20" fmla="*/ 1928850 w 3997527"/>
              <a:gd name="connsiteY20" fmla="*/ 2646947 h 2646947"/>
              <a:gd name="connsiteX21" fmla="*/ 465463 w 3997527"/>
              <a:gd name="connsiteY21" fmla="*/ 1803828 h 2646947"/>
              <a:gd name="connsiteX22" fmla="*/ 309508 w 3997527"/>
              <a:gd name="connsiteY22" fmla="*/ 1588134 h 2646947"/>
              <a:gd name="connsiteX23" fmla="*/ 0 w 3997527"/>
              <a:gd name="connsiteY23" fmla="*/ 908578 h 2646947"/>
              <a:gd name="connsiteX24" fmla="*/ 187010 w 3997527"/>
              <a:gd name="connsiteY24" fmla="*/ 176721 h 2646947"/>
              <a:gd name="connsiteX25" fmla="*/ 287750 w 3997527"/>
              <a:gd name="connsiteY25" fmla="*/ 7075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7527" h="2646947">
                <a:moveTo>
                  <a:pt x="478501" y="2"/>
                </a:moveTo>
                <a:lnTo>
                  <a:pt x="382993" y="123929"/>
                </a:lnTo>
                <a:cubicBezTo>
                  <a:pt x="349048" y="172951"/>
                  <a:pt x="318041" y="223144"/>
                  <a:pt x="290041" y="274421"/>
                </a:cubicBezTo>
                <a:cubicBezTo>
                  <a:pt x="175588" y="484093"/>
                  <a:pt x="117491" y="702521"/>
                  <a:pt x="117491" y="923641"/>
                </a:cubicBezTo>
                <a:cubicBezTo>
                  <a:pt x="117491" y="1146334"/>
                  <a:pt x="210177" y="1276386"/>
                  <a:pt x="403069" y="1526467"/>
                </a:cubicBezTo>
                <a:cubicBezTo>
                  <a:pt x="449609" y="1586781"/>
                  <a:pt x="497735" y="1649187"/>
                  <a:pt x="546966" y="1717806"/>
                </a:cubicBezTo>
                <a:cubicBezTo>
                  <a:pt x="923173" y="2242063"/>
                  <a:pt x="1327000" y="2465727"/>
                  <a:pt x="1897207" y="2465727"/>
                </a:cubicBezTo>
                <a:cubicBezTo>
                  <a:pt x="2271434" y="2465727"/>
                  <a:pt x="2546010" y="2283518"/>
                  <a:pt x="2922217" y="2005601"/>
                </a:cubicBezTo>
                <a:cubicBezTo>
                  <a:pt x="2964245" y="1974547"/>
                  <a:pt x="3006275" y="1943867"/>
                  <a:pt x="3046959" y="1914233"/>
                </a:cubicBezTo>
                <a:cubicBezTo>
                  <a:pt x="3267474" y="1753426"/>
                  <a:pt x="3475721" y="1601521"/>
                  <a:pt x="3614314" y="1436596"/>
                </a:cubicBezTo>
                <a:cubicBezTo>
                  <a:pt x="3746813" y="1278931"/>
                  <a:pt x="3805939" y="1120743"/>
                  <a:pt x="3805939" y="923641"/>
                </a:cubicBezTo>
                <a:cubicBezTo>
                  <a:pt x="3805939" y="614875"/>
                  <a:pt x="3746267" y="325578"/>
                  <a:pt x="3633781" y="75714"/>
                </a:cubicBezTo>
                <a:lnTo>
                  <a:pt x="3595267" y="2"/>
                </a:lnTo>
                <a:close/>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0" y="2646947"/>
                </a:cubicBezTo>
                <a:cubicBezTo>
                  <a:pt x="1310863" y="2646947"/>
                  <a:pt x="873195" y="2394813"/>
                  <a:pt x="465463" y="1803828"/>
                </a:cubicBezTo>
                <a:cubicBezTo>
                  <a:pt x="412107" y="1726474"/>
                  <a:pt x="359949" y="1656124"/>
                  <a:pt x="309508" y="1588134"/>
                </a:cubicBezTo>
                <a:cubicBezTo>
                  <a:pt x="100453" y="1306222"/>
                  <a:pt x="0" y="1159615"/>
                  <a:pt x="0" y="908578"/>
                </a:cubicBezTo>
                <a:cubicBezTo>
                  <a:pt x="0" y="659312"/>
                  <a:pt x="62965" y="413080"/>
                  <a:pt x="187010" y="176721"/>
                </a:cubicBezTo>
                <a:cubicBezTo>
                  <a:pt x="217356" y="118918"/>
                  <a:pt x="250961" y="62336"/>
                  <a:pt x="287750" y="707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F36FEC56-B33E-40ED-923C-498D3BEEE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71" y="1473959"/>
            <a:ext cx="4454769" cy="5404513"/>
          </a:xfrm>
          <a:custGeom>
            <a:avLst/>
            <a:gdLst>
              <a:gd name="connsiteX0" fmla="*/ 1149113 w 4454769"/>
              <a:gd name="connsiteY0" fmla="*/ 1055 h 5404513"/>
              <a:gd name="connsiteX1" fmla="*/ 2508788 w 4454769"/>
              <a:gd name="connsiteY1" fmla="*/ 391365 h 5404513"/>
              <a:gd name="connsiteX2" fmla="*/ 4075595 w 4454769"/>
              <a:gd name="connsiteY2" fmla="*/ 5060115 h 5404513"/>
              <a:gd name="connsiteX3" fmla="*/ 3862163 w 4454769"/>
              <a:gd name="connsiteY3" fmla="*/ 5346252 h 5404513"/>
              <a:gd name="connsiteX4" fmla="*/ 3803547 w 4454769"/>
              <a:gd name="connsiteY4" fmla="*/ 5404513 h 5404513"/>
              <a:gd name="connsiteX5" fmla="*/ 0 w 4454769"/>
              <a:gd name="connsiteY5" fmla="*/ 5404513 h 5404513"/>
              <a:gd name="connsiteX6" fmla="*/ 0 w 4454769"/>
              <a:gd name="connsiteY6" fmla="*/ 218736 h 5404513"/>
              <a:gd name="connsiteX7" fmla="*/ 56694 w 4454769"/>
              <a:gd name="connsiteY7" fmla="*/ 194549 h 5404513"/>
              <a:gd name="connsiteX8" fmla="*/ 1149113 w 4454769"/>
              <a:gd name="connsiteY8" fmla="*/ 1055 h 540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769" h="5404513">
                <a:moveTo>
                  <a:pt x="1149113" y="1055"/>
                </a:moveTo>
                <a:cubicBezTo>
                  <a:pt x="1597515" y="13563"/>
                  <a:pt x="2057293" y="137708"/>
                  <a:pt x="2508788" y="391365"/>
                </a:cubicBezTo>
                <a:cubicBezTo>
                  <a:pt x="4123552" y="1298564"/>
                  <a:pt x="5006684" y="3490819"/>
                  <a:pt x="4075595" y="5060115"/>
                </a:cubicBezTo>
                <a:cubicBezTo>
                  <a:pt x="4010128" y="5170459"/>
                  <a:pt x="3938758" y="5264482"/>
                  <a:pt x="3862163" y="5346252"/>
                </a:cubicBezTo>
                <a:lnTo>
                  <a:pt x="3803547" y="5404513"/>
                </a:lnTo>
                <a:lnTo>
                  <a:pt x="0" y="5404513"/>
                </a:lnTo>
                <a:lnTo>
                  <a:pt x="0" y="218736"/>
                </a:lnTo>
                <a:lnTo>
                  <a:pt x="56694" y="194549"/>
                </a:lnTo>
                <a:cubicBezTo>
                  <a:pt x="405107" y="58578"/>
                  <a:pt x="773111" y="-9433"/>
                  <a:pt x="1149113" y="105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2" name="Freeform: Shape 61">
            <a:extLst>
              <a:ext uri="{FF2B5EF4-FFF2-40B4-BE49-F238E27FC236}">
                <a16:creationId xmlns:a16="http://schemas.microsoft.com/office/drawing/2014/main" id="{D99B66FE-83E7-4E7B-9C00-1A61ADF87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951" y="-11953"/>
            <a:ext cx="4152001" cy="3562347"/>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7EB76DC5-F703-43FB-A5D9-A9ADE420A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1166365 w 3938337"/>
              <a:gd name="connsiteY0" fmla="*/ 0 h 3321595"/>
              <a:gd name="connsiteX1" fmla="*/ 107576 w 3938337"/>
              <a:gd name="connsiteY1" fmla="*/ 0 h 3321595"/>
              <a:gd name="connsiteX2" fmla="*/ 66927 w 3938337"/>
              <a:gd name="connsiteY2" fmla="*/ 0 h 3321595"/>
              <a:gd name="connsiteX3" fmla="*/ 0 w 3938337"/>
              <a:gd name="connsiteY3" fmla="*/ 0 h 3321595"/>
              <a:gd name="connsiteX4" fmla="*/ 0 w 3938337"/>
              <a:gd name="connsiteY4" fmla="*/ 59511 h 3321595"/>
              <a:gd name="connsiteX5" fmla="*/ 0 w 3938337"/>
              <a:gd name="connsiteY5" fmla="*/ 155390 h 3321595"/>
              <a:gd name="connsiteX6" fmla="*/ 0 w 3938337"/>
              <a:gd name="connsiteY6" fmla="*/ 901114 h 3321595"/>
              <a:gd name="connsiteX7" fmla="*/ 4 w 3938337"/>
              <a:gd name="connsiteY7" fmla="*/ 901114 h 3321595"/>
              <a:gd name="connsiteX8" fmla="*/ 4 w 3938337"/>
              <a:gd name="connsiteY8" fmla="*/ 471771 h 3321595"/>
              <a:gd name="connsiteX9" fmla="*/ 50187 w 3938337"/>
              <a:gd name="connsiteY9" fmla="*/ 407556 h 3321595"/>
              <a:gd name="connsiteX10" fmla="*/ 352921 w 3938337"/>
              <a:gd name="connsiteY10" fmla="*/ 118259 h 3321595"/>
              <a:gd name="connsiteX11" fmla="*/ 514890 w 3938337"/>
              <a:gd name="connsiteY11" fmla="*/ 2 h 3321595"/>
              <a:gd name="connsiteX12" fmla="*/ 1166365 w 3938337"/>
              <a:gd name="connsiteY12" fmla="*/ 2 h 3321595"/>
              <a:gd name="connsiteX13" fmla="*/ 3525817 w 3938337"/>
              <a:gd name="connsiteY13" fmla="*/ 0 h 3321595"/>
              <a:gd name="connsiteX14" fmla="*/ 3384145 w 3938337"/>
              <a:gd name="connsiteY14" fmla="*/ 0 h 3321595"/>
              <a:gd name="connsiteX15" fmla="*/ 3385646 w 3938337"/>
              <a:gd name="connsiteY15" fmla="*/ 1904 h 3321595"/>
              <a:gd name="connsiteX16" fmla="*/ 3780089 w 3938337"/>
              <a:gd name="connsiteY16" fmla="*/ 1354125 h 3321595"/>
              <a:gd name="connsiteX17" fmla="*/ 3552458 w 3938337"/>
              <a:gd name="connsiteY17" fmla="*/ 1969288 h 3321595"/>
              <a:gd name="connsiteX18" fmla="*/ 3414534 w 3938337"/>
              <a:gd name="connsiteY18" fmla="*/ 2115111 h 3321595"/>
              <a:gd name="connsiteX19" fmla="*/ 3395732 w 3938337"/>
              <a:gd name="connsiteY19" fmla="*/ 2131585 h 3321595"/>
              <a:gd name="connsiteX20" fmla="*/ 3390273 w 3938337"/>
              <a:gd name="connsiteY20" fmla="*/ 2137223 h 3321595"/>
              <a:gd name="connsiteX21" fmla="*/ 3348116 w 3938337"/>
              <a:gd name="connsiteY21" fmla="*/ 2173305 h 3321595"/>
              <a:gd name="connsiteX22" fmla="*/ 3251972 w 3938337"/>
              <a:gd name="connsiteY22" fmla="*/ 2257543 h 3321595"/>
              <a:gd name="connsiteX23" fmla="*/ 2878500 w 3938337"/>
              <a:gd name="connsiteY23" fmla="*/ 2542096 h 3321595"/>
              <a:gd name="connsiteX24" fmla="*/ 2730320 w 3938337"/>
              <a:gd name="connsiteY24" fmla="*/ 2651667 h 3321595"/>
              <a:gd name="connsiteX25" fmla="*/ 1512716 w 3938337"/>
              <a:gd name="connsiteY25" fmla="*/ 3203474 h 3321595"/>
              <a:gd name="connsiteX26" fmla="*/ 78219 w 3938337"/>
              <a:gd name="connsiteY26" fmla="*/ 2525579 h 3321595"/>
              <a:gd name="connsiteX27" fmla="*/ 0 w 3938337"/>
              <a:gd name="connsiteY27" fmla="*/ 2428877 h 3321595"/>
              <a:gd name="connsiteX28" fmla="*/ 0 w 3938337"/>
              <a:gd name="connsiteY28" fmla="*/ 2518435 h 3321595"/>
              <a:gd name="connsiteX29" fmla="*/ 81495 w 3938337"/>
              <a:gd name="connsiteY29" fmla="*/ 2618704 h 3321595"/>
              <a:gd name="connsiteX30" fmla="*/ 1576046 w 3938337"/>
              <a:gd name="connsiteY30" fmla="*/ 3321595 h 3321595"/>
              <a:gd name="connsiteX31" fmla="*/ 2844621 w 3938337"/>
              <a:gd name="connsiteY31" fmla="*/ 2749441 h 3321595"/>
              <a:gd name="connsiteX32" fmla="*/ 2999005 w 3938337"/>
              <a:gd name="connsiteY32" fmla="*/ 2635829 h 3321595"/>
              <a:gd name="connsiteX33" fmla="*/ 3701177 w 3938337"/>
              <a:gd name="connsiteY33" fmla="*/ 2041901 h 3321595"/>
              <a:gd name="connsiteX34" fmla="*/ 3938337 w 3938337"/>
              <a:gd name="connsiteY34" fmla="*/ 1404055 h 3321595"/>
              <a:gd name="connsiteX35" fmla="*/ 3527383 w 3938337"/>
              <a:gd name="connsiteY35"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38337" h="3321595">
                <a:moveTo>
                  <a:pt x="1166365" y="0"/>
                </a:moveTo>
                <a:lnTo>
                  <a:pt x="107576" y="0"/>
                </a:lnTo>
                <a:lnTo>
                  <a:pt x="66927" y="0"/>
                </a:lnTo>
                <a:lnTo>
                  <a:pt x="0" y="0"/>
                </a:lnTo>
                <a:lnTo>
                  <a:pt x="0" y="59511"/>
                </a:lnTo>
                <a:lnTo>
                  <a:pt x="0" y="155390"/>
                </a:lnTo>
                <a:lnTo>
                  <a:pt x="0" y="901114"/>
                </a:lnTo>
                <a:lnTo>
                  <a:pt x="4" y="901114"/>
                </a:lnTo>
                <a:lnTo>
                  <a:pt x="4" y="471771"/>
                </a:lnTo>
                <a:lnTo>
                  <a:pt x="50187" y="407556"/>
                </a:lnTo>
                <a:cubicBezTo>
                  <a:pt x="138559" y="305382"/>
                  <a:pt x="239680" y="208703"/>
                  <a:pt x="352921" y="118259"/>
                </a:cubicBezTo>
                <a:lnTo>
                  <a:pt x="514890" y="2"/>
                </a:lnTo>
                <a:lnTo>
                  <a:pt x="1166365" y="2"/>
                </a:lnTo>
                <a:close/>
                <a:moveTo>
                  <a:pt x="3525817" y="0"/>
                </a:moveTo>
                <a:lnTo>
                  <a:pt x="3384145" y="0"/>
                </a:lnTo>
                <a:lnTo>
                  <a:pt x="3385646" y="1904"/>
                </a:lnTo>
                <a:cubicBezTo>
                  <a:pt x="3641155" y="363079"/>
                  <a:pt x="3780089" y="835723"/>
                  <a:pt x="3780089" y="1354125"/>
                </a:cubicBezTo>
                <a:cubicBezTo>
                  <a:pt x="3780089" y="1590500"/>
                  <a:pt x="3709854" y="1780209"/>
                  <a:pt x="3552458" y="1969288"/>
                </a:cubicBezTo>
                <a:cubicBezTo>
                  <a:pt x="3511300" y="2018735"/>
                  <a:pt x="3464970" y="2067206"/>
                  <a:pt x="3414534" y="2115111"/>
                </a:cubicBezTo>
                <a:lnTo>
                  <a:pt x="3395732" y="2131585"/>
                </a:lnTo>
                <a:lnTo>
                  <a:pt x="3390273" y="2137223"/>
                </a:lnTo>
                <a:lnTo>
                  <a:pt x="3348116" y="2173305"/>
                </a:lnTo>
                <a:lnTo>
                  <a:pt x="3251972" y="2257543"/>
                </a:lnTo>
                <a:cubicBezTo>
                  <a:pt x="3136805" y="2351916"/>
                  <a:pt x="3009474" y="2445671"/>
                  <a:pt x="2878500" y="2542096"/>
                </a:cubicBezTo>
                <a:cubicBezTo>
                  <a:pt x="2830172" y="2577632"/>
                  <a:pt x="2780245" y="2614426"/>
                  <a:pt x="2730320" y="2651667"/>
                </a:cubicBezTo>
                <a:cubicBezTo>
                  <a:pt x="2283426" y="2984960"/>
                  <a:pt x="1957258" y="3203474"/>
                  <a:pt x="1512716" y="3203474"/>
                </a:cubicBezTo>
                <a:cubicBezTo>
                  <a:pt x="920041" y="3203474"/>
                  <a:pt x="478682" y="2998110"/>
                  <a:pt x="78219" y="2525579"/>
                </a:cubicBezTo>
                <a:lnTo>
                  <a:pt x="0" y="2428877"/>
                </a:lnTo>
                <a:lnTo>
                  <a:pt x="0" y="2518435"/>
                </a:lnTo>
                <a:lnTo>
                  <a:pt x="81495" y="2618704"/>
                </a:lnTo>
                <a:cubicBezTo>
                  <a:pt x="498723" y="3108658"/>
                  <a:pt x="958559" y="3321595"/>
                  <a:pt x="1576046" y="3321595"/>
                </a:cubicBezTo>
                <a:cubicBezTo>
                  <a:pt x="2039197" y="3321595"/>
                  <a:pt x="2379018" y="3095023"/>
                  <a:pt x="2844621" y="2749441"/>
                </a:cubicBezTo>
                <a:cubicBezTo>
                  <a:pt x="2896636" y="2710827"/>
                  <a:pt x="2948653" y="2672676"/>
                  <a:pt x="2999005" y="2635829"/>
                </a:cubicBezTo>
                <a:cubicBezTo>
                  <a:pt x="3271919" y="2435869"/>
                  <a:pt x="3529651" y="2246981"/>
                  <a:pt x="3701177" y="2041901"/>
                </a:cubicBezTo>
                <a:cubicBezTo>
                  <a:pt x="3865161" y="1845849"/>
                  <a:pt x="3938337" y="1649145"/>
                  <a:pt x="3938337" y="1404055"/>
                </a:cubicBezTo>
                <a:cubicBezTo>
                  <a:pt x="3938337" y="866538"/>
                  <a:pt x="3793587" y="376466"/>
                  <a:pt x="352738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601A888E-D3F5-12D8-105E-9BC0D24FEA2F}"/>
              </a:ext>
            </a:extLst>
          </p:cNvPr>
          <p:cNvGrpSpPr/>
          <p:nvPr/>
        </p:nvGrpSpPr>
        <p:grpSpPr>
          <a:xfrm>
            <a:off x="6165199" y="2"/>
            <a:ext cx="6026807" cy="3687032"/>
            <a:chOff x="6178271" y="2"/>
            <a:chExt cx="6013732" cy="3687032"/>
          </a:xfrm>
        </p:grpSpPr>
        <p:pic>
          <p:nvPicPr>
            <p:cNvPr id="11" name="Picture 10" descr="A machine with a blue shirt on it&#10;&#10;AI-generated content may be incorrect.">
              <a:extLst>
                <a:ext uri="{FF2B5EF4-FFF2-40B4-BE49-F238E27FC236}">
                  <a16:creationId xmlns:a16="http://schemas.microsoft.com/office/drawing/2014/main" id="{EB9EFC24-44C8-3DC7-DA42-D4C6494369F5}"/>
                </a:ext>
              </a:extLst>
            </p:cNvPr>
            <p:cNvPicPr>
              <a:picLocks noChangeAspect="1"/>
            </p:cNvPicPr>
            <p:nvPr/>
          </p:nvPicPr>
          <p:blipFill>
            <a:blip r:embed="rId3">
              <a:extLst>
                <a:ext uri="{28A0092B-C50C-407E-A947-70E740481C1C}">
                  <a14:useLocalDpi xmlns:a14="http://schemas.microsoft.com/office/drawing/2010/main" val="0"/>
                </a:ext>
              </a:extLst>
            </a:blip>
            <a:srcRect l="8147" r="29902" b="1"/>
            <a:stretch/>
          </p:blipFill>
          <p:spPr>
            <a:xfrm>
              <a:off x="8253666" y="2"/>
              <a:ext cx="3938337" cy="3321595"/>
            </a:xfrm>
            <a:custGeom>
              <a:avLst/>
              <a:gdLst/>
              <a:ahLst/>
              <a:cxnLst/>
              <a:rect l="l" t="t" r="r" b="b"/>
              <a:pathLst>
                <a:path w="3938337" h="3321595">
                  <a:moveTo>
                    <a:pt x="412520" y="0"/>
                  </a:moveTo>
                  <a:lnTo>
                    <a:pt x="3217629" y="0"/>
                  </a:lnTo>
                  <a:lnTo>
                    <a:pt x="3871410" y="0"/>
                  </a:lnTo>
                  <a:lnTo>
                    <a:pt x="3938337" y="0"/>
                  </a:lnTo>
                  <a:lnTo>
                    <a:pt x="3938337" y="59511"/>
                  </a:lnTo>
                  <a:lnTo>
                    <a:pt x="3938337" y="699247"/>
                  </a:lnTo>
                  <a:lnTo>
                    <a:pt x="3938337" y="2518435"/>
                  </a:lnTo>
                  <a:lnTo>
                    <a:pt x="3856842" y="2618704"/>
                  </a:lnTo>
                  <a:cubicBezTo>
                    <a:pt x="3439614" y="3108658"/>
                    <a:pt x="2979779" y="3321595"/>
                    <a:pt x="2362292" y="3321595"/>
                  </a:cubicBezTo>
                  <a:cubicBezTo>
                    <a:pt x="1899140" y="3321595"/>
                    <a:pt x="1559319" y="3095023"/>
                    <a:pt x="1093716" y="2749441"/>
                  </a:cubicBezTo>
                  <a:cubicBezTo>
                    <a:pt x="1041701" y="2710827"/>
                    <a:pt x="989684" y="2672676"/>
                    <a:pt x="939333" y="2635829"/>
                  </a:cubicBezTo>
                  <a:cubicBezTo>
                    <a:pt x="666418" y="2435869"/>
                    <a:pt x="408686" y="2246981"/>
                    <a:pt x="237160" y="2041901"/>
                  </a:cubicBezTo>
                  <a:cubicBezTo>
                    <a:pt x="73176" y="1845849"/>
                    <a:pt x="0" y="1649145"/>
                    <a:pt x="0" y="1404055"/>
                  </a:cubicBezTo>
                  <a:cubicBezTo>
                    <a:pt x="0" y="866538"/>
                    <a:pt x="144750" y="376466"/>
                    <a:pt x="410955" y="1974"/>
                  </a:cubicBezTo>
                  <a:close/>
                </a:path>
              </a:pathLst>
            </a:custGeom>
          </p:spPr>
        </p:pic>
        <p:sp>
          <p:nvSpPr>
            <p:cNvPr id="14" name="TextBox 13">
              <a:extLst>
                <a:ext uri="{FF2B5EF4-FFF2-40B4-BE49-F238E27FC236}">
                  <a16:creationId xmlns:a16="http://schemas.microsoft.com/office/drawing/2014/main" id="{654693D7-5551-CC24-335B-95CC73146512}"/>
                </a:ext>
              </a:extLst>
            </p:cNvPr>
            <p:cNvSpPr txBox="1"/>
            <p:nvPr/>
          </p:nvSpPr>
          <p:spPr>
            <a:xfrm>
              <a:off x="6178271" y="2611158"/>
              <a:ext cx="184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E97132"/>
                </a:solidFill>
                <a:effectLst/>
                <a:uLnTx/>
                <a:uFillTx/>
                <a:latin typeface="Figtree SemiBold" pitchFamily="2" charset="0"/>
                <a:ea typeface="+mn-ea"/>
                <a:cs typeface="+mn-cs"/>
              </a:endParaRPr>
            </a:p>
          </p:txBody>
        </p:sp>
        <p:pic>
          <p:nvPicPr>
            <p:cNvPr id="17" name="Picture 16">
              <a:extLst>
                <a:ext uri="{FF2B5EF4-FFF2-40B4-BE49-F238E27FC236}">
                  <a16:creationId xmlns:a16="http://schemas.microsoft.com/office/drawing/2014/main" id="{9E43020F-D4E4-C543-07D9-4B52CDE6F1E9}"/>
                </a:ext>
              </a:extLst>
            </p:cNvPr>
            <p:cNvPicPr>
              <a:picLocks noChangeAspect="1"/>
            </p:cNvPicPr>
            <p:nvPr/>
          </p:nvPicPr>
          <p:blipFill>
            <a:blip r:embed="rId4"/>
            <a:stretch>
              <a:fillRect/>
            </a:stretch>
          </p:blipFill>
          <p:spPr>
            <a:xfrm>
              <a:off x="8328974" y="2980490"/>
              <a:ext cx="760803" cy="706544"/>
            </a:xfrm>
            <a:prstGeom prst="rect">
              <a:avLst/>
            </a:prstGeom>
          </p:spPr>
        </p:pic>
      </p:grpSp>
      <p:grpSp>
        <p:nvGrpSpPr>
          <p:cNvPr id="26" name="Group 25">
            <a:extLst>
              <a:ext uri="{FF2B5EF4-FFF2-40B4-BE49-F238E27FC236}">
                <a16:creationId xmlns:a16="http://schemas.microsoft.com/office/drawing/2014/main" id="{8E42CB8F-94CB-F43E-40A2-4A6F2466D12B}"/>
              </a:ext>
            </a:extLst>
          </p:cNvPr>
          <p:cNvGrpSpPr/>
          <p:nvPr/>
        </p:nvGrpSpPr>
        <p:grpSpPr>
          <a:xfrm>
            <a:off x="-20471" y="762666"/>
            <a:ext cx="5348635" cy="5939322"/>
            <a:chOff x="-100433" y="1676465"/>
            <a:chExt cx="5348635" cy="5939322"/>
          </a:xfrm>
        </p:grpSpPr>
        <p:pic>
          <p:nvPicPr>
            <p:cNvPr id="5" name="Picture 4" descr="A hand holding a tablet with a stylus&#10;&#10;AI-generated content may be incorrect.">
              <a:extLst>
                <a:ext uri="{FF2B5EF4-FFF2-40B4-BE49-F238E27FC236}">
                  <a16:creationId xmlns:a16="http://schemas.microsoft.com/office/drawing/2014/main" id="{949F1632-CCB2-A3DE-8B0B-9A84FEABAEF5}"/>
                </a:ext>
              </a:extLst>
            </p:cNvPr>
            <p:cNvPicPr>
              <a:picLocks noChangeAspect="1"/>
            </p:cNvPicPr>
            <p:nvPr/>
          </p:nvPicPr>
          <p:blipFill>
            <a:blip r:embed="rId5">
              <a:extLst>
                <a:ext uri="{28A0092B-C50C-407E-A947-70E740481C1C}">
                  <a14:useLocalDpi xmlns:a14="http://schemas.microsoft.com/office/drawing/2010/main" val="0"/>
                </a:ext>
              </a:extLst>
            </a:blip>
            <a:srcRect l="31079" r="23206"/>
            <a:stretch/>
          </p:blipFill>
          <p:spPr>
            <a:xfrm>
              <a:off x="-5" y="1676465"/>
              <a:ext cx="4211054" cy="5181530"/>
            </a:xfrm>
            <a:custGeom>
              <a:avLst/>
              <a:gdLst/>
              <a:ahLst/>
              <a:cxnLst/>
              <a:rect l="l" t="t" r="r" b="b"/>
              <a:pathLst>
                <a:path w="4211054" h="5181530">
                  <a:moveTo>
                    <a:pt x="1165310" y="990"/>
                  </a:moveTo>
                  <a:cubicBezTo>
                    <a:pt x="1578456" y="12730"/>
                    <a:pt x="2002082" y="129252"/>
                    <a:pt x="2418078" y="367333"/>
                  </a:cubicBezTo>
                  <a:cubicBezTo>
                    <a:pt x="3905879" y="1218825"/>
                    <a:pt x="4719574" y="3276464"/>
                    <a:pt x="3861693" y="4749397"/>
                  </a:cubicBezTo>
                  <a:cubicBezTo>
                    <a:pt x="3781266" y="4887488"/>
                    <a:pt x="3691172" y="4998345"/>
                    <a:pt x="3592887" y="5091022"/>
                  </a:cubicBezTo>
                  <a:lnTo>
                    <a:pt x="3483153" y="5181530"/>
                  </a:lnTo>
                  <a:lnTo>
                    <a:pt x="0" y="5181530"/>
                  </a:lnTo>
                  <a:lnTo>
                    <a:pt x="0" y="251609"/>
                  </a:lnTo>
                  <a:lnTo>
                    <a:pt x="158783" y="182603"/>
                  </a:lnTo>
                  <a:cubicBezTo>
                    <a:pt x="479801" y="54981"/>
                    <a:pt x="818871" y="-8854"/>
                    <a:pt x="1165310" y="990"/>
                  </a:cubicBezTo>
                  <a:close/>
                </a:path>
              </a:pathLst>
            </a:custGeom>
          </p:spPr>
        </p:pic>
        <p:sp>
          <p:nvSpPr>
            <p:cNvPr id="12" name="TextBox 11">
              <a:extLst>
                <a:ext uri="{FF2B5EF4-FFF2-40B4-BE49-F238E27FC236}">
                  <a16:creationId xmlns:a16="http://schemas.microsoft.com/office/drawing/2014/main" id="{D9397CD9-8154-65F3-7D9B-288E1C21032F}"/>
                </a:ext>
              </a:extLst>
            </p:cNvPr>
            <p:cNvSpPr txBox="1"/>
            <p:nvPr/>
          </p:nvSpPr>
          <p:spPr>
            <a:xfrm>
              <a:off x="-100433" y="6784790"/>
              <a:ext cx="53486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7132"/>
                  </a:solidFill>
                  <a:effectLst/>
                  <a:uLnTx/>
                  <a:uFillTx/>
                  <a:latin typeface="Aptos Display" panose="020B0004020202020204" pitchFamily="34" charset="0"/>
                </a:rPr>
                <a:t>1. </a:t>
              </a:r>
              <a:r>
                <a:rPr kumimoji="0" lang="en-US" sz="2400" b="0" i="0" u="none" strike="noStrike" kern="1200" cap="none" spc="0" normalizeH="0" baseline="0" noProof="0" dirty="0">
                  <a:ln>
                    <a:noFill/>
                  </a:ln>
                  <a:solidFill>
                    <a:srgbClr val="E97132"/>
                  </a:solidFill>
                  <a:effectLst/>
                  <a:uLnTx/>
                  <a:uFillTx/>
                  <a:latin typeface="Aptos Display" panose="020B0004020202020204" pitchFamily="34" charset="0"/>
                </a:rPr>
                <a:t>We’re going to create a design, drawing or artwork on the iPad</a:t>
              </a:r>
              <a:endParaRPr kumimoji="0" lang="en-AU" sz="2400" b="0" i="0" u="none" strike="noStrike" kern="1200" cap="none" spc="0" normalizeH="0" baseline="0" noProof="0" dirty="0">
                <a:ln>
                  <a:noFill/>
                </a:ln>
                <a:solidFill>
                  <a:srgbClr val="E97132"/>
                </a:solidFill>
                <a:effectLst/>
                <a:uLnTx/>
                <a:uFillTx/>
                <a:latin typeface="Aptos Display" panose="020B0004020202020204" pitchFamily="34" charset="0"/>
              </a:endParaRPr>
            </a:p>
          </p:txBody>
        </p:sp>
      </p:grpSp>
      <p:grpSp>
        <p:nvGrpSpPr>
          <p:cNvPr id="21" name="Group 20">
            <a:extLst>
              <a:ext uri="{FF2B5EF4-FFF2-40B4-BE49-F238E27FC236}">
                <a16:creationId xmlns:a16="http://schemas.microsoft.com/office/drawing/2014/main" id="{5C01F5B6-1163-BB55-A8C1-10BA9B71A537}"/>
              </a:ext>
            </a:extLst>
          </p:cNvPr>
          <p:cNvGrpSpPr/>
          <p:nvPr/>
        </p:nvGrpSpPr>
        <p:grpSpPr>
          <a:xfrm>
            <a:off x="4244516" y="1905674"/>
            <a:ext cx="4136406" cy="3686256"/>
            <a:chOff x="3138926" y="-456385"/>
            <a:chExt cx="4136406" cy="3765829"/>
          </a:xfrm>
        </p:grpSpPr>
        <p:pic>
          <p:nvPicPr>
            <p:cNvPr id="9" name="Picture 8" descr="A white printer with a picture of a colorful bird&#10;&#10;AI-generated content may be incorrect.">
              <a:extLst>
                <a:ext uri="{FF2B5EF4-FFF2-40B4-BE49-F238E27FC236}">
                  <a16:creationId xmlns:a16="http://schemas.microsoft.com/office/drawing/2014/main" id="{A3C5CB5C-BB30-4981-CFB4-D13B39BA9E03}"/>
                </a:ext>
              </a:extLst>
            </p:cNvPr>
            <p:cNvPicPr>
              <a:picLocks noChangeAspect="1"/>
            </p:cNvPicPr>
            <p:nvPr/>
          </p:nvPicPr>
          <p:blipFill>
            <a:blip r:embed="rId6">
              <a:extLst>
                <a:ext uri="{28A0092B-C50C-407E-A947-70E740481C1C}">
                  <a14:useLocalDpi xmlns:a14="http://schemas.microsoft.com/office/drawing/2010/main" val="0"/>
                </a:ext>
              </a:extLst>
            </a:blip>
            <a:srcRect t="16972" r="2" b="2"/>
            <a:stretch/>
          </p:blipFill>
          <p:spPr>
            <a:xfrm>
              <a:off x="3277805" y="-456385"/>
              <a:ext cx="3997527" cy="2646947"/>
            </a:xfrm>
            <a:custGeom>
              <a:avLst/>
              <a:gdLst/>
              <a:ahLst/>
              <a:cxnLst/>
              <a:rect l="l" t="t" r="r" b="b"/>
              <a:pathLst>
                <a:path w="3997527" h="2646947">
                  <a:moveTo>
                    <a:pt x="292993" y="0"/>
                  </a:moveTo>
                  <a:lnTo>
                    <a:pt x="3828920" y="0"/>
                  </a:lnTo>
                  <a:lnTo>
                    <a:pt x="3877162" y="126877"/>
                  </a:lnTo>
                  <a:cubicBezTo>
                    <a:pt x="3956137" y="365716"/>
                    <a:pt x="3997527" y="630123"/>
                    <a:pt x="3997527" y="908578"/>
                  </a:cubicBezTo>
                  <a:cubicBezTo>
                    <a:pt x="3997527" y="1130767"/>
                    <a:pt x="3933446" y="1309091"/>
                    <a:pt x="3789844" y="1486825"/>
                  </a:cubicBezTo>
                  <a:cubicBezTo>
                    <a:pt x="3639637" y="1672742"/>
                    <a:pt x="3413939" y="1843981"/>
                    <a:pt x="3174946" y="2025257"/>
                  </a:cubicBezTo>
                  <a:cubicBezTo>
                    <a:pt x="3130853" y="2058662"/>
                    <a:pt x="3085302" y="2093247"/>
                    <a:pt x="3039752" y="2128254"/>
                  </a:cubicBezTo>
                  <a:cubicBezTo>
                    <a:pt x="2632020" y="2441546"/>
                    <a:pt x="2334435" y="2646947"/>
                    <a:pt x="1928851" y="2646947"/>
                  </a:cubicBezTo>
                  <a:cubicBezTo>
                    <a:pt x="1310863" y="2646947"/>
                    <a:pt x="873195" y="2394813"/>
                    <a:pt x="465463" y="1803828"/>
                  </a:cubicBezTo>
                  <a:cubicBezTo>
                    <a:pt x="412107" y="1726474"/>
                    <a:pt x="359949" y="1656124"/>
                    <a:pt x="309509" y="1588134"/>
                  </a:cubicBezTo>
                  <a:cubicBezTo>
                    <a:pt x="100453" y="1306222"/>
                    <a:pt x="0" y="1159615"/>
                    <a:pt x="0" y="908578"/>
                  </a:cubicBezTo>
                  <a:cubicBezTo>
                    <a:pt x="0" y="659312"/>
                    <a:pt x="62965" y="413080"/>
                    <a:pt x="187010" y="176721"/>
                  </a:cubicBezTo>
                  <a:cubicBezTo>
                    <a:pt x="217356" y="118918"/>
                    <a:pt x="250961" y="62336"/>
                    <a:pt x="287751" y="7075"/>
                  </a:cubicBezTo>
                  <a:close/>
                </a:path>
              </a:pathLst>
            </a:custGeom>
          </p:spPr>
        </p:pic>
        <p:sp>
          <p:nvSpPr>
            <p:cNvPr id="13" name="TextBox 12">
              <a:extLst>
                <a:ext uri="{FF2B5EF4-FFF2-40B4-BE49-F238E27FC236}">
                  <a16:creationId xmlns:a16="http://schemas.microsoft.com/office/drawing/2014/main" id="{38E726FC-9D4B-5356-6B28-4DE2C03458B0}"/>
                </a:ext>
              </a:extLst>
            </p:cNvPr>
            <p:cNvSpPr txBox="1"/>
            <p:nvPr/>
          </p:nvSpPr>
          <p:spPr>
            <a:xfrm>
              <a:off x="3961086" y="2460509"/>
              <a:ext cx="3314246" cy="848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7132"/>
                  </a:solidFill>
                  <a:effectLst/>
                  <a:uLnTx/>
                  <a:uFillTx/>
                  <a:latin typeface="Aptos" panose="020B0004020202020204" pitchFamily="34" charset="0"/>
                </a:rPr>
                <a:t>2. </a:t>
              </a:r>
              <a:r>
                <a:rPr kumimoji="0" lang="en-US" sz="2400" b="0" i="0" u="none" strike="noStrike" kern="1200" cap="none" spc="0" normalizeH="0" baseline="0" noProof="0" dirty="0">
                  <a:ln>
                    <a:noFill/>
                  </a:ln>
                  <a:solidFill>
                    <a:srgbClr val="E97132"/>
                  </a:solidFill>
                  <a:effectLst/>
                  <a:uLnTx/>
                  <a:uFillTx/>
                  <a:latin typeface="Aptos" panose="020B0004020202020204" pitchFamily="34" charset="0"/>
                </a:rPr>
                <a:t>We print this onto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97132"/>
                  </a:solidFill>
                  <a:effectLst/>
                  <a:uLnTx/>
                  <a:uFillTx/>
                  <a:latin typeface="Aptos" panose="020B0004020202020204" pitchFamily="34" charset="0"/>
                </a:rPr>
                <a:t>heat transfer paper</a:t>
              </a:r>
              <a:endParaRPr kumimoji="0" lang="en-AU" sz="2400" b="0" i="0" u="none" strike="noStrike" kern="1200" cap="none" spc="0" normalizeH="0" baseline="0" noProof="0" dirty="0">
                <a:ln>
                  <a:noFill/>
                </a:ln>
                <a:solidFill>
                  <a:srgbClr val="E97132"/>
                </a:solidFill>
                <a:effectLst/>
                <a:uLnTx/>
                <a:uFillTx/>
                <a:latin typeface="Aptos" panose="020B0004020202020204" pitchFamily="34" charset="0"/>
              </a:endParaRPr>
            </a:p>
          </p:txBody>
        </p:sp>
        <p:sp>
          <p:nvSpPr>
            <p:cNvPr id="15" name="Arrow: Striped Right 14">
              <a:extLst>
                <a:ext uri="{FF2B5EF4-FFF2-40B4-BE49-F238E27FC236}">
                  <a16:creationId xmlns:a16="http://schemas.microsoft.com/office/drawing/2014/main" id="{CC22E371-A49D-387C-8B0A-B9B82F1F5D1E}"/>
                </a:ext>
              </a:extLst>
            </p:cNvPr>
            <p:cNvSpPr/>
            <p:nvPr/>
          </p:nvSpPr>
          <p:spPr>
            <a:xfrm rot="19231267">
              <a:off x="3138926" y="1816086"/>
              <a:ext cx="977775" cy="69865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6" name="TextBox 15">
            <a:extLst>
              <a:ext uri="{FF2B5EF4-FFF2-40B4-BE49-F238E27FC236}">
                <a16:creationId xmlns:a16="http://schemas.microsoft.com/office/drawing/2014/main" id="{39895ECB-3C38-BDB3-6BC2-6BCFA46BC3FA}"/>
              </a:ext>
            </a:extLst>
          </p:cNvPr>
          <p:cNvSpPr txBox="1"/>
          <p:nvPr/>
        </p:nvSpPr>
        <p:spPr>
          <a:xfrm>
            <a:off x="9029407" y="3581497"/>
            <a:ext cx="328266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7132"/>
                </a:solidFill>
                <a:effectLst/>
                <a:uLnTx/>
                <a:uFillTx/>
                <a:latin typeface="+mj-lt"/>
                <a:ea typeface="+mn-ea"/>
                <a:cs typeface="+mn-cs"/>
              </a:rPr>
              <a:t>3. </a:t>
            </a:r>
            <a:r>
              <a:rPr kumimoji="0" lang="en-US" sz="2400" b="0" i="0" u="none" strike="noStrike" kern="1200" cap="none" spc="0" normalizeH="0" baseline="0" noProof="0" dirty="0">
                <a:ln>
                  <a:noFill/>
                </a:ln>
                <a:solidFill>
                  <a:srgbClr val="E97132"/>
                </a:solidFill>
                <a:effectLst/>
                <a:uLnTx/>
                <a:uFillTx/>
                <a:latin typeface="+mj-lt"/>
                <a:ea typeface="+mn-ea"/>
                <a:cs typeface="+mn-cs"/>
              </a:rPr>
              <a:t>Then we use a heat press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97132"/>
                </a:solidFill>
                <a:effectLst/>
                <a:uLnTx/>
                <a:uFillTx/>
                <a:latin typeface="+mj-lt"/>
                <a:ea typeface="+mn-ea"/>
                <a:cs typeface="+mn-cs"/>
              </a:rPr>
              <a:t>to transfer the </a:t>
            </a:r>
            <a:r>
              <a:rPr kumimoji="0" lang="en-US" sz="2400" b="0" i="0" u="none" strike="noStrike" kern="1200" cap="none" spc="0" normalizeH="0" baseline="0" noProof="0" dirty="0">
                <a:ln>
                  <a:noFill/>
                </a:ln>
                <a:solidFill>
                  <a:srgbClr val="E97132"/>
                </a:solidFill>
                <a:effectLst/>
                <a:uLnTx/>
                <a:uFillTx/>
                <a:latin typeface="+mj-lt"/>
              </a:rPr>
              <a:t>artwork</a:t>
            </a:r>
            <a:r>
              <a:rPr kumimoji="0" lang="en-US" sz="2400" b="0" i="0" u="none" strike="noStrike" kern="1200" cap="none" spc="0" normalizeH="0" baseline="0" noProof="0" dirty="0">
                <a:ln>
                  <a:noFill/>
                </a:ln>
                <a:solidFill>
                  <a:srgbClr val="E97132"/>
                </a:solidFill>
                <a:effectLst/>
                <a:uLnTx/>
                <a:uFillTx/>
                <a:latin typeface="+mj-lt"/>
                <a:ea typeface="+mn-ea"/>
                <a:cs typeface="+mn-cs"/>
              </a:rPr>
              <a:t> onto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97132"/>
                </a:solidFill>
                <a:effectLst/>
                <a:uLnTx/>
                <a:uFillTx/>
                <a:latin typeface="+mj-lt"/>
                <a:ea typeface="+mn-ea"/>
                <a:cs typeface="+mn-cs"/>
              </a:rPr>
              <a:t>A shirt</a:t>
            </a:r>
            <a:endParaRPr kumimoji="0" lang="en-AU" sz="2400" b="0" i="0" u="none" strike="noStrike" kern="1200" cap="none" spc="0" normalizeH="0" baseline="0" noProof="0" dirty="0">
              <a:ln>
                <a:noFill/>
              </a:ln>
              <a:solidFill>
                <a:srgbClr val="E97132"/>
              </a:solidFill>
              <a:effectLst/>
              <a:uLnTx/>
              <a:uFillTx/>
              <a:latin typeface="+mj-lt"/>
              <a:ea typeface="+mn-ea"/>
              <a:cs typeface="+mn-cs"/>
            </a:endParaRPr>
          </a:p>
        </p:txBody>
      </p:sp>
    </p:spTree>
    <p:extLst>
      <p:ext uri="{BB962C8B-B14F-4D97-AF65-F5344CB8AC3E}">
        <p14:creationId xmlns:p14="http://schemas.microsoft.com/office/powerpoint/2010/main" val="12362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223335"/>
            <a:ext cx="9936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AU" sz="38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rPr>
              <a:t>Overview</a:t>
            </a: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1124262"/>
            <a:ext cx="9936000" cy="50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0" indent="0">
              <a:buNone/>
            </a:pPr>
            <a:r>
              <a:rPr lang="en-AU" sz="2800" b="0" i="0" dirty="0">
                <a:solidFill>
                  <a:srgbClr val="0F4761"/>
                </a:solidFill>
                <a:effectLst/>
                <a:latin typeface="Aptos" panose="020B0004020202020204" pitchFamily="34" charset="0"/>
                <a:cs typeface="Arial" panose="020B0604020202020204" pitchFamily="34" charset="0"/>
              </a:rPr>
              <a:t>10:00 – 10:15 | Introduction (15 min) </a:t>
            </a:r>
          </a:p>
          <a:p>
            <a:pPr marL="0" indent="0">
              <a:buNone/>
            </a:pPr>
            <a:r>
              <a:rPr lang="en-US" sz="2800" b="0" i="0" dirty="0">
                <a:solidFill>
                  <a:srgbClr val="0F4761"/>
                </a:solidFill>
                <a:effectLst/>
                <a:latin typeface="Aptos" panose="020B0004020202020204" pitchFamily="34" charset="0"/>
                <a:cs typeface="Arial" panose="020B0604020202020204" pitchFamily="34" charset="0"/>
              </a:rPr>
              <a:t>10:15 – 10:30 | Online Security and Privacy Essentials (15 min) </a:t>
            </a:r>
            <a:endParaRPr lang="en-AU" sz="2800" b="0" i="0" dirty="0">
              <a:solidFill>
                <a:srgbClr val="0F4761"/>
              </a:solidFill>
              <a:effectLst/>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10:30 – 11:10 | Procreate (</a:t>
            </a:r>
            <a:r>
              <a:rPr lang="en-AU" sz="2800" dirty="0">
                <a:solidFill>
                  <a:srgbClr val="0F4761"/>
                </a:solidFill>
                <a:latin typeface="Aptos" panose="020B0004020202020204" pitchFamily="34" charset="0"/>
                <a:cs typeface="Arial" panose="020B0604020202020204" pitchFamily="34" charset="0"/>
              </a:rPr>
              <a:t>4</a:t>
            </a:r>
            <a:r>
              <a:rPr lang="en-AU" sz="2800" b="0" i="0" dirty="0">
                <a:solidFill>
                  <a:srgbClr val="0F4761"/>
                </a:solidFill>
                <a:effectLst/>
                <a:latin typeface="Aptos" panose="020B0004020202020204" pitchFamily="34" charset="0"/>
                <a:cs typeface="Arial" panose="020B0604020202020204" pitchFamily="34" charset="0"/>
              </a:rPr>
              <a:t>0 min) </a:t>
            </a:r>
            <a:endParaRPr lang="en-AU" sz="2800" dirty="0">
              <a:solidFill>
                <a:srgbClr val="0F4761"/>
              </a:solidFill>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11:10 – </a:t>
            </a:r>
            <a:r>
              <a:rPr lang="en-AU" sz="2800" dirty="0">
                <a:solidFill>
                  <a:srgbClr val="0F4761"/>
                </a:solidFill>
                <a:latin typeface="Aptos" panose="020B0004020202020204" pitchFamily="34" charset="0"/>
                <a:cs typeface="Arial" panose="020B0604020202020204" pitchFamily="34" charset="0"/>
              </a:rPr>
              <a:t>12:00</a:t>
            </a:r>
            <a:r>
              <a:rPr lang="en-AU" sz="2800" b="0" i="0" dirty="0">
                <a:solidFill>
                  <a:srgbClr val="0F4761"/>
                </a:solidFill>
                <a:effectLst/>
                <a:latin typeface="Aptos" panose="020B0004020202020204" pitchFamily="34" charset="0"/>
                <a:cs typeface="Arial" panose="020B0604020202020204" pitchFamily="34" charset="0"/>
              </a:rPr>
              <a:t> | Draw your design (50 min) </a:t>
            </a:r>
          </a:p>
          <a:p>
            <a:pPr marL="0" indent="0">
              <a:buNone/>
            </a:pPr>
            <a:r>
              <a:rPr lang="en-US" sz="2800" b="0" i="0" dirty="0">
                <a:solidFill>
                  <a:srgbClr val="0F4761"/>
                </a:solidFill>
                <a:effectLst/>
                <a:latin typeface="Aptos" panose="020B0004020202020204" pitchFamily="34" charset="0"/>
                <a:cs typeface="Arial" panose="020B0604020202020204" pitchFamily="34" charset="0"/>
              </a:rPr>
              <a:t>12:00 – 13:00 | Lunch (60 min)</a:t>
            </a:r>
            <a:endParaRPr lang="en-AU" sz="2800" dirty="0">
              <a:solidFill>
                <a:srgbClr val="0F4761"/>
              </a:solidFill>
              <a:latin typeface="Aptos" panose="020B0004020202020204" pitchFamily="34" charset="0"/>
              <a:cs typeface="Arial" panose="020B0604020202020204" pitchFamily="34" charset="0"/>
            </a:endParaRPr>
          </a:p>
          <a:p>
            <a:r>
              <a:rPr lang="en-US" sz="2800" b="0" i="0" dirty="0">
                <a:solidFill>
                  <a:srgbClr val="0F4761"/>
                </a:solidFill>
                <a:effectLst/>
                <a:latin typeface="Aptos" panose="020B0004020202020204" pitchFamily="34" charset="0"/>
                <a:cs typeface="Arial" panose="020B0604020202020204" pitchFamily="34" charset="0"/>
              </a:rPr>
              <a:t>13:00 – 13:10 | </a:t>
            </a:r>
            <a:r>
              <a:rPr lang="en-AU" sz="2800" b="0" i="0" dirty="0">
                <a:solidFill>
                  <a:srgbClr val="0F4761"/>
                </a:solidFill>
                <a:effectLst/>
                <a:latin typeface="Aptos" panose="020B0004020202020204" pitchFamily="34" charset="0"/>
                <a:cs typeface="Arial" panose="020B0604020202020204" pitchFamily="34" charset="0"/>
              </a:rPr>
              <a:t>Export and sharing (15 min)</a:t>
            </a:r>
          </a:p>
          <a:p>
            <a:pPr marL="0" indent="0">
              <a:buNone/>
            </a:pPr>
            <a:r>
              <a:rPr lang="en-AU" sz="2800" b="0" i="0" dirty="0">
                <a:solidFill>
                  <a:srgbClr val="0F4761"/>
                </a:solidFill>
                <a:effectLst/>
                <a:latin typeface="Aptos" panose="020B0004020202020204" pitchFamily="34" charset="0"/>
                <a:cs typeface="Arial" panose="020B0604020202020204" pitchFamily="34" charset="0"/>
              </a:rPr>
              <a:t>13:</a:t>
            </a:r>
            <a:r>
              <a:rPr lang="en-AU" sz="2800" dirty="0">
                <a:solidFill>
                  <a:srgbClr val="0F4761"/>
                </a:solidFill>
                <a:latin typeface="Aptos" panose="020B0004020202020204" pitchFamily="34" charset="0"/>
                <a:cs typeface="Arial" panose="020B0604020202020204" pitchFamily="34" charset="0"/>
              </a:rPr>
              <a:t>10</a:t>
            </a:r>
            <a:r>
              <a:rPr lang="en-AU" sz="2800" b="0" i="0" dirty="0">
                <a:solidFill>
                  <a:srgbClr val="0F4761"/>
                </a:solidFill>
                <a:effectLst/>
                <a:latin typeface="Aptos" panose="020B0004020202020204" pitchFamily="34" charset="0"/>
                <a:cs typeface="Arial" panose="020B0604020202020204" pitchFamily="34" charset="0"/>
              </a:rPr>
              <a:t> – 13:40 | Transfer to garment (30 min)</a:t>
            </a:r>
          </a:p>
          <a:p>
            <a:pPr marL="0" indent="0">
              <a:buNone/>
            </a:pPr>
            <a:r>
              <a:rPr lang="en-AU" sz="2800" b="0" i="0" dirty="0">
                <a:solidFill>
                  <a:srgbClr val="0F4761"/>
                </a:solidFill>
                <a:effectLst/>
                <a:latin typeface="Aptos" panose="020B0004020202020204" pitchFamily="34" charset="0"/>
                <a:cs typeface="Arial" panose="020B0604020202020204" pitchFamily="34" charset="0"/>
              </a:rPr>
              <a:t>13:40 – 13:50 | </a:t>
            </a:r>
            <a:r>
              <a:rPr lang="en-US" sz="2800" b="0" i="0" dirty="0">
                <a:solidFill>
                  <a:srgbClr val="0F4761"/>
                </a:solidFill>
                <a:effectLst/>
                <a:latin typeface="Aptos" panose="020B0004020202020204" pitchFamily="34" charset="0"/>
                <a:cs typeface="Arial" panose="020B0604020202020204" pitchFamily="34" charset="0"/>
              </a:rPr>
              <a:t>Fashion show (10 min) </a:t>
            </a:r>
            <a:endParaRPr lang="en-AU" sz="2800" b="0" i="0" dirty="0">
              <a:solidFill>
                <a:srgbClr val="0F4761"/>
              </a:solidFill>
              <a:effectLst/>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13:50 – 14:0</a:t>
            </a:r>
            <a:r>
              <a:rPr lang="en-AU" sz="2800" dirty="0">
                <a:solidFill>
                  <a:srgbClr val="0F4761"/>
                </a:solidFill>
                <a:latin typeface="Aptos" panose="020B0004020202020204" pitchFamily="34" charset="0"/>
                <a:cs typeface="Arial" panose="020B0604020202020204" pitchFamily="34" charset="0"/>
              </a:rPr>
              <a:t>0</a:t>
            </a:r>
            <a:r>
              <a:rPr lang="en-AU" sz="2800" b="0" i="0" dirty="0">
                <a:solidFill>
                  <a:srgbClr val="0F4761"/>
                </a:solidFill>
                <a:effectLst/>
                <a:latin typeface="Aptos" panose="020B0004020202020204" pitchFamily="34" charset="0"/>
                <a:cs typeface="Arial" panose="020B0604020202020204" pitchFamily="34" charset="0"/>
              </a:rPr>
              <a:t> | Marketing ideas &amp; conclusion (10 min)</a:t>
            </a:r>
            <a:endParaRPr lang="en-US" sz="2800" dirty="0">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621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363A1F3-4E70-EDA2-67CE-E8DF3F1B3D1D}"/>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b="1" kern="1200">
                <a:solidFill>
                  <a:srgbClr val="FFFFFF"/>
                </a:solidFill>
                <a:latin typeface="+mj-lt"/>
                <a:ea typeface="+mj-ea"/>
                <a:cs typeface="+mj-cs"/>
              </a:rPr>
              <a:t>Digital Arts - Materials</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47B4480-A4D0-A1B6-CCDC-D77CBB4B6F2F}"/>
              </a:ext>
            </a:extLst>
          </p:cNvPr>
          <p:cNvSpPr>
            <a:spLocks noGrp="1"/>
          </p:cNvSpPr>
          <p:nvPr>
            <p:ph idx="1"/>
          </p:nvPr>
        </p:nvSpPr>
        <p:spPr>
          <a:xfrm>
            <a:off x="4167272" y="319088"/>
            <a:ext cx="7186527" cy="6219824"/>
          </a:xfrm>
        </p:spPr>
        <p:txBody>
          <a:bodyPr vert="horz" lIns="91440" tIns="45720" rIns="91440" bIns="45720" rtlCol="0" anchor="ctr">
            <a:noAutofit/>
          </a:bodyPr>
          <a:lstStyle/>
          <a:p>
            <a:pPr fontAlgn="base">
              <a:spcAft>
                <a:spcPts val="600"/>
              </a:spcAft>
            </a:pPr>
            <a:r>
              <a:rPr lang="en-US" sz="2400" b="0" i="0" dirty="0">
                <a:effectLst/>
                <a:latin typeface="Aptos" panose="020B0004020202020204" pitchFamily="34" charset="0"/>
              </a:rPr>
              <a:t>iPad – </a:t>
            </a:r>
            <a:r>
              <a:rPr lang="en-US" sz="2400" b="0" i="1" dirty="0">
                <a:effectLst/>
                <a:latin typeface="Aptos" panose="020B0004020202020204" pitchFamily="34" charset="0"/>
              </a:rPr>
              <a:t>with Procreate app</a:t>
            </a:r>
            <a:endParaRPr lang="en-US" sz="2400" b="0" i="0" dirty="0">
              <a:effectLst/>
              <a:latin typeface="Aptos" panose="020B0004020202020204" pitchFamily="34" charset="0"/>
            </a:endParaRPr>
          </a:p>
          <a:p>
            <a:pPr fontAlgn="base">
              <a:spcAft>
                <a:spcPts val="600"/>
              </a:spcAft>
            </a:pPr>
            <a:r>
              <a:rPr lang="en-US" sz="2400" b="0" i="0" dirty="0">
                <a:effectLst/>
                <a:latin typeface="Aptos" panose="020B0004020202020204" pitchFamily="34" charset="0"/>
              </a:rPr>
              <a:t> Sublimation printer with transfer paper and blank garments  </a:t>
            </a:r>
          </a:p>
          <a:p>
            <a:pPr fontAlgn="base">
              <a:spcAft>
                <a:spcPts val="600"/>
              </a:spcAft>
            </a:pPr>
            <a:r>
              <a:rPr lang="en-US" sz="2400" b="0" i="0" dirty="0">
                <a:effectLst/>
                <a:latin typeface="Aptos" panose="020B0004020202020204" pitchFamily="34" charset="0"/>
              </a:rPr>
              <a:t>Laptop for printer operation </a:t>
            </a:r>
          </a:p>
          <a:p>
            <a:pPr fontAlgn="base">
              <a:spcAft>
                <a:spcPts val="600"/>
              </a:spcAft>
            </a:pPr>
            <a:r>
              <a:rPr lang="en-US" sz="2400" b="0" i="0" dirty="0">
                <a:effectLst/>
                <a:latin typeface="Aptos" panose="020B0004020202020204" pitchFamily="34" charset="0"/>
              </a:rPr>
              <a:t>Heat press and instructions </a:t>
            </a:r>
          </a:p>
          <a:p>
            <a:pPr fontAlgn="base">
              <a:spcAft>
                <a:spcPts val="600"/>
              </a:spcAft>
            </a:pPr>
            <a:r>
              <a:rPr lang="en-AU" sz="2400" b="0" i="0" dirty="0">
                <a:solidFill>
                  <a:srgbClr val="000000"/>
                </a:solidFill>
                <a:effectLst/>
                <a:latin typeface="Aptos" panose="020B0004020202020204" pitchFamily="34" charset="0"/>
              </a:rPr>
              <a:t>Blank paper + Coloured Pens </a:t>
            </a:r>
          </a:p>
          <a:p>
            <a:pPr fontAlgn="base">
              <a:spcAft>
                <a:spcPts val="600"/>
              </a:spcAft>
            </a:pPr>
            <a:r>
              <a:rPr lang="en-US" sz="2400" b="0" i="0">
                <a:effectLst/>
                <a:latin typeface="Aptos" panose="020B0004020202020204" pitchFamily="34" charset="0"/>
              </a:rPr>
              <a:t>Notes </a:t>
            </a:r>
            <a:r>
              <a:rPr lang="en-US" sz="2400" b="0" i="0" dirty="0">
                <a:effectLst/>
                <a:latin typeface="Aptos" panose="020B0004020202020204" pitchFamily="34" charset="0"/>
              </a:rPr>
              <a:t>and Links handout</a:t>
            </a:r>
          </a:p>
          <a:p>
            <a:pPr fontAlgn="base">
              <a:spcAft>
                <a:spcPts val="600"/>
              </a:spcAft>
            </a:pPr>
            <a:r>
              <a:rPr lang="en-US" sz="2400" dirty="0">
                <a:latin typeface="Aptos" panose="020B0004020202020204" pitchFamily="34" charset="0"/>
              </a:rPr>
              <a:t>“Protecting your personal information online” document</a:t>
            </a:r>
          </a:p>
        </p:txBody>
      </p:sp>
      <p:sp>
        <p:nvSpPr>
          <p:cNvPr id="4" name="Rectangle 3">
            <a:extLst>
              <a:ext uri="{FF2B5EF4-FFF2-40B4-BE49-F238E27FC236}">
                <a16:creationId xmlns:a16="http://schemas.microsoft.com/office/drawing/2014/main" id="{C780005F-BDD4-2E48-85A1-6AC67A7F04B1}"/>
              </a:ext>
            </a:extLst>
          </p:cNvPr>
          <p:cNvSpPr/>
          <p:nvPr/>
        </p:nvSpPr>
        <p:spPr>
          <a:xfrm>
            <a:off x="11759609" y="0"/>
            <a:ext cx="432391" cy="6858000"/>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4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23858C0-CCC5-49A8-8FDA-82BAEEE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E73C386-7D31-4D0F-9EEC-BC2A67FC9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020B6-744B-1FBD-395A-CE700014CF2C}"/>
              </a:ext>
            </a:extLst>
          </p:cNvPr>
          <p:cNvSpPr>
            <a:spLocks noGrp="1"/>
          </p:cNvSpPr>
          <p:nvPr>
            <p:ph type="title"/>
          </p:nvPr>
        </p:nvSpPr>
        <p:spPr>
          <a:xfrm>
            <a:off x="6536763" y="576263"/>
            <a:ext cx="4609177" cy="2967606"/>
          </a:xfrm>
        </p:spPr>
        <p:txBody>
          <a:bodyPr vert="horz" lIns="91440" tIns="45720" rIns="91440" bIns="45720" rtlCol="0" anchor="b">
            <a:normAutofit/>
          </a:bodyPr>
          <a:lstStyle/>
          <a:p>
            <a:r>
              <a:rPr lang="en-US" sz="4800"/>
              <a:t>Online Security and Privacy essentials</a:t>
            </a:r>
          </a:p>
        </p:txBody>
      </p:sp>
      <p:sp>
        <p:nvSpPr>
          <p:cNvPr id="4" name="TextBox 3">
            <a:extLst>
              <a:ext uri="{FF2B5EF4-FFF2-40B4-BE49-F238E27FC236}">
                <a16:creationId xmlns:a16="http://schemas.microsoft.com/office/drawing/2014/main" id="{BB8EDEBD-E758-C345-61F7-F5854DC7483C}"/>
              </a:ext>
            </a:extLst>
          </p:cNvPr>
          <p:cNvSpPr txBox="1"/>
          <p:nvPr/>
        </p:nvSpPr>
        <p:spPr>
          <a:xfrm>
            <a:off x="6536763" y="3764975"/>
            <a:ext cx="4609177" cy="219268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pPr>
            <a:r>
              <a:rPr lang="en-US" sz="2400">
                <a:hlinkClick r:id="rId3"/>
              </a:rPr>
              <a:t>Free online safety presentations | Be Connected</a:t>
            </a:r>
            <a:endParaRPr lang="en-US" sz="2400"/>
          </a:p>
        </p:txBody>
      </p:sp>
      <p:sp>
        <p:nvSpPr>
          <p:cNvPr id="56" name="Rectangle 55">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13"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 name="Graphic 7" descr="Laptop Secure">
            <a:extLst>
              <a:ext uri="{FF2B5EF4-FFF2-40B4-BE49-F238E27FC236}">
                <a16:creationId xmlns:a16="http://schemas.microsoft.com/office/drawing/2014/main" id="{6BC0C737-BF3A-FA3F-B827-3C4586772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4" y="687444"/>
            <a:ext cx="3051857" cy="3051857"/>
          </a:xfrm>
          <a:prstGeom prst="rect">
            <a:avLst/>
          </a:prstGeom>
        </p:spPr>
      </p:pic>
      <p:pic>
        <p:nvPicPr>
          <p:cNvPr id="5" name="Picture 4">
            <a:extLst>
              <a:ext uri="{FF2B5EF4-FFF2-40B4-BE49-F238E27FC236}">
                <a16:creationId xmlns:a16="http://schemas.microsoft.com/office/drawing/2014/main" id="{F9D942C8-5DD0-0E9F-B5DF-AFC9915110B5}"/>
              </a:ext>
            </a:extLst>
          </p:cNvPr>
          <p:cNvPicPr>
            <a:picLocks noChangeAspect="1"/>
          </p:cNvPicPr>
          <p:nvPr/>
        </p:nvPicPr>
        <p:blipFill>
          <a:blip r:embed="rId6"/>
          <a:stretch>
            <a:fillRect/>
          </a:stretch>
        </p:blipFill>
        <p:spPr>
          <a:xfrm>
            <a:off x="3322691" y="701465"/>
            <a:ext cx="2759866" cy="5411503"/>
          </a:xfrm>
          <a:prstGeom prst="rect">
            <a:avLst/>
          </a:prstGeom>
        </p:spPr>
      </p:pic>
      <p:cxnSp>
        <p:nvCxnSpPr>
          <p:cNvPr id="58" name="Straight Connector 5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3983C6A-56A5-4E61-A5AF-EEA9556C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80640" y="6142997"/>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019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7E11-F849-0D9D-CCD1-AE42459B0DD7}"/>
              </a:ext>
            </a:extLst>
          </p:cNvPr>
          <p:cNvSpPr>
            <a:spLocks noGrp="1"/>
          </p:cNvSpPr>
          <p:nvPr>
            <p:ph type="title"/>
          </p:nvPr>
        </p:nvSpPr>
        <p:spPr/>
        <p:txBody>
          <a:bodyPr/>
          <a:lstStyle/>
          <a:p>
            <a:r>
              <a:rPr lang="en-US"/>
              <a:t>Password generator/Passphrase</a:t>
            </a:r>
          </a:p>
        </p:txBody>
      </p:sp>
      <p:sp>
        <p:nvSpPr>
          <p:cNvPr id="3" name="Content Placeholder 2">
            <a:extLst>
              <a:ext uri="{FF2B5EF4-FFF2-40B4-BE49-F238E27FC236}">
                <a16:creationId xmlns:a16="http://schemas.microsoft.com/office/drawing/2014/main" id="{F4E59FE4-BF05-924C-EAB2-498E598E5D91}"/>
              </a:ext>
            </a:extLst>
          </p:cNvPr>
          <p:cNvSpPr>
            <a:spLocks noGrp="1"/>
          </p:cNvSpPr>
          <p:nvPr>
            <p:ph idx="1"/>
          </p:nvPr>
        </p:nvSpPr>
        <p:spPr>
          <a:xfrm>
            <a:off x="838200" y="1454046"/>
            <a:ext cx="10515600" cy="4722917"/>
          </a:xfrm>
        </p:spPr>
        <p:txBody>
          <a:bodyPr vert="horz" lIns="91440" tIns="45720" rIns="91440" bIns="45720" rtlCol="0" anchor="t">
            <a:normAutofit/>
          </a:bodyPr>
          <a:lstStyle/>
          <a:p>
            <a:pPr marL="0" indent="0">
              <a:buNone/>
            </a:pPr>
            <a:r>
              <a:rPr lang="en-US"/>
              <a:t>You can find complex password generators online:</a:t>
            </a:r>
          </a:p>
          <a:p>
            <a:pPr marL="0" indent="0">
              <a:buNone/>
            </a:pPr>
            <a:r>
              <a:rPr lang="en-US">
                <a:hlinkClick r:id="rId3"/>
              </a:rPr>
              <a:t>https://bitwarden.com/password-generator/</a:t>
            </a:r>
            <a:endParaRPr lang="en-US"/>
          </a:p>
          <a:p>
            <a:pPr marL="0" indent="0">
              <a:buNone/>
            </a:pPr>
            <a:endParaRPr lang="en-US"/>
          </a:p>
          <a:p>
            <a:pPr marL="0" indent="0">
              <a:buNone/>
            </a:pPr>
            <a:r>
              <a:rPr lang="en-US"/>
              <a:t>Or consider the “Passphrase”</a:t>
            </a:r>
          </a:p>
          <a:p>
            <a:r>
              <a:rPr lang="en-US"/>
              <a:t>Long – 14 characters</a:t>
            </a:r>
          </a:p>
          <a:p>
            <a:r>
              <a:rPr lang="en-US"/>
              <a:t>Nonsense – not a common phrase, link 3 unrelated words with punctuation.</a:t>
            </a:r>
          </a:p>
          <a:p>
            <a:pPr marL="0" indent="0">
              <a:buNone/>
            </a:pPr>
            <a:endParaRPr lang="en-US"/>
          </a:p>
          <a:p>
            <a:pPr marL="0" indent="0">
              <a:buNone/>
            </a:pPr>
            <a:r>
              <a:rPr lang="en-US"/>
              <a:t>E.g. Camera-wall-plant22</a:t>
            </a:r>
          </a:p>
        </p:txBody>
      </p:sp>
    </p:spTree>
    <p:extLst>
      <p:ext uri="{BB962C8B-B14F-4D97-AF65-F5344CB8AC3E}">
        <p14:creationId xmlns:p14="http://schemas.microsoft.com/office/powerpoint/2010/main" val="165084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D1F179-331F-2A7B-71E2-14C0EA4897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A683CD-487A-E0EC-D223-F442592D18B5}"/>
              </a:ext>
            </a:extLst>
          </p:cNvPr>
          <p:cNvSpPr>
            <a:spLocks noGrp="1"/>
          </p:cNvSpPr>
          <p:nvPr>
            <p:ph type="title"/>
          </p:nvPr>
        </p:nvSpPr>
        <p:spPr>
          <a:xfrm>
            <a:off x="876693" y="741391"/>
            <a:ext cx="3455821" cy="1616203"/>
          </a:xfrm>
        </p:spPr>
        <p:txBody>
          <a:bodyPr anchor="b">
            <a:normAutofit/>
          </a:bodyPr>
          <a:lstStyle/>
          <a:p>
            <a:r>
              <a:rPr lang="en-US" sz="3200" kern="1200">
                <a:latin typeface="Aptos" panose="020B0004020202020204" pitchFamily="34" charset="0"/>
              </a:rPr>
              <a:t>Basics of Digital Drawing</a:t>
            </a:r>
            <a:endParaRPr lang="en-US" sz="3200">
              <a:latin typeface="Aptos" panose="020B0004020202020204" pitchFamily="34" charset="0"/>
            </a:endParaRPr>
          </a:p>
        </p:txBody>
      </p:sp>
      <p:sp>
        <p:nvSpPr>
          <p:cNvPr id="6" name="Content Placeholder 5">
            <a:extLst>
              <a:ext uri="{FF2B5EF4-FFF2-40B4-BE49-F238E27FC236}">
                <a16:creationId xmlns:a16="http://schemas.microsoft.com/office/drawing/2014/main" id="{C068712C-2F74-F8D5-56FA-649045286A8C}"/>
              </a:ext>
            </a:extLst>
          </p:cNvPr>
          <p:cNvSpPr>
            <a:spLocks noGrp="1"/>
          </p:cNvSpPr>
          <p:nvPr>
            <p:ph idx="1"/>
          </p:nvPr>
        </p:nvSpPr>
        <p:spPr>
          <a:xfrm>
            <a:off x="876693" y="2533476"/>
            <a:ext cx="3455821" cy="3447832"/>
          </a:xfrm>
        </p:spPr>
        <p:txBody>
          <a:bodyPr anchor="t">
            <a:normAutofit/>
          </a:bodyPr>
          <a:lstStyle/>
          <a:p>
            <a:pPr marL="57150" indent="0">
              <a:spcAft>
                <a:spcPts val="600"/>
              </a:spcAft>
              <a:buNone/>
            </a:pPr>
            <a:r>
              <a:rPr lang="en-US" sz="2000" b="1" dirty="0">
                <a:latin typeface="Aptos" panose="020B0004020202020204" pitchFamily="34" charset="0"/>
              </a:rPr>
              <a:t>Procreate: </a:t>
            </a:r>
            <a:r>
              <a:rPr lang="en-US" sz="2000" dirty="0">
                <a:latin typeface="Aptos" panose="020B0004020202020204" pitchFamily="34" charset="0"/>
              </a:rPr>
              <a:t>A powerful and intuitive app, made for creative professionals and aspiring artists</a:t>
            </a:r>
          </a:p>
          <a:p>
            <a:pPr marL="57150" indent="0">
              <a:spcAft>
                <a:spcPts val="600"/>
              </a:spcAft>
              <a:buNone/>
            </a:pPr>
            <a:endParaRPr lang="en-US" sz="2000" dirty="0">
              <a:latin typeface="Aptos" panose="020B0004020202020204" pitchFamily="34" charset="0"/>
            </a:endParaRPr>
          </a:p>
        </p:txBody>
      </p:sp>
      <p:pic>
        <p:nvPicPr>
          <p:cNvPr id="7" name="Picture 6">
            <a:extLst>
              <a:ext uri="{FF2B5EF4-FFF2-40B4-BE49-F238E27FC236}">
                <a16:creationId xmlns:a16="http://schemas.microsoft.com/office/drawing/2014/main" id="{3899A5D0-0DC1-1DF6-87D4-B4A3B36C454D}"/>
              </a:ext>
            </a:extLst>
          </p:cNvPr>
          <p:cNvPicPr>
            <a:picLocks noChangeAspect="1"/>
          </p:cNvPicPr>
          <p:nvPr/>
        </p:nvPicPr>
        <p:blipFill>
          <a:blip r:embed="rId3"/>
          <a:stretch>
            <a:fillRect/>
          </a:stretch>
        </p:blipFill>
        <p:spPr>
          <a:xfrm>
            <a:off x="4332514" y="548136"/>
            <a:ext cx="7482766" cy="5761728"/>
          </a:xfrm>
          <a:prstGeom prst="rect">
            <a:avLst/>
          </a:prstGeom>
        </p:spPr>
      </p:pic>
      <p:grpSp>
        <p:nvGrpSpPr>
          <p:cNvPr id="25" name="Group 2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68FAD37B-8595-5E98-2F55-46DA86192C3B}"/>
              </a:ext>
            </a:extLst>
          </p:cNvPr>
          <p:cNvSpPr/>
          <p:nvPr/>
        </p:nvSpPr>
        <p:spPr>
          <a:xfrm>
            <a:off x="0" y="6507126"/>
            <a:ext cx="12192000" cy="350874"/>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10">
            <a:extLst>
              <a:ext uri="{FF2B5EF4-FFF2-40B4-BE49-F238E27FC236}">
                <a16:creationId xmlns:a16="http://schemas.microsoft.com/office/drawing/2014/main" id="{9B093D72-D31A-74BB-FBC3-E250ADF81ADC}"/>
              </a:ext>
            </a:extLst>
          </p:cNvPr>
          <p:cNvSpPr txBox="1">
            <a:spLocks noChangeArrowheads="1"/>
          </p:cNvSpPr>
          <p:nvPr/>
        </p:nvSpPr>
        <p:spPr bwMode="auto">
          <a:xfrm>
            <a:off x="876692" y="1457553"/>
            <a:ext cx="104400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prstClr val="black"/>
              </a:solidFill>
              <a:effectLst/>
              <a:uLnTx/>
              <a:uFillTx/>
              <a:latin typeface="Figtree Medium" pitchFamily="2" charset="0"/>
              <a:ea typeface="+mn-ea"/>
              <a:cs typeface="Arial" panose="020B0604020202020204" pitchFamily="34" charset="0"/>
            </a:endParaRPr>
          </a:p>
        </p:txBody>
      </p:sp>
    </p:spTree>
    <p:extLst>
      <p:ext uri="{BB962C8B-B14F-4D97-AF65-F5344CB8AC3E}">
        <p14:creationId xmlns:p14="http://schemas.microsoft.com/office/powerpoint/2010/main" val="348269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Library of Queensland PowerPoint template 2021 FINAL v2" id="{E9E6E6BF-6447-480B-84CC-56CA0FB101AC}" vid="{8E426768-5E3A-4C31-A0A7-119CD9C5130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B6E91BB1A15F48AAA1DD17631284B3" ma:contentTypeVersion="19" ma:contentTypeDescription="Create a new document." ma:contentTypeScope="" ma:versionID="b7a3621259170de1eaed0179b1b377cf">
  <xsd:schema xmlns:xsd="http://www.w3.org/2001/XMLSchema" xmlns:xs="http://www.w3.org/2001/XMLSchema" xmlns:p="http://schemas.microsoft.com/office/2006/metadata/properties" xmlns:ns2="0f6ad198-7fd2-4677-910c-da11a55a0b7c" xmlns:ns3="1ee88c58-bf48-4917-ad2e-d2dd85d23203" targetNamespace="http://schemas.microsoft.com/office/2006/metadata/properties" ma:root="true" ma:fieldsID="7695745b18a6b1ee3753a4152bbfff5c" ns2:_="" ns3:_="">
    <xsd:import namespace="0f6ad198-7fd2-4677-910c-da11a55a0b7c"/>
    <xsd:import namespace="1ee88c58-bf48-4917-ad2e-d2dd85d232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element ref="ns2:PleaseseeAlexforchang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ad198-7fd2-4677-910c-da11a55a0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87afb6-b740-45b6-9c28-fce5107743b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PleaseseeAlexforchanged" ma:index="25" nillable="true" ma:displayName="Editing" ma:format="Dropdown" ma:internalName="PleaseseeAlexforchanged">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88c58-bf48-4917-ad2e-d2dd85d232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328a31-50ab-4ef0-b6ac-b9a547012153}" ma:internalName="TaxCatchAll" ma:showField="CatchAllData" ma:web="1ee88c58-bf48-4917-ad2e-d2dd85d232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leaseseeAlexforchanged xmlns="0f6ad198-7fd2-4677-910c-da11a55a0b7c" xsi:nil="true"/>
    <TaxCatchAll xmlns="1ee88c58-bf48-4917-ad2e-d2dd85d23203" xsi:nil="true"/>
    <lcf76f155ced4ddcb4097134ff3c332f xmlns="0f6ad198-7fd2-4677-910c-da11a55a0b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B41A0-CF06-45B9-97C8-8F085E3DB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ad198-7fd2-4677-910c-da11a55a0b7c"/>
    <ds:schemaRef ds:uri="1ee88c58-bf48-4917-ad2e-d2dd85d23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82DE77-20DA-4853-844C-3C1D60F19EE6}">
  <ds:schemaRefs>
    <ds:schemaRef ds:uri="http://schemas.microsoft.com/office/2006/metadata/properties"/>
    <ds:schemaRef ds:uri="http://schemas.microsoft.com/office/2006/documentManagement/types"/>
    <ds:schemaRef ds:uri="http://schemas.openxmlformats.org/package/2006/metadata/core-properties"/>
    <ds:schemaRef ds:uri="1ee88c58-bf48-4917-ad2e-d2dd85d23203"/>
    <ds:schemaRef ds:uri="http://purl.org/dc/elements/1.1/"/>
    <ds:schemaRef ds:uri="http://www.w3.org/XML/1998/namespace"/>
    <ds:schemaRef ds:uri="http://purl.org/dc/dcmitype/"/>
    <ds:schemaRef ds:uri="http://schemas.microsoft.com/office/infopath/2007/PartnerControls"/>
    <ds:schemaRef ds:uri="0f6ad198-7fd2-4677-910c-da11a55a0b7c"/>
    <ds:schemaRef ds:uri="http://purl.org/dc/terms/"/>
  </ds:schemaRefs>
</ds:datastoreItem>
</file>

<file path=customXml/itemProps3.xml><?xml version="1.0" encoding="utf-8"?>
<ds:datastoreItem xmlns:ds="http://schemas.openxmlformats.org/officeDocument/2006/customXml" ds:itemID="{51CE8216-C527-411E-B574-6EE9D41C6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1860</Words>
  <Application>Microsoft Office PowerPoint</Application>
  <PresentationFormat>Widescreen</PresentationFormat>
  <Paragraphs>259</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1_Office Theme</vt:lpstr>
      <vt:lpstr>2_Office Theme</vt:lpstr>
      <vt:lpstr>Digital Arts</vt:lpstr>
      <vt:lpstr>PowerPoint Presentation</vt:lpstr>
      <vt:lpstr>PowerPoint Presentation</vt:lpstr>
      <vt:lpstr>What are we going to do?</vt:lpstr>
      <vt:lpstr>PowerPoint Presentation</vt:lpstr>
      <vt:lpstr>Digital Arts - Materials</vt:lpstr>
      <vt:lpstr>Online Security and Privacy essentials</vt:lpstr>
      <vt:lpstr>Password generator/Passphrase</vt:lpstr>
      <vt:lpstr>Basics of Digital Drawing</vt:lpstr>
      <vt:lpstr>Procreate - Basics</vt:lpstr>
      <vt:lpstr>Procreate – Painting tools </vt:lpstr>
      <vt:lpstr>Procreate – Editing tools</vt:lpstr>
      <vt:lpstr>Exercise</vt:lpstr>
      <vt:lpstr>PowerPoint Presentation</vt:lpstr>
      <vt:lpstr>Transfer to garment</vt:lpstr>
      <vt:lpstr>PowerPoint Presentation</vt:lpstr>
      <vt:lpstr>PowerPoint Presentation</vt:lpstr>
      <vt:lpstr>PowerPoint Presentation</vt:lpstr>
      <vt:lpstr>The Digital and You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Guest</dc:creator>
  <cp:lastModifiedBy>Daniel Guest</cp:lastModifiedBy>
  <cp:revision>3</cp:revision>
  <dcterms:created xsi:type="dcterms:W3CDTF">2025-01-19T22:50:28Z</dcterms:created>
  <dcterms:modified xsi:type="dcterms:W3CDTF">2025-04-15T22:40:09Z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0x0101003EB6E91BB1A15F48AAA1DD17631284B3</vt:lpwstr>
  </property>
  <property fmtid="{D5CDD505-2E9C-101B-9397-08002B2CF9AE}" pid="3" name="MediaServiceImageTags">
    <vt:lpwstr/>
  </property>
</Properties>
</file>