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5DE9B2-59F9-4524-94E3-2098AB6093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32CBEC-4C81-4E94-A167-D10F61F62A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69A953-70DF-4298-A769-D34C31FEC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BB9B3-48D0-4CB0-8291-C68AA9BDC5FD}" type="datetimeFigureOut">
              <a:rPr lang="en-AU" smtClean="0"/>
              <a:t>3/04/2019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4B7A0F-1F09-4E6E-87EB-B9FD3348C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10BA2F-9AE4-4352-9ED5-F83F50D14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629A3-C79D-4E60-8E30-7DD0B4ED8F5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54966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244058-DE9A-4901-9ED4-75AC30D837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D6B0AF-96F2-4FBA-AD59-88F4116382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C00959-0E38-4E0F-9F58-4D402B0B5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BB9B3-48D0-4CB0-8291-C68AA9BDC5FD}" type="datetimeFigureOut">
              <a:rPr lang="en-AU" smtClean="0"/>
              <a:t>3/04/2019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3C679D-2489-4439-8F86-7F503FFEE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EA4127-DD8A-4FFB-8B82-D81034189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629A3-C79D-4E60-8E30-7DD0B4ED8F5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09430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7F217A1-FCDE-4882-A9BA-87E1145C3D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AA9CE8-9E57-4CE1-841E-C99A6EC88D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ED7F53-77FF-4542-9101-93ECB6B35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BB9B3-48D0-4CB0-8291-C68AA9BDC5FD}" type="datetimeFigureOut">
              <a:rPr lang="en-AU" smtClean="0"/>
              <a:t>3/04/2019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80D9EF-945C-4ABD-9BF6-084E45789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AC6DEF-5B6C-4093-900E-D28A22E1F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629A3-C79D-4E60-8E30-7DD0B4ED8F5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44376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9E2EA-B1C7-4DA7-BA6C-A16D2F0ED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30F073-00F9-42F0-9F84-7F4707C6E6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BC47FB-F081-43CA-A74A-A29DC5338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BB9B3-48D0-4CB0-8291-C68AA9BDC5FD}" type="datetimeFigureOut">
              <a:rPr lang="en-AU" smtClean="0"/>
              <a:t>3/04/2019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6609CF-7A36-496E-85BB-216395DE3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F0DAAF-4236-4506-80F4-2FD179F73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629A3-C79D-4E60-8E30-7DD0B4ED8F5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73269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138972-C60C-49F5-BC50-DF340908C3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334FFF-5EE2-4347-AACF-33B893500E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1546F4-96C3-411D-8923-94A0518D1E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BB9B3-48D0-4CB0-8291-C68AA9BDC5FD}" type="datetimeFigureOut">
              <a:rPr lang="en-AU" smtClean="0"/>
              <a:t>3/04/2019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EB66D9-BAD4-45E7-8B23-745C06847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F78282-5DFA-4B2D-AEED-18655F612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629A3-C79D-4E60-8E30-7DD0B4ED8F5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51057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42093-2118-4230-B179-FD02872132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4464E6-2CFE-4FA9-8F6C-ADD6DEFA85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5F0EEC-C645-4F58-A2A9-4EE7983450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4D7864-B2E6-4D06-9D51-8928E5962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BB9B3-48D0-4CB0-8291-C68AA9BDC5FD}" type="datetimeFigureOut">
              <a:rPr lang="en-AU" smtClean="0"/>
              <a:t>3/04/2019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C03CA6-739C-4C8C-9C28-611B08D9D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36135A-F1BB-49C2-80B3-DF54DABDC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629A3-C79D-4E60-8E30-7DD0B4ED8F5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92408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F80E82-641A-4A68-9DF4-62F6830E9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637B28-882F-4858-9A3E-ABC94AB149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52EB85-5C89-44B3-9A5E-E9ABF716B9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565B48-3A85-463F-BF99-1030AC8C5C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6E9C1A-7246-4365-A57B-871E449320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C1DF720-F69A-43E5-9FED-1FA9C773A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BB9B3-48D0-4CB0-8291-C68AA9BDC5FD}" type="datetimeFigureOut">
              <a:rPr lang="en-AU" smtClean="0"/>
              <a:t>3/04/2019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2A3D682-BC76-4307-A4A9-8AC245FA0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17B52B7-CB13-49C4-9982-83EA1A7D4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629A3-C79D-4E60-8E30-7DD0B4ED8F5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40289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BE0AD-7DB5-4886-87E8-1710623C4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D593B47-02FC-4FD1-9FB1-5EED347C6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BB9B3-48D0-4CB0-8291-C68AA9BDC5FD}" type="datetimeFigureOut">
              <a:rPr lang="en-AU" smtClean="0"/>
              <a:t>3/04/2019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51E491-BB65-45A2-A61E-DC4EB5209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44AEEB-D7BA-4905-B579-69724376C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629A3-C79D-4E60-8E30-7DD0B4ED8F5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84320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A44CCE4-0344-4609-885B-2329E32F5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BB9B3-48D0-4CB0-8291-C68AA9BDC5FD}" type="datetimeFigureOut">
              <a:rPr lang="en-AU" smtClean="0"/>
              <a:t>3/04/2019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758B62-D49D-40DE-A6D4-3B7195EB9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CA9ABA-C543-4D52-AD9B-28E6BA09E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629A3-C79D-4E60-8E30-7DD0B4ED8F5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61569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32654-968A-4D52-9C8F-FFA8B2EC3F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D16053-A473-4F40-9A08-D9A30C350C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96A07F-4FC3-4AFD-888C-8B59D05E02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25383D-538A-4D04-A8FA-0FE48AFA3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BB9B3-48D0-4CB0-8291-C68AA9BDC5FD}" type="datetimeFigureOut">
              <a:rPr lang="en-AU" smtClean="0"/>
              <a:t>3/04/2019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42949D-8661-4D0D-837B-FF1C1F3A6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1818F1-2B52-4535-88DF-7BC5BE1A3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629A3-C79D-4E60-8E30-7DD0B4ED8F5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53922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76FB8-C09E-4A61-885E-4F04D5D77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4945640-70E6-42C5-A0D2-B651D10FF2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ED3F7F-3FDD-4F7E-9B3B-043F597453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41B3DA-09A4-4239-9A74-A37407BAA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BB9B3-48D0-4CB0-8291-C68AA9BDC5FD}" type="datetimeFigureOut">
              <a:rPr lang="en-AU" smtClean="0"/>
              <a:t>3/04/2019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F86071-9119-4383-B9C4-3F51D2FDD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870CBE-FDB0-4080-8D41-571BB44F2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629A3-C79D-4E60-8E30-7DD0B4ED8F5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13919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C0CF4B-3502-46B1-8ECC-D6DD36D99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9E5C67-3757-4DE7-99DC-2A13FC2F58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0070F3-CA1A-4B51-8ABD-6158DBC9DC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1BB9B3-48D0-4CB0-8291-C68AA9BDC5FD}" type="datetimeFigureOut">
              <a:rPr lang="en-AU" smtClean="0"/>
              <a:t>3/04/2019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3A8DEC-9442-4F8B-81ED-390B3FCB4C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0F4585-BD55-44E7-9AEE-876C8F762B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F629A3-C79D-4E60-8E30-7DD0B4ED8F5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82063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Medium motor block full option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27848" y="1916832"/>
            <a:ext cx="2736304" cy="1531736"/>
          </a:xfrm>
          <a:prstGeom prst="rect">
            <a:avLst/>
          </a:prstGeom>
        </p:spPr>
      </p:pic>
      <p:sp>
        <p:nvSpPr>
          <p:cNvPr id="33" name="TextBox 32"/>
          <p:cNvSpPr txBox="1"/>
          <p:nvPr/>
        </p:nvSpPr>
        <p:spPr>
          <a:xfrm>
            <a:off x="1493490" y="1484784"/>
            <a:ext cx="2730303" cy="4832092"/>
          </a:xfrm>
          <a:prstGeom prst="rect">
            <a:avLst/>
          </a:prstGeom>
          <a:ln w="2857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AU" b="1" dirty="0"/>
              <a:t>1. MODE SELECT.</a:t>
            </a:r>
          </a:p>
          <a:p>
            <a:r>
              <a:rPr lang="en-AU" dirty="0"/>
              <a:t>Choose how motor will operate.</a:t>
            </a:r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r>
              <a:rPr lang="en-AU" dirty="0"/>
              <a:t>For positioning:</a:t>
            </a:r>
          </a:p>
          <a:p>
            <a:pPr>
              <a:buFont typeface="Arial" pitchFamily="34" charset="0"/>
              <a:buChar char="•"/>
            </a:pPr>
            <a:r>
              <a:rPr lang="en-AU" dirty="0"/>
              <a:t> On for degrees </a:t>
            </a:r>
          </a:p>
          <a:p>
            <a:pPr>
              <a:buFont typeface="Arial" pitchFamily="34" charset="0"/>
              <a:buChar char="•"/>
            </a:pPr>
            <a:r>
              <a:rPr lang="en-AU" dirty="0"/>
              <a:t> On for rotations</a:t>
            </a:r>
          </a:p>
          <a:p>
            <a:r>
              <a:rPr lang="en-AU" dirty="0"/>
              <a:t> is recommended.</a:t>
            </a:r>
          </a:p>
          <a:p>
            <a:endParaRPr lang="en-AU" b="1" dirty="0"/>
          </a:p>
          <a:p>
            <a:r>
              <a:rPr lang="en-AU" sz="1400" b="1" dirty="0"/>
              <a:t>When “ON” mode is selected, motor will keep running until another block tells them to turn “OFF”!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351584" y="260648"/>
            <a:ext cx="7488832" cy="1077218"/>
          </a:xfrm>
          <a:prstGeom prst="rect">
            <a:avLst/>
          </a:prstGeom>
          <a:ln w="57150"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AU" sz="4000" b="1" dirty="0">
                <a:solidFill>
                  <a:srgbClr val="0070C0"/>
                </a:solidFill>
              </a:rPr>
              <a:t>Medium Motor Block</a:t>
            </a:r>
            <a:r>
              <a:rPr lang="en-AU" sz="4000" dirty="0"/>
              <a:t> </a:t>
            </a:r>
            <a:endParaRPr lang="en-AU" sz="3200" dirty="0"/>
          </a:p>
          <a:p>
            <a:r>
              <a:rPr lang="en-AU" sz="2400" dirty="0"/>
              <a:t>Used to run the MEDIUM motor.</a:t>
            </a:r>
            <a:endParaRPr lang="en-AU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7896201" y="1484785"/>
            <a:ext cx="2964329" cy="1200329"/>
          </a:xfrm>
          <a:prstGeom prst="rect">
            <a:avLst/>
          </a:prstGeom>
          <a:ln w="2857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AU" b="1" dirty="0"/>
              <a:t>5. SELECT MOTOR PORT</a:t>
            </a:r>
          </a:p>
          <a:p>
            <a:r>
              <a:rPr lang="en-AU" dirty="0"/>
              <a:t>Selects which brick port the motor is connected to  </a:t>
            </a:r>
          </a:p>
          <a:p>
            <a:r>
              <a:rPr lang="en-AU" b="1" dirty="0"/>
              <a:t>A, B, C or D 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379809" y="4005064"/>
            <a:ext cx="2808312" cy="2492990"/>
          </a:xfrm>
          <a:prstGeom prst="rect">
            <a:avLst/>
          </a:prstGeom>
          <a:ln w="2857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AU" b="1" dirty="0"/>
              <a:t>2. SET MOTOR SPEED.</a:t>
            </a:r>
          </a:p>
          <a:p>
            <a:r>
              <a:rPr lang="en-AU" dirty="0"/>
              <a:t>Enter any number from</a:t>
            </a:r>
          </a:p>
          <a:p>
            <a:r>
              <a:rPr lang="en-AU" dirty="0"/>
              <a:t> -100 to 100 using slider or keyboard.</a:t>
            </a:r>
          </a:p>
          <a:p>
            <a:r>
              <a:rPr lang="en-AU" dirty="0"/>
              <a:t>(keyboard is easier)</a:t>
            </a:r>
          </a:p>
          <a:p>
            <a:endParaRPr lang="en-AU" dirty="0"/>
          </a:p>
          <a:p>
            <a:r>
              <a:rPr lang="en-AU" sz="1600" b="1" dirty="0"/>
              <a:t>“0” = stopped</a:t>
            </a:r>
          </a:p>
          <a:p>
            <a:r>
              <a:rPr lang="en-AU" sz="1600" b="1" dirty="0"/>
              <a:t>“100” = full speed forward</a:t>
            </a:r>
          </a:p>
          <a:p>
            <a:r>
              <a:rPr lang="en-AU" sz="1600" b="1" dirty="0"/>
              <a:t>“-100” = full speed reverse</a:t>
            </a:r>
            <a:endParaRPr lang="en-AU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7344139" y="4149080"/>
            <a:ext cx="3510390" cy="2339102"/>
          </a:xfrm>
          <a:prstGeom prst="rect">
            <a:avLst/>
          </a:prstGeom>
          <a:ln w="2857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AU" b="1" dirty="0"/>
              <a:t>3. SET the number of </a:t>
            </a:r>
            <a:r>
              <a:rPr lang="en-AU" sz="2000" b="1" u="sng" dirty="0"/>
              <a:t>rotations</a:t>
            </a:r>
            <a:r>
              <a:rPr lang="en-AU" b="1" dirty="0"/>
              <a:t>, </a:t>
            </a:r>
            <a:r>
              <a:rPr lang="en-AU" sz="2000" b="1" u="sng" dirty="0"/>
              <a:t>degrees</a:t>
            </a:r>
            <a:r>
              <a:rPr lang="en-AU" b="1" dirty="0"/>
              <a:t> or </a:t>
            </a:r>
            <a:r>
              <a:rPr lang="en-AU" sz="2000" b="1" u="sng" dirty="0"/>
              <a:t>time period (secs)</a:t>
            </a:r>
            <a:r>
              <a:rPr lang="en-AU" b="1" dirty="0"/>
              <a:t> for the motor to run.</a:t>
            </a:r>
          </a:p>
          <a:p>
            <a:r>
              <a:rPr lang="en-AU" dirty="0"/>
              <a:t>This setting is dependent on the </a:t>
            </a:r>
            <a:r>
              <a:rPr lang="en-AU" b="1" dirty="0"/>
              <a:t>MODE</a:t>
            </a:r>
            <a:r>
              <a:rPr lang="en-AU" dirty="0"/>
              <a:t> selected.</a:t>
            </a:r>
          </a:p>
          <a:p>
            <a:r>
              <a:rPr lang="en-AU" dirty="0"/>
              <a:t>Use keyboard to enter data.</a:t>
            </a:r>
          </a:p>
          <a:p>
            <a:endParaRPr lang="en-AU" dirty="0"/>
          </a:p>
          <a:p>
            <a:r>
              <a:rPr lang="en-AU" sz="1600" b="1" dirty="0"/>
              <a:t>Decimals can be used here.</a:t>
            </a:r>
            <a:endParaRPr lang="en-AU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7896201" y="2852936"/>
            <a:ext cx="2964329" cy="923330"/>
          </a:xfrm>
          <a:prstGeom prst="rect">
            <a:avLst/>
          </a:prstGeom>
          <a:ln w="2857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AU" b="1" dirty="0"/>
              <a:t>4. BRAKES </a:t>
            </a:r>
          </a:p>
          <a:p>
            <a:r>
              <a:rPr lang="en-AU" dirty="0"/>
              <a:t>           Tick = ON</a:t>
            </a:r>
          </a:p>
          <a:p>
            <a:r>
              <a:rPr lang="en-AU" b="1" dirty="0"/>
              <a:t>           </a:t>
            </a:r>
            <a:r>
              <a:rPr lang="en-AU" dirty="0"/>
              <a:t>On is recommended</a:t>
            </a:r>
          </a:p>
        </p:txBody>
      </p:sp>
      <p:pic>
        <p:nvPicPr>
          <p:cNvPr id="29" name="Picture 28" descr="Tic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974208" y="3212976"/>
            <a:ext cx="481542" cy="469900"/>
          </a:xfrm>
          <a:prstGeom prst="rect">
            <a:avLst/>
          </a:prstGeom>
        </p:spPr>
      </p:pic>
      <p:pic>
        <p:nvPicPr>
          <p:cNvPr id="31" name="Picture 30" descr="Motor Mode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71498" y="2492898"/>
            <a:ext cx="1702594" cy="1381125"/>
          </a:xfrm>
          <a:prstGeom prst="rect">
            <a:avLst/>
          </a:prstGeom>
        </p:spPr>
      </p:pic>
      <p:cxnSp>
        <p:nvCxnSpPr>
          <p:cNvPr id="35" name="Straight Arrow Connector 34"/>
          <p:cNvCxnSpPr/>
          <p:nvPr/>
        </p:nvCxnSpPr>
        <p:spPr>
          <a:xfrm>
            <a:off x="4223793" y="3068960"/>
            <a:ext cx="546061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5" idx="0"/>
          </p:cNvCxnSpPr>
          <p:nvPr/>
        </p:nvCxnSpPr>
        <p:spPr>
          <a:xfrm flipV="1">
            <a:off x="5783965" y="3212976"/>
            <a:ext cx="0" cy="7920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H="1">
            <a:off x="7188121" y="2996952"/>
            <a:ext cx="70207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H="1">
            <a:off x="7188121" y="2132856"/>
            <a:ext cx="70207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7578165" y="3717032"/>
            <a:ext cx="0" cy="43204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H="1">
            <a:off x="6252019" y="3717032"/>
            <a:ext cx="1326147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/>
          <p:nvPr/>
        </p:nvCxnSpPr>
        <p:spPr>
          <a:xfrm flipV="1">
            <a:off x="6252017" y="3212976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2429594" y="2492898"/>
            <a:ext cx="15601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b="1" dirty="0">
                <a:solidFill>
                  <a:srgbClr val="007033"/>
                </a:solidFill>
              </a:rPr>
              <a:t>Turns motor OFF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2429594" y="2780930"/>
            <a:ext cx="17941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b="1" dirty="0">
                <a:solidFill>
                  <a:srgbClr val="007033"/>
                </a:solidFill>
              </a:rPr>
              <a:t>Motor keeps running</a:t>
            </a:r>
          </a:p>
        </p:txBody>
      </p:sp>
      <p:pic>
        <p:nvPicPr>
          <p:cNvPr id="21" name="Picture 20" descr="Medium Motor better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104112" y="332656"/>
            <a:ext cx="2592288" cy="87726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182</Words>
  <Application>Microsoft Office PowerPoint</Application>
  <PresentationFormat>Widescreen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Corinna Baerhold</dc:creator>
  <cp:lastModifiedBy>Corinna Baerhold</cp:lastModifiedBy>
  <cp:revision>1</cp:revision>
  <dcterms:created xsi:type="dcterms:W3CDTF">2019-04-03T01:20:34Z</dcterms:created>
  <dcterms:modified xsi:type="dcterms:W3CDTF">2019-04-03T01:20:59Z</dcterms:modified>
</cp:coreProperties>
</file>