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9906000" cy="6858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90" y="12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A685B-A52D-4735-A798-57A173661F70}" type="datetimeFigureOut">
              <a:rPr lang="en-AU" smtClean="0"/>
              <a:t>13/05/2019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B0873-D6DF-496F-8082-63476910B74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A685B-A52D-4735-A798-57A173661F70}" type="datetimeFigureOut">
              <a:rPr lang="en-AU" smtClean="0"/>
              <a:t>13/05/2019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B0873-D6DF-496F-8082-63476910B74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A685B-A52D-4735-A798-57A173661F70}" type="datetimeFigureOut">
              <a:rPr lang="en-AU" smtClean="0"/>
              <a:t>13/05/2019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B0873-D6DF-496F-8082-63476910B74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A685B-A52D-4735-A798-57A173661F70}" type="datetimeFigureOut">
              <a:rPr lang="en-AU" smtClean="0"/>
              <a:t>13/05/2019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B0873-D6DF-496F-8082-63476910B74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A685B-A52D-4735-A798-57A173661F70}" type="datetimeFigureOut">
              <a:rPr lang="en-AU" smtClean="0"/>
              <a:t>13/05/2019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B0873-D6DF-496F-8082-63476910B74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A685B-A52D-4735-A798-57A173661F70}" type="datetimeFigureOut">
              <a:rPr lang="en-AU" smtClean="0"/>
              <a:t>13/05/2019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B0873-D6DF-496F-8082-63476910B74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A685B-A52D-4735-A798-57A173661F70}" type="datetimeFigureOut">
              <a:rPr lang="en-AU" smtClean="0"/>
              <a:t>13/05/2019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B0873-D6DF-496F-8082-63476910B74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A685B-A52D-4735-A798-57A173661F70}" type="datetimeFigureOut">
              <a:rPr lang="en-AU" smtClean="0"/>
              <a:t>13/05/2019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B0873-D6DF-496F-8082-63476910B74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A685B-A52D-4735-A798-57A173661F70}" type="datetimeFigureOut">
              <a:rPr lang="en-AU" smtClean="0"/>
              <a:t>13/05/2019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B0873-D6DF-496F-8082-63476910B74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A685B-A52D-4735-A798-57A173661F70}" type="datetimeFigureOut">
              <a:rPr lang="en-AU" smtClean="0"/>
              <a:t>13/05/2019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B0873-D6DF-496F-8082-63476910B74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A685B-A52D-4735-A798-57A173661F70}" type="datetimeFigureOut">
              <a:rPr lang="en-AU" smtClean="0"/>
              <a:t>13/05/2019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B0873-D6DF-496F-8082-63476910B74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CA685B-A52D-4735-A798-57A173661F70}" type="datetimeFigureOut">
              <a:rPr lang="en-AU" smtClean="0"/>
              <a:t>13/05/2019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B0873-D6DF-496F-8082-63476910B748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FFF30D4-F3EE-4361-BBA0-9D302347C57D}"/>
              </a:ext>
            </a:extLst>
          </p:cNvPr>
          <p:cNvSpPr txBox="1"/>
          <p:nvPr/>
        </p:nvSpPr>
        <p:spPr>
          <a:xfrm>
            <a:off x="1640632" y="260648"/>
            <a:ext cx="6480720" cy="984885"/>
          </a:xfrm>
          <a:prstGeom prst="rect">
            <a:avLst/>
          </a:prstGeom>
          <a:ln w="57150"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4000" b="1" dirty="0">
                <a:solidFill>
                  <a:srgbClr val="0070C0"/>
                </a:solidFill>
              </a:rPr>
              <a:t>Settings Tab</a:t>
            </a:r>
            <a:endParaRPr lang="en-AU" sz="3200" dirty="0"/>
          </a:p>
          <a:p>
            <a:r>
              <a:rPr lang="en-AU" dirty="0"/>
              <a:t>Used to control &amp; monitor connections and code on the EV3 brick.</a:t>
            </a:r>
            <a:endParaRPr lang="en-AU" sz="24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026E5C5-D48A-4AFF-A2C0-467F1F9C4C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4162" y="3789040"/>
            <a:ext cx="4127350" cy="251786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48EA239-BACF-4F24-B067-4794EEED09D9}"/>
              </a:ext>
            </a:extLst>
          </p:cNvPr>
          <p:cNvSpPr txBox="1"/>
          <p:nvPr/>
        </p:nvSpPr>
        <p:spPr>
          <a:xfrm>
            <a:off x="344488" y="3122608"/>
            <a:ext cx="4680520" cy="1877437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u="sng" dirty="0"/>
              <a:t>Settings &amp; Database Panel</a:t>
            </a:r>
          </a:p>
          <a:p>
            <a:pPr marL="180000" indent="-108000">
              <a:buFont typeface="Arial" panose="020B0604020202020204" pitchFamily="34" charset="0"/>
              <a:buChar char="•"/>
            </a:pPr>
            <a:r>
              <a:rPr lang="en-AU" sz="1400" dirty="0"/>
              <a:t>You can change the name of the Brick</a:t>
            </a:r>
          </a:p>
          <a:p>
            <a:pPr marL="180000" indent="-108000">
              <a:buFont typeface="Arial" panose="020B0604020202020204" pitchFamily="34" charset="0"/>
              <a:buChar char="•"/>
            </a:pPr>
            <a:r>
              <a:rPr lang="en-AU" sz="1400" dirty="0"/>
              <a:t>Check Battery level of the brick</a:t>
            </a:r>
          </a:p>
          <a:p>
            <a:pPr marL="180000" indent="-108000">
              <a:buFont typeface="Arial" panose="020B0604020202020204" pitchFamily="34" charset="0"/>
              <a:buChar char="•"/>
            </a:pPr>
            <a:endParaRPr lang="en-AU" sz="1400" dirty="0"/>
          </a:p>
          <a:p>
            <a:pPr marL="180000" indent="-108000">
              <a:buFont typeface="Arial" panose="020B0604020202020204" pitchFamily="34" charset="0"/>
              <a:buChar char="•"/>
            </a:pPr>
            <a:r>
              <a:rPr lang="en-AU" sz="1400" dirty="0"/>
              <a:t>Settings           which will be set by library staff members</a:t>
            </a:r>
          </a:p>
          <a:p>
            <a:pPr marL="180000" indent="-108000">
              <a:buFont typeface="Arial" panose="020B0604020202020204" pitchFamily="34" charset="0"/>
              <a:buChar char="•"/>
            </a:pPr>
            <a:endParaRPr lang="en-AU" sz="1400" dirty="0"/>
          </a:p>
          <a:p>
            <a:pPr marL="180000" indent="-108000">
              <a:buFont typeface="Arial" panose="020B0604020202020204" pitchFamily="34" charset="0"/>
              <a:buChar char="•"/>
            </a:pPr>
            <a:r>
              <a:rPr lang="en-AU" sz="1400" dirty="0"/>
              <a:t>Database          where you can delete and manage your code</a:t>
            </a:r>
          </a:p>
          <a:p>
            <a:pPr marL="180000" indent="-108000">
              <a:buFont typeface="Arial" panose="020B0604020202020204" pitchFamily="34" charset="0"/>
              <a:buChar char="•"/>
            </a:pPr>
            <a:endParaRPr lang="en-AU" sz="14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61A472F-4804-43C7-81FF-02D34A9A6D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488" y="1481050"/>
            <a:ext cx="4140400" cy="140604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E6E42F7-9C77-49FC-AE98-D2253B673E5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35" t="10243" r="37390" b="70123"/>
          <a:stretch/>
        </p:blipFill>
        <p:spPr>
          <a:xfrm>
            <a:off x="3367391" y="3446512"/>
            <a:ext cx="1596761" cy="20405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C91A24E-C846-4A39-A1C7-097CBACB605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492" t="12566" r="14899" b="73777"/>
          <a:stretch/>
        </p:blipFill>
        <p:spPr>
          <a:xfrm>
            <a:off x="3367391" y="3697174"/>
            <a:ext cx="1008115" cy="20679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955417F-B5AB-426D-98CA-CB7B0A4F6C2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842" t="73003" r="14782" b="8219"/>
          <a:stretch/>
        </p:blipFill>
        <p:spPr>
          <a:xfrm>
            <a:off x="1352600" y="4517389"/>
            <a:ext cx="288032" cy="28803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74977D8-C31F-4B75-AF77-1192533907F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842" t="52517" r="14782" b="28705"/>
          <a:stretch/>
        </p:blipFill>
        <p:spPr>
          <a:xfrm>
            <a:off x="1280592" y="4077072"/>
            <a:ext cx="288032" cy="288032"/>
          </a:xfrm>
          <a:prstGeom prst="rect">
            <a:avLst/>
          </a:prstGeom>
        </p:spPr>
      </p:pic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B734E2C6-890C-4E52-86C5-9E2E9CC0CBCC}"/>
              </a:ext>
            </a:extLst>
          </p:cNvPr>
          <p:cNvCxnSpPr>
            <a:cxnSpLocks/>
          </p:cNvCxnSpPr>
          <p:nvPr/>
        </p:nvCxnSpPr>
        <p:spPr>
          <a:xfrm>
            <a:off x="1712640" y="4805421"/>
            <a:ext cx="3888432" cy="43014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DE260DAA-D538-45C6-85F1-291DE7973B9B}"/>
              </a:ext>
            </a:extLst>
          </p:cNvPr>
          <p:cNvSpPr txBox="1"/>
          <p:nvPr/>
        </p:nvSpPr>
        <p:spPr>
          <a:xfrm>
            <a:off x="5266159" y="1481050"/>
            <a:ext cx="4295353" cy="2154436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u="sng" dirty="0"/>
              <a:t>Database &gt; Memory Browser</a:t>
            </a:r>
          </a:p>
          <a:p>
            <a:endParaRPr lang="en-AU" u="sng" dirty="0"/>
          </a:p>
          <a:p>
            <a:r>
              <a:rPr lang="en-AU" sz="1400" dirty="0"/>
              <a:t>When pressing the database symbol the below Memory Browser opens and in this instance shows an empty EV3 brick, only the factory settings are currently installed.</a:t>
            </a:r>
          </a:p>
          <a:p>
            <a:r>
              <a:rPr lang="en-AU" sz="1400" dirty="0"/>
              <a:t> </a:t>
            </a:r>
          </a:p>
          <a:p>
            <a:pPr marL="180000" indent="-108000">
              <a:buFont typeface="Arial" panose="020B0604020202020204" pitchFamily="34" charset="0"/>
              <a:buChar char="•"/>
            </a:pPr>
            <a:r>
              <a:rPr lang="en-AU" sz="1400" dirty="0"/>
              <a:t>Check the available space on your brick</a:t>
            </a:r>
          </a:p>
          <a:p>
            <a:pPr marL="180000" indent="-108000">
              <a:buFont typeface="Arial" panose="020B0604020202020204" pitchFamily="34" charset="0"/>
              <a:buChar char="•"/>
            </a:pPr>
            <a:r>
              <a:rPr lang="en-AU" sz="1400" dirty="0"/>
              <a:t>View the saved code under Projects</a:t>
            </a:r>
          </a:p>
          <a:p>
            <a:pPr marL="180000" indent="-108000">
              <a:buFont typeface="Arial" panose="020B0604020202020204" pitchFamily="34" charset="0"/>
              <a:buChar char="•"/>
            </a:pPr>
            <a:r>
              <a:rPr lang="en-AU" sz="1400" dirty="0"/>
              <a:t>Copy / Paste / Delete / Upload or Download code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62444407-1B1E-4DB7-BC0E-5A34C70E7848}"/>
              </a:ext>
            </a:extLst>
          </p:cNvPr>
          <p:cNvCxnSpPr>
            <a:cxnSpLocks/>
            <a:stCxn id="27" idx="2"/>
          </p:cNvCxnSpPr>
          <p:nvPr/>
        </p:nvCxnSpPr>
        <p:spPr>
          <a:xfrm flipH="1">
            <a:off x="6825208" y="3635486"/>
            <a:ext cx="588628" cy="26848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24561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10194</TotalTime>
  <Words>107</Words>
  <Application>Microsoft Office PowerPoint</Application>
  <PresentationFormat>A4 Paper (210x297 mm)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FrogHopper</dc:creator>
  <cp:lastModifiedBy>Corinna Baerhold</cp:lastModifiedBy>
  <cp:revision>115</cp:revision>
  <dcterms:created xsi:type="dcterms:W3CDTF">2019-03-06T05:17:09Z</dcterms:created>
  <dcterms:modified xsi:type="dcterms:W3CDTF">2019-05-13T02:14:52Z</dcterms:modified>
</cp:coreProperties>
</file>