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5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96" y="5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05FF77-A377-4678-B0CA-1AFEBA3828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EAD689-93F4-401C-BB7E-AF7EAE57D9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66573E-4C2F-44B7-99DD-6B1C245C58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5C467-70A6-4229-89A9-0948CF88A1B3}" type="datetimeFigureOut">
              <a:rPr lang="en-AU" smtClean="0"/>
              <a:t>20/05/2019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09E749-E48C-4EE5-8E75-FDF200C5A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9A31D1-8724-4889-954D-64AC08DE84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9BF39-E800-48F5-B90F-8F133D99D3A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399182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D248B2-E673-46C5-B3D2-7B65E280EA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7E9BDDC-76B7-407C-857A-B36D174074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A8EDF5-2C2C-4494-A6AB-A9D1E81ED4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5C467-70A6-4229-89A9-0948CF88A1B3}" type="datetimeFigureOut">
              <a:rPr lang="en-AU" smtClean="0"/>
              <a:t>20/05/2019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D99620-C534-4FEC-8DC0-FD7AEE6AC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0A6A5C-B8DD-4817-9934-03CFEDFF4F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9BF39-E800-48F5-B90F-8F133D99D3A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7177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C4D0754-0D97-49EE-BFCE-C30DA161147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F1748A2-00B6-4FC8-A9AA-0FCD4141B7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484FA3-02F9-469D-8761-BC3ED69A76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5C467-70A6-4229-89A9-0948CF88A1B3}" type="datetimeFigureOut">
              <a:rPr lang="en-AU" smtClean="0"/>
              <a:t>20/05/2019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E6B977-F728-4CA5-BF1A-FAD2FA5DEB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7B0384-0DE5-4601-86E1-41FF3C48D0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9BF39-E800-48F5-B90F-8F133D99D3A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99427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C01944-1FCE-4B5E-817A-ABBE3940BF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0018D4-873A-4657-8B91-0CB0DFBDE7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D3BB17-3231-4013-B249-3BFFE0AC12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5C467-70A6-4229-89A9-0948CF88A1B3}" type="datetimeFigureOut">
              <a:rPr lang="en-AU" smtClean="0"/>
              <a:t>20/05/2019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F78443-DE7A-48A6-8F3F-D783D90EE5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65B3E0-CDF4-4D57-97A6-F14BC4AFCC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9BF39-E800-48F5-B90F-8F133D99D3A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519550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521084-AB20-4C6F-AB95-C438468A1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277142-255C-41F6-A78B-0FA4C15E76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05621A-AAC1-4882-8DA8-64A6CBA7F1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5C467-70A6-4229-89A9-0948CF88A1B3}" type="datetimeFigureOut">
              <a:rPr lang="en-AU" smtClean="0"/>
              <a:t>20/05/2019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5C2633-9D7E-47BD-B0E5-C3B419C834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C91293-E3BC-457E-BC5B-7A8B07971A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9BF39-E800-48F5-B90F-8F133D99D3A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169956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A82764-1DA0-4773-92D7-6C54F82A43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0D5824-DE89-427C-BA8F-1471CE0C36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4F9DB4-1236-4ECD-8E65-F168C13A2E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4D14E3-DD80-4199-B716-31396E7013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5C467-70A6-4229-89A9-0948CF88A1B3}" type="datetimeFigureOut">
              <a:rPr lang="en-AU" smtClean="0"/>
              <a:t>20/05/2019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5B1DFB-6A1B-48AC-B1B7-1279937FF9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D00645-1B11-463A-9399-314865F926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9BF39-E800-48F5-B90F-8F133D99D3A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455780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26A821-A15D-4FC8-81B2-DA8BFFF02F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CDB386-24BB-4632-B82D-A728E3BA0D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30D401-FE2B-474C-A6D5-385E97532C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43AC1DB-A109-4162-8618-CADB0DA176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A666DFD-7903-40E7-A49C-714AC2939A2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304CB19-29A4-475C-AF84-8DE18D0BEA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5C467-70A6-4229-89A9-0948CF88A1B3}" type="datetimeFigureOut">
              <a:rPr lang="en-AU" smtClean="0"/>
              <a:t>20/05/2019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3447241-B082-4301-BED3-42E4955E42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CBB575F-7C6C-4E2D-AAE8-EFFEEF231E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9BF39-E800-48F5-B90F-8F133D99D3A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63176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FEB11A-54B9-4B55-8D1B-01DB13C7C4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5DE5CC0-39F9-4339-B020-0DED3CAAA9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5C467-70A6-4229-89A9-0948CF88A1B3}" type="datetimeFigureOut">
              <a:rPr lang="en-AU" smtClean="0"/>
              <a:t>20/05/2019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BC1CF30-2A3A-4272-AB63-121549DB1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F15247-6AE7-4811-8CEE-38005C007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9BF39-E800-48F5-B90F-8F133D99D3A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03021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14DBBF6-D485-4D7D-B920-9321DC4294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5C467-70A6-4229-89A9-0948CF88A1B3}" type="datetimeFigureOut">
              <a:rPr lang="en-AU" smtClean="0"/>
              <a:t>20/05/2019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E709283-6898-4458-842F-8943D95751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78D964-4D6C-478F-B813-131D91126A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9BF39-E800-48F5-B90F-8F133D99D3A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072508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0E50A2-11E7-4D8E-A40B-1F1CC5CE43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3097DE-955B-4A2D-B4C1-7060E89216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6A6C2D-3027-4AD5-93B7-6461A9088C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E26DEF-E8F1-4FCD-8C84-E3DD0A8EF7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5C467-70A6-4229-89A9-0948CF88A1B3}" type="datetimeFigureOut">
              <a:rPr lang="en-AU" smtClean="0"/>
              <a:t>20/05/2019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861AA9-9332-4821-A0B7-705087CA7E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1219FC-CCA6-44D2-8B2F-F22D80E7D1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9BF39-E800-48F5-B90F-8F133D99D3A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152399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D09903-9ECD-4FB1-9DFF-E4A319C27C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B1A6C03-6E1B-496A-AAAF-F8BDD7727D4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18A7A1-FEF0-461C-B4D7-4B32E74306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F29A00-448C-4C09-B01F-2D05BA6967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5C467-70A6-4229-89A9-0948CF88A1B3}" type="datetimeFigureOut">
              <a:rPr lang="en-AU" smtClean="0"/>
              <a:t>20/05/2019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97996C-60F7-48C6-975C-EB1F0A1C1C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1D2A2D-BA19-4251-B250-81C15036CD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9BF39-E800-48F5-B90F-8F133D99D3A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286951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C609B81-C335-46E5-9FBF-9A5D001C76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3A2CD7-4F2C-4F1B-B8A2-3B08F1FBFA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90EE63-227C-4FD6-ABEE-25A769E180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85C467-70A6-4229-89A9-0948CF88A1B3}" type="datetimeFigureOut">
              <a:rPr lang="en-AU" smtClean="0"/>
              <a:t>20/05/2019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E3DC0B-0E54-4830-8061-63D5F8A1C9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E02BA7-522A-4244-A5EF-10A3F0DE88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29BF39-E800-48F5-B90F-8F133D99D3A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92260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/>
          <p:cNvSpPr txBox="1"/>
          <p:nvPr/>
        </p:nvSpPr>
        <p:spPr>
          <a:xfrm>
            <a:off x="1487488" y="1628800"/>
            <a:ext cx="6552728" cy="369332"/>
          </a:xfrm>
          <a:prstGeom prst="rect">
            <a:avLst/>
          </a:prstGeom>
          <a:ln w="28575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AU" b="1" dirty="0"/>
              <a:t>A START block </a:t>
            </a:r>
            <a:r>
              <a:rPr lang="en-AU" b="1" i="1" dirty="0"/>
              <a:t>must</a:t>
            </a:r>
            <a:r>
              <a:rPr lang="en-AU" b="1" dirty="0"/>
              <a:t> be used at the start of every sequence.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487488" y="260649"/>
            <a:ext cx="7488832" cy="1015663"/>
          </a:xfrm>
          <a:prstGeom prst="rect">
            <a:avLst/>
          </a:prstGeom>
          <a:ln w="57150">
            <a:solidFill>
              <a:srgbClr val="FFC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AU" sz="4000" b="1" dirty="0">
                <a:solidFill>
                  <a:srgbClr val="0070C0"/>
                </a:solidFill>
              </a:rPr>
              <a:t>START Block</a:t>
            </a:r>
            <a:r>
              <a:rPr lang="en-AU" sz="4000" dirty="0"/>
              <a:t> </a:t>
            </a:r>
            <a:endParaRPr lang="en-AU" sz="3200" dirty="0"/>
          </a:p>
          <a:p>
            <a:r>
              <a:rPr lang="en-AU" dirty="0"/>
              <a:t>Required at the beginning of a sequence (program).</a:t>
            </a:r>
            <a:endParaRPr lang="en-AU" sz="2400" dirty="0"/>
          </a:p>
        </p:txBody>
      </p:sp>
      <p:cxnSp>
        <p:nvCxnSpPr>
          <p:cNvPr id="35" name="Straight Arrow Connector 34"/>
          <p:cNvCxnSpPr/>
          <p:nvPr/>
        </p:nvCxnSpPr>
        <p:spPr>
          <a:xfrm>
            <a:off x="4223792" y="3068960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23" name="Picture 22" descr="Start Bloc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040217" y="342100"/>
            <a:ext cx="797049" cy="901580"/>
          </a:xfrm>
          <a:prstGeom prst="rect">
            <a:avLst/>
          </a:prstGeom>
        </p:spPr>
      </p:pic>
      <p:pic>
        <p:nvPicPr>
          <p:cNvPr id="24" name="Picture 23" descr="One start block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760296" y="1412776"/>
            <a:ext cx="2072680" cy="874022"/>
          </a:xfrm>
          <a:prstGeom prst="rect">
            <a:avLst/>
          </a:prstGeom>
        </p:spPr>
      </p:pic>
      <p:pic>
        <p:nvPicPr>
          <p:cNvPr id="30" name="Picture 29" descr="One Start, two actions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184233" y="4509120"/>
            <a:ext cx="2714867" cy="1584176"/>
          </a:xfrm>
          <a:prstGeom prst="rect">
            <a:avLst/>
          </a:prstGeom>
        </p:spPr>
      </p:pic>
      <p:pic>
        <p:nvPicPr>
          <p:cNvPr id="34" name="Picture 33" descr="Two start Blocks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8688289" y="2564904"/>
            <a:ext cx="2124105" cy="1728192"/>
          </a:xfrm>
          <a:prstGeom prst="rect">
            <a:avLst/>
          </a:prstGeom>
        </p:spPr>
      </p:pic>
      <p:sp>
        <p:nvSpPr>
          <p:cNvPr id="37" name="TextBox 36"/>
          <p:cNvSpPr txBox="1"/>
          <p:nvPr/>
        </p:nvSpPr>
        <p:spPr>
          <a:xfrm>
            <a:off x="1487488" y="2852937"/>
            <a:ext cx="6768752" cy="1169551"/>
          </a:xfrm>
          <a:prstGeom prst="rect">
            <a:avLst/>
          </a:prstGeom>
          <a:ln w="28575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AU" sz="1400" b="1" dirty="0"/>
              <a:t>Different sequences  (code, program, etc.) can be started simultaneously by using two or more separate START blocks at the beginning of each sequence.</a:t>
            </a:r>
          </a:p>
          <a:p>
            <a:r>
              <a:rPr lang="en-AU" sz="1400" b="1" dirty="0"/>
              <a:t>This gives the advantage of being able to run each sequence individually by clicking on the start block of the desired sequence.  Good for testing.</a:t>
            </a:r>
          </a:p>
          <a:p>
            <a:r>
              <a:rPr lang="en-AU" sz="1400" b="1" dirty="0"/>
              <a:t>When downloaded to the robot, all sequences will start at the same time. </a:t>
            </a:r>
            <a:endParaRPr lang="en-AU" sz="1600" b="1" dirty="0"/>
          </a:p>
        </p:txBody>
      </p:sp>
      <p:sp>
        <p:nvSpPr>
          <p:cNvPr id="38" name="TextBox 37"/>
          <p:cNvSpPr txBox="1"/>
          <p:nvPr/>
        </p:nvSpPr>
        <p:spPr>
          <a:xfrm>
            <a:off x="1487488" y="4509120"/>
            <a:ext cx="6408712" cy="1600438"/>
          </a:xfrm>
          <a:prstGeom prst="rect">
            <a:avLst/>
          </a:prstGeom>
          <a:ln w="28575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AU" sz="1400" b="1" dirty="0"/>
              <a:t>One START block can be used to start two or more sequences by using “wires” as shown in the picture on the left.</a:t>
            </a:r>
          </a:p>
          <a:p>
            <a:r>
              <a:rPr lang="en-AU" sz="1400" b="1" dirty="0"/>
              <a:t>Clicking on this START block will start both sequences at the same time.</a:t>
            </a:r>
          </a:p>
          <a:p>
            <a:endParaRPr lang="en-AU" sz="1400" b="1" dirty="0"/>
          </a:p>
          <a:p>
            <a:r>
              <a:rPr lang="en-AU" sz="1400" b="1" dirty="0"/>
              <a:t>When downloaded to the robot, both sequences will start at the same time. </a:t>
            </a:r>
          </a:p>
          <a:p>
            <a:r>
              <a:rPr lang="en-AU" sz="1400" b="1" dirty="0"/>
              <a:t>Useful if running a lot of sequences, but method above is better as it allows each sequence to be tested individually.</a:t>
            </a:r>
            <a:endParaRPr lang="en-AU" sz="12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173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Corinna Baerhold</dc:creator>
  <cp:lastModifiedBy>Corinna Baerhold</cp:lastModifiedBy>
  <cp:revision>1</cp:revision>
  <dcterms:created xsi:type="dcterms:W3CDTF">2019-05-20T05:16:29Z</dcterms:created>
  <dcterms:modified xsi:type="dcterms:W3CDTF">2019-05-20T05:16:50Z</dcterms:modified>
</cp:coreProperties>
</file>