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.jpg" ContentType="image/jpg"/>
  <Override PartName="/ppt/media/image1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84" r:id="rId10"/>
    <p:sldId id="272" r:id="rId11"/>
    <p:sldId id="273" r:id="rId12"/>
    <p:sldId id="274" r:id="rId13"/>
    <p:sldId id="282" r:id="rId14"/>
    <p:sldId id="283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0"/>
    <p:restoredTop sz="94698"/>
  </p:normalViewPr>
  <p:slideViewPr>
    <p:cSldViewPr>
      <p:cViewPr varScale="1">
        <p:scale>
          <a:sx n="89" d="100"/>
          <a:sy n="89" d="100"/>
        </p:scale>
        <p:origin x="176" y="6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43808" y="1256411"/>
            <a:ext cx="6104382" cy="1498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763" y="4762"/>
            <a:ext cx="6000750" cy="6848475"/>
          </a:xfrm>
          <a:custGeom>
            <a:avLst/>
            <a:gdLst/>
            <a:ahLst/>
            <a:cxnLst/>
            <a:rect l="l" t="t" r="r" b="b"/>
            <a:pathLst>
              <a:path w="6000750" h="6848475">
                <a:moveTo>
                  <a:pt x="6000750" y="0"/>
                </a:moveTo>
                <a:lnTo>
                  <a:pt x="0" y="0"/>
                </a:lnTo>
                <a:lnTo>
                  <a:pt x="0" y="6848475"/>
                </a:lnTo>
                <a:lnTo>
                  <a:pt x="6000750" y="6848475"/>
                </a:lnTo>
                <a:lnTo>
                  <a:pt x="6000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63" y="4762"/>
            <a:ext cx="6000750" cy="6848475"/>
          </a:xfrm>
          <a:custGeom>
            <a:avLst/>
            <a:gdLst/>
            <a:ahLst/>
            <a:cxnLst/>
            <a:rect l="l" t="t" r="r" b="b"/>
            <a:pathLst>
              <a:path w="6000750" h="6848475">
                <a:moveTo>
                  <a:pt x="0" y="6848475"/>
                </a:moveTo>
                <a:lnTo>
                  <a:pt x="6000750" y="6848475"/>
                </a:lnTo>
                <a:lnTo>
                  <a:pt x="6000750" y="0"/>
                </a:lnTo>
                <a:lnTo>
                  <a:pt x="0" y="0"/>
                </a:lnTo>
                <a:lnTo>
                  <a:pt x="0" y="6848475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05905" y="1729422"/>
            <a:ext cx="4866005" cy="4420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05905" y="689610"/>
            <a:ext cx="2622550" cy="392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91634" y="2591752"/>
            <a:ext cx="6308090" cy="258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slq.qld.gov.au/doku.php?id=facilities:fablab:software:inkscap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%20appliedcreativity@slq.qld.gov.a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onesearch.slq.qld.gov.au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onesearch.slq.qld.gov.au/discovery/search?query=any,contains,christmas%20cards&amp;pfilter=rtype,exact,images&amp;tab=All&amp;search_scope=Everything&amp;vid=61SLQ_INST:SLQ&amp;lang=en&amp;offset=0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tatelibraryqueensland/albums/72157720205864064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flickr.com/photos/statelibraryqueensland/albums/7215770596646717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ickr.com/photos/statelibraryqueensland/albums/72157631475866686/with/7960375258/" TargetMode="External"/><Relationship Id="rId5" Type="http://schemas.openxmlformats.org/officeDocument/2006/relationships/hyperlink" Target="https://www.flickr.com/photos/statelibraryqueensland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8865" y="5237478"/>
            <a:ext cx="749427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Laser Cut Ornaments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74186" y="5905181"/>
            <a:ext cx="366585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Developed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1800" dirty="0">
                <a:solidFill>
                  <a:srgbClr val="FFFFFF"/>
                </a:solidFill>
                <a:latin typeface="Arial"/>
                <a:cs typeface="Arial"/>
              </a:rPr>
              <a:t>Ellie Dumigan,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8350" y="6263824"/>
            <a:ext cx="1085850" cy="3524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0400" y="6263824"/>
            <a:ext cx="1104900" cy="352425"/>
          </a:xfrm>
          <a:prstGeom prst="rect">
            <a:avLst/>
          </a:prstGeom>
        </p:spPr>
      </p:pic>
      <p:pic>
        <p:nvPicPr>
          <p:cNvPr id="7" name="Picture 6" descr="A tree with ornaments from it&#10;&#10;Description automatically generated">
            <a:extLst>
              <a:ext uri="{FF2B5EF4-FFF2-40B4-BE49-F238E27FC236}">
                <a16:creationId xmlns:a16="http://schemas.microsoft.com/office/drawing/2014/main" id="{12914705-52FC-3BFF-263C-7EFC5922C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" t="15669" r="605" b="-56"/>
          <a:stretch/>
        </p:blipFill>
        <p:spPr>
          <a:xfrm>
            <a:off x="2348865" y="383857"/>
            <a:ext cx="7494270" cy="47612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 algn="ctr">
              <a:lnSpc>
                <a:spcPts val="5695"/>
              </a:lnSpc>
              <a:spcBef>
                <a:spcPts val="105"/>
              </a:spcBef>
            </a:pPr>
            <a:r>
              <a:rPr sz="4800" b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800" b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0" spc="-10" dirty="0">
                <a:solidFill>
                  <a:srgbClr val="FFFFFF"/>
                </a:solidFill>
                <a:latin typeface="Arial"/>
                <a:cs typeface="Arial"/>
              </a:rPr>
              <a:t>BASICS</a:t>
            </a:r>
            <a:endParaRPr sz="4800">
              <a:latin typeface="Arial"/>
              <a:cs typeface="Arial"/>
            </a:endParaRPr>
          </a:p>
          <a:p>
            <a:pPr marL="17780" algn="ctr">
              <a:lnSpc>
                <a:spcPts val="5695"/>
              </a:lnSpc>
            </a:pPr>
            <a:r>
              <a:rPr sz="4800" b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8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0" dirty="0">
                <a:solidFill>
                  <a:srgbClr val="FFFFFF"/>
                </a:solidFill>
                <a:latin typeface="Arial"/>
                <a:cs typeface="Arial"/>
              </a:rPr>
              <a:t>VECTOR</a:t>
            </a:r>
            <a:r>
              <a:rPr sz="4800" b="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0" spc="-1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4885" y="3356952"/>
            <a:ext cx="982980" cy="982980"/>
            <a:chOff x="5604885" y="3356952"/>
            <a:chExt cx="982980" cy="982980"/>
          </a:xfrm>
        </p:grpSpPr>
        <p:sp>
          <p:nvSpPr>
            <p:cNvPr id="4" name="object 4"/>
            <p:cNvSpPr/>
            <p:nvPr/>
          </p:nvSpPr>
          <p:spPr>
            <a:xfrm>
              <a:off x="5611267" y="3363334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79" h="970279">
                  <a:moveTo>
                    <a:pt x="485033" y="0"/>
                  </a:moveTo>
                  <a:lnTo>
                    <a:pt x="438322" y="2220"/>
                  </a:lnTo>
                  <a:lnTo>
                    <a:pt x="392867" y="8745"/>
                  </a:lnTo>
                  <a:lnTo>
                    <a:pt x="348871" y="19372"/>
                  </a:lnTo>
                  <a:lnTo>
                    <a:pt x="306538" y="33897"/>
                  </a:lnTo>
                  <a:lnTo>
                    <a:pt x="266070" y="52118"/>
                  </a:lnTo>
                  <a:lnTo>
                    <a:pt x="227672" y="73830"/>
                  </a:lnTo>
                  <a:lnTo>
                    <a:pt x="191547" y="98832"/>
                  </a:lnTo>
                  <a:lnTo>
                    <a:pt x="157897" y="126918"/>
                  </a:lnTo>
                  <a:lnTo>
                    <a:pt x="126926" y="157887"/>
                  </a:lnTo>
                  <a:lnTo>
                    <a:pt x="98838" y="191535"/>
                  </a:lnTo>
                  <a:lnTo>
                    <a:pt x="73835" y="227658"/>
                  </a:lnTo>
                  <a:lnTo>
                    <a:pt x="52103" y="266096"/>
                  </a:lnTo>
                  <a:lnTo>
                    <a:pt x="33899" y="306519"/>
                  </a:lnTo>
                  <a:lnTo>
                    <a:pt x="19373" y="348850"/>
                  </a:lnTo>
                  <a:lnTo>
                    <a:pt x="8746" y="392844"/>
                  </a:lnTo>
                  <a:lnTo>
                    <a:pt x="2220" y="438296"/>
                  </a:lnTo>
                  <a:lnTo>
                    <a:pt x="0" y="485005"/>
                  </a:lnTo>
                  <a:lnTo>
                    <a:pt x="2220" y="531715"/>
                  </a:lnTo>
                  <a:lnTo>
                    <a:pt x="8746" y="577167"/>
                  </a:lnTo>
                  <a:lnTo>
                    <a:pt x="19373" y="621161"/>
                  </a:lnTo>
                  <a:lnTo>
                    <a:pt x="33900" y="663492"/>
                  </a:lnTo>
                  <a:lnTo>
                    <a:pt x="52159" y="704023"/>
                  </a:lnTo>
                  <a:lnTo>
                    <a:pt x="73835" y="742353"/>
                  </a:lnTo>
                  <a:lnTo>
                    <a:pt x="98838" y="778477"/>
                  </a:lnTo>
                  <a:lnTo>
                    <a:pt x="126926" y="812125"/>
                  </a:lnTo>
                  <a:lnTo>
                    <a:pt x="157897" y="843094"/>
                  </a:lnTo>
                  <a:lnTo>
                    <a:pt x="191547" y="871180"/>
                  </a:lnTo>
                  <a:lnTo>
                    <a:pt x="227672" y="896182"/>
                  </a:lnTo>
                  <a:lnTo>
                    <a:pt x="266071" y="917895"/>
                  </a:lnTo>
                  <a:lnTo>
                    <a:pt x="306538" y="936115"/>
                  </a:lnTo>
                  <a:lnTo>
                    <a:pt x="348871" y="950641"/>
                  </a:lnTo>
                  <a:lnTo>
                    <a:pt x="392867" y="961268"/>
                  </a:lnTo>
                  <a:lnTo>
                    <a:pt x="438322" y="967793"/>
                  </a:lnTo>
                  <a:lnTo>
                    <a:pt x="485034" y="970013"/>
                  </a:lnTo>
                  <a:lnTo>
                    <a:pt x="531745" y="967793"/>
                  </a:lnTo>
                  <a:lnTo>
                    <a:pt x="577200" y="961268"/>
                  </a:lnTo>
                  <a:lnTo>
                    <a:pt x="621196" y="950641"/>
                  </a:lnTo>
                  <a:lnTo>
                    <a:pt x="639131" y="944487"/>
                  </a:lnTo>
                  <a:lnTo>
                    <a:pt x="485034" y="944487"/>
                  </a:lnTo>
                  <a:lnTo>
                    <a:pt x="438051" y="942114"/>
                  </a:lnTo>
                  <a:lnTo>
                    <a:pt x="392426" y="935152"/>
                  </a:lnTo>
                  <a:lnTo>
                    <a:pt x="348389" y="923830"/>
                  </a:lnTo>
                  <a:lnTo>
                    <a:pt x="306172" y="908379"/>
                  </a:lnTo>
                  <a:lnTo>
                    <a:pt x="266004" y="889031"/>
                  </a:lnTo>
                  <a:lnTo>
                    <a:pt x="228118" y="866016"/>
                  </a:lnTo>
                  <a:lnTo>
                    <a:pt x="192744" y="839565"/>
                  </a:lnTo>
                  <a:lnTo>
                    <a:pt x="160112" y="809909"/>
                  </a:lnTo>
                  <a:lnTo>
                    <a:pt x="130455" y="777280"/>
                  </a:lnTo>
                  <a:lnTo>
                    <a:pt x="104003" y="741908"/>
                  </a:lnTo>
                  <a:lnTo>
                    <a:pt x="80955" y="703957"/>
                  </a:lnTo>
                  <a:lnTo>
                    <a:pt x="61637" y="663858"/>
                  </a:lnTo>
                  <a:lnTo>
                    <a:pt x="46186" y="621643"/>
                  </a:lnTo>
                  <a:lnTo>
                    <a:pt x="34863" y="577608"/>
                  </a:lnTo>
                  <a:lnTo>
                    <a:pt x="27900" y="531985"/>
                  </a:lnTo>
                  <a:lnTo>
                    <a:pt x="25527" y="485005"/>
                  </a:lnTo>
                  <a:lnTo>
                    <a:pt x="27948" y="438026"/>
                  </a:lnTo>
                  <a:lnTo>
                    <a:pt x="34956" y="392403"/>
                  </a:lnTo>
                  <a:lnTo>
                    <a:pt x="46319" y="348368"/>
                  </a:lnTo>
                  <a:lnTo>
                    <a:pt x="61809" y="306153"/>
                  </a:lnTo>
                  <a:lnTo>
                    <a:pt x="81194" y="265988"/>
                  </a:lnTo>
                  <a:lnTo>
                    <a:pt x="104151" y="228228"/>
                  </a:lnTo>
                  <a:lnTo>
                    <a:pt x="130604" y="192869"/>
                  </a:lnTo>
                  <a:lnTo>
                    <a:pt x="160256" y="160249"/>
                  </a:lnTo>
                  <a:lnTo>
                    <a:pt x="192879" y="130599"/>
                  </a:lnTo>
                  <a:lnTo>
                    <a:pt x="228240" y="104148"/>
                  </a:lnTo>
                  <a:lnTo>
                    <a:pt x="266110" y="81126"/>
                  </a:lnTo>
                  <a:lnTo>
                    <a:pt x="306259" y="61765"/>
                  </a:lnTo>
                  <a:lnTo>
                    <a:pt x="348456" y="46294"/>
                  </a:lnTo>
                  <a:lnTo>
                    <a:pt x="392471" y="34944"/>
                  </a:lnTo>
                  <a:lnTo>
                    <a:pt x="438074" y="27944"/>
                  </a:lnTo>
                  <a:lnTo>
                    <a:pt x="485033" y="25526"/>
                  </a:lnTo>
                  <a:lnTo>
                    <a:pt x="639132" y="25526"/>
                  </a:lnTo>
                  <a:lnTo>
                    <a:pt x="621196" y="19372"/>
                  </a:lnTo>
                  <a:lnTo>
                    <a:pt x="577200" y="8745"/>
                  </a:lnTo>
                  <a:lnTo>
                    <a:pt x="531745" y="2220"/>
                  </a:lnTo>
                  <a:lnTo>
                    <a:pt x="485033" y="0"/>
                  </a:lnTo>
                  <a:close/>
                </a:path>
                <a:path w="970279" h="970279">
                  <a:moveTo>
                    <a:pt x="639132" y="25526"/>
                  </a:moveTo>
                  <a:lnTo>
                    <a:pt x="485033" y="25526"/>
                  </a:lnTo>
                  <a:lnTo>
                    <a:pt x="532013" y="27898"/>
                  </a:lnTo>
                  <a:lnTo>
                    <a:pt x="577636" y="34861"/>
                  </a:lnTo>
                  <a:lnTo>
                    <a:pt x="621671" y="46183"/>
                  </a:lnTo>
                  <a:lnTo>
                    <a:pt x="663888" y="61634"/>
                  </a:lnTo>
                  <a:lnTo>
                    <a:pt x="704054" y="80982"/>
                  </a:lnTo>
                  <a:lnTo>
                    <a:pt x="741941" y="103997"/>
                  </a:lnTo>
                  <a:lnTo>
                    <a:pt x="777315" y="130447"/>
                  </a:lnTo>
                  <a:lnTo>
                    <a:pt x="809946" y="160103"/>
                  </a:lnTo>
                  <a:lnTo>
                    <a:pt x="839604" y="192732"/>
                  </a:lnTo>
                  <a:lnTo>
                    <a:pt x="866057" y="228104"/>
                  </a:lnTo>
                  <a:lnTo>
                    <a:pt x="889126" y="266096"/>
                  </a:lnTo>
                  <a:lnTo>
                    <a:pt x="908457" y="306242"/>
                  </a:lnTo>
                  <a:lnTo>
                    <a:pt x="923877" y="348369"/>
                  </a:lnTo>
                  <a:lnTo>
                    <a:pt x="935200" y="392403"/>
                  </a:lnTo>
                  <a:lnTo>
                    <a:pt x="942164" y="438026"/>
                  </a:lnTo>
                  <a:lnTo>
                    <a:pt x="944536" y="485006"/>
                  </a:lnTo>
                  <a:lnTo>
                    <a:pt x="942164" y="531986"/>
                  </a:lnTo>
                  <a:lnTo>
                    <a:pt x="935200" y="577608"/>
                  </a:lnTo>
                  <a:lnTo>
                    <a:pt x="923877" y="621643"/>
                  </a:lnTo>
                  <a:lnTo>
                    <a:pt x="908425" y="663858"/>
                  </a:lnTo>
                  <a:lnTo>
                    <a:pt x="889074" y="704024"/>
                  </a:lnTo>
                  <a:lnTo>
                    <a:pt x="866057" y="741908"/>
                  </a:lnTo>
                  <a:lnTo>
                    <a:pt x="839604" y="777280"/>
                  </a:lnTo>
                  <a:lnTo>
                    <a:pt x="809947" y="809909"/>
                  </a:lnTo>
                  <a:lnTo>
                    <a:pt x="777315" y="839565"/>
                  </a:lnTo>
                  <a:lnTo>
                    <a:pt x="741941" y="866016"/>
                  </a:lnTo>
                  <a:lnTo>
                    <a:pt x="704055" y="889031"/>
                  </a:lnTo>
                  <a:lnTo>
                    <a:pt x="663888" y="908379"/>
                  </a:lnTo>
                  <a:lnTo>
                    <a:pt x="621671" y="923830"/>
                  </a:lnTo>
                  <a:lnTo>
                    <a:pt x="577636" y="935152"/>
                  </a:lnTo>
                  <a:lnTo>
                    <a:pt x="532013" y="942114"/>
                  </a:lnTo>
                  <a:lnTo>
                    <a:pt x="485034" y="944487"/>
                  </a:lnTo>
                  <a:lnTo>
                    <a:pt x="639131" y="944487"/>
                  </a:lnTo>
                  <a:lnTo>
                    <a:pt x="703996" y="917895"/>
                  </a:lnTo>
                  <a:lnTo>
                    <a:pt x="742394" y="896182"/>
                  </a:lnTo>
                  <a:lnTo>
                    <a:pt x="778519" y="871181"/>
                  </a:lnTo>
                  <a:lnTo>
                    <a:pt x="812168" y="843094"/>
                  </a:lnTo>
                  <a:lnTo>
                    <a:pt x="843139" y="812125"/>
                  </a:lnTo>
                  <a:lnTo>
                    <a:pt x="871227" y="778477"/>
                  </a:lnTo>
                  <a:lnTo>
                    <a:pt x="896229" y="742353"/>
                  </a:lnTo>
                  <a:lnTo>
                    <a:pt x="917943" y="703957"/>
                  </a:lnTo>
                  <a:lnTo>
                    <a:pt x="936165" y="663492"/>
                  </a:lnTo>
                  <a:lnTo>
                    <a:pt x="950691" y="621161"/>
                  </a:lnTo>
                  <a:lnTo>
                    <a:pt x="961318" y="577168"/>
                  </a:lnTo>
                  <a:lnTo>
                    <a:pt x="967844" y="531715"/>
                  </a:lnTo>
                  <a:lnTo>
                    <a:pt x="970064" y="485006"/>
                  </a:lnTo>
                  <a:lnTo>
                    <a:pt x="967844" y="438297"/>
                  </a:lnTo>
                  <a:lnTo>
                    <a:pt x="961318" y="392844"/>
                  </a:lnTo>
                  <a:lnTo>
                    <a:pt x="950691" y="348850"/>
                  </a:lnTo>
                  <a:lnTo>
                    <a:pt x="936165" y="306519"/>
                  </a:lnTo>
                  <a:lnTo>
                    <a:pt x="917906" y="265988"/>
                  </a:lnTo>
                  <a:lnTo>
                    <a:pt x="896229" y="227658"/>
                  </a:lnTo>
                  <a:lnTo>
                    <a:pt x="871227" y="191535"/>
                  </a:lnTo>
                  <a:lnTo>
                    <a:pt x="843139" y="157887"/>
                  </a:lnTo>
                  <a:lnTo>
                    <a:pt x="812168" y="126918"/>
                  </a:lnTo>
                  <a:lnTo>
                    <a:pt x="778519" y="98832"/>
                  </a:lnTo>
                  <a:lnTo>
                    <a:pt x="742394" y="73830"/>
                  </a:lnTo>
                  <a:lnTo>
                    <a:pt x="703996" y="52118"/>
                  </a:lnTo>
                  <a:lnTo>
                    <a:pt x="663529" y="33897"/>
                  </a:lnTo>
                  <a:lnTo>
                    <a:pt x="639132" y="25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1267" y="3363334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79" h="970279">
                  <a:moveTo>
                    <a:pt x="485033" y="25526"/>
                  </a:moveTo>
                  <a:lnTo>
                    <a:pt x="532013" y="27898"/>
                  </a:lnTo>
                  <a:lnTo>
                    <a:pt x="577636" y="34861"/>
                  </a:lnTo>
                  <a:lnTo>
                    <a:pt x="621671" y="46183"/>
                  </a:lnTo>
                  <a:lnTo>
                    <a:pt x="663888" y="61634"/>
                  </a:lnTo>
                  <a:lnTo>
                    <a:pt x="704054" y="80982"/>
                  </a:lnTo>
                  <a:lnTo>
                    <a:pt x="741941" y="103997"/>
                  </a:lnTo>
                  <a:lnTo>
                    <a:pt x="777315" y="130447"/>
                  </a:lnTo>
                  <a:lnTo>
                    <a:pt x="809946" y="160103"/>
                  </a:lnTo>
                  <a:lnTo>
                    <a:pt x="839604" y="192732"/>
                  </a:lnTo>
                  <a:lnTo>
                    <a:pt x="866057" y="228104"/>
                  </a:lnTo>
                  <a:lnTo>
                    <a:pt x="889074" y="265988"/>
                  </a:lnTo>
                  <a:lnTo>
                    <a:pt x="908424" y="306153"/>
                  </a:lnTo>
                  <a:lnTo>
                    <a:pt x="923877" y="348369"/>
                  </a:lnTo>
                  <a:lnTo>
                    <a:pt x="935200" y="392403"/>
                  </a:lnTo>
                  <a:lnTo>
                    <a:pt x="942164" y="438026"/>
                  </a:lnTo>
                  <a:lnTo>
                    <a:pt x="944536" y="485006"/>
                  </a:lnTo>
                  <a:lnTo>
                    <a:pt x="942164" y="531986"/>
                  </a:lnTo>
                  <a:lnTo>
                    <a:pt x="935200" y="577608"/>
                  </a:lnTo>
                  <a:lnTo>
                    <a:pt x="923877" y="621643"/>
                  </a:lnTo>
                  <a:lnTo>
                    <a:pt x="908425" y="663858"/>
                  </a:lnTo>
                  <a:lnTo>
                    <a:pt x="889074" y="704024"/>
                  </a:lnTo>
                  <a:lnTo>
                    <a:pt x="866057" y="741908"/>
                  </a:lnTo>
                  <a:lnTo>
                    <a:pt x="839604" y="777280"/>
                  </a:lnTo>
                  <a:lnTo>
                    <a:pt x="809947" y="809909"/>
                  </a:lnTo>
                  <a:lnTo>
                    <a:pt x="777315" y="839565"/>
                  </a:lnTo>
                  <a:lnTo>
                    <a:pt x="741941" y="866016"/>
                  </a:lnTo>
                  <a:lnTo>
                    <a:pt x="704055" y="889031"/>
                  </a:lnTo>
                  <a:lnTo>
                    <a:pt x="663888" y="908379"/>
                  </a:lnTo>
                  <a:lnTo>
                    <a:pt x="621671" y="923830"/>
                  </a:lnTo>
                  <a:lnTo>
                    <a:pt x="577636" y="935152"/>
                  </a:lnTo>
                  <a:lnTo>
                    <a:pt x="532013" y="942115"/>
                  </a:lnTo>
                  <a:lnTo>
                    <a:pt x="485034" y="944487"/>
                  </a:lnTo>
                  <a:lnTo>
                    <a:pt x="438051" y="942114"/>
                  </a:lnTo>
                  <a:lnTo>
                    <a:pt x="392426" y="935152"/>
                  </a:lnTo>
                  <a:lnTo>
                    <a:pt x="348389" y="923830"/>
                  </a:lnTo>
                  <a:lnTo>
                    <a:pt x="306172" y="908379"/>
                  </a:lnTo>
                  <a:lnTo>
                    <a:pt x="266004" y="889031"/>
                  </a:lnTo>
                  <a:lnTo>
                    <a:pt x="228118" y="866016"/>
                  </a:lnTo>
                  <a:lnTo>
                    <a:pt x="192744" y="839565"/>
                  </a:lnTo>
                  <a:lnTo>
                    <a:pt x="160112" y="809909"/>
                  </a:lnTo>
                  <a:lnTo>
                    <a:pt x="130455" y="777280"/>
                  </a:lnTo>
                  <a:lnTo>
                    <a:pt x="104003" y="741908"/>
                  </a:lnTo>
                  <a:lnTo>
                    <a:pt x="80987" y="704023"/>
                  </a:lnTo>
                  <a:lnTo>
                    <a:pt x="61637" y="663858"/>
                  </a:lnTo>
                  <a:lnTo>
                    <a:pt x="46186" y="621643"/>
                  </a:lnTo>
                  <a:lnTo>
                    <a:pt x="34863" y="577608"/>
                  </a:lnTo>
                  <a:lnTo>
                    <a:pt x="27900" y="531985"/>
                  </a:lnTo>
                  <a:lnTo>
                    <a:pt x="25527" y="485006"/>
                  </a:lnTo>
                  <a:lnTo>
                    <a:pt x="27945" y="438048"/>
                  </a:lnTo>
                  <a:lnTo>
                    <a:pt x="34944" y="392448"/>
                  </a:lnTo>
                  <a:lnTo>
                    <a:pt x="46294" y="348436"/>
                  </a:lnTo>
                  <a:lnTo>
                    <a:pt x="61766" y="306242"/>
                  </a:lnTo>
                  <a:lnTo>
                    <a:pt x="81128" y="266096"/>
                  </a:lnTo>
                  <a:lnTo>
                    <a:pt x="104151" y="228228"/>
                  </a:lnTo>
                  <a:lnTo>
                    <a:pt x="130604" y="192869"/>
                  </a:lnTo>
                  <a:lnTo>
                    <a:pt x="160256" y="160249"/>
                  </a:lnTo>
                  <a:lnTo>
                    <a:pt x="192879" y="130599"/>
                  </a:lnTo>
                  <a:lnTo>
                    <a:pt x="228240" y="104148"/>
                  </a:lnTo>
                  <a:lnTo>
                    <a:pt x="266110" y="81126"/>
                  </a:lnTo>
                  <a:lnTo>
                    <a:pt x="306259" y="61765"/>
                  </a:lnTo>
                  <a:lnTo>
                    <a:pt x="348456" y="46294"/>
                  </a:lnTo>
                  <a:lnTo>
                    <a:pt x="392471" y="34944"/>
                  </a:lnTo>
                  <a:lnTo>
                    <a:pt x="438074" y="27944"/>
                  </a:lnTo>
                  <a:lnTo>
                    <a:pt x="485033" y="25526"/>
                  </a:lnTo>
                </a:path>
                <a:path w="970279" h="970279">
                  <a:moveTo>
                    <a:pt x="485033" y="0"/>
                  </a:moveTo>
                  <a:lnTo>
                    <a:pt x="438322" y="2220"/>
                  </a:lnTo>
                  <a:lnTo>
                    <a:pt x="392867" y="8745"/>
                  </a:lnTo>
                  <a:lnTo>
                    <a:pt x="348871" y="19372"/>
                  </a:lnTo>
                  <a:lnTo>
                    <a:pt x="306538" y="33897"/>
                  </a:lnTo>
                  <a:lnTo>
                    <a:pt x="266070" y="52118"/>
                  </a:lnTo>
                  <a:lnTo>
                    <a:pt x="227672" y="73830"/>
                  </a:lnTo>
                  <a:lnTo>
                    <a:pt x="191547" y="98832"/>
                  </a:lnTo>
                  <a:lnTo>
                    <a:pt x="157897" y="126918"/>
                  </a:lnTo>
                  <a:lnTo>
                    <a:pt x="126926" y="157887"/>
                  </a:lnTo>
                  <a:lnTo>
                    <a:pt x="98838" y="191535"/>
                  </a:lnTo>
                  <a:lnTo>
                    <a:pt x="73835" y="227658"/>
                  </a:lnTo>
                  <a:lnTo>
                    <a:pt x="52121" y="266054"/>
                  </a:lnTo>
                  <a:lnTo>
                    <a:pt x="33899" y="306519"/>
                  </a:lnTo>
                  <a:lnTo>
                    <a:pt x="19373" y="348850"/>
                  </a:lnTo>
                  <a:lnTo>
                    <a:pt x="8746" y="392844"/>
                  </a:lnTo>
                  <a:lnTo>
                    <a:pt x="2220" y="438296"/>
                  </a:lnTo>
                  <a:lnTo>
                    <a:pt x="0" y="485005"/>
                  </a:lnTo>
                  <a:lnTo>
                    <a:pt x="2220" y="531715"/>
                  </a:lnTo>
                  <a:lnTo>
                    <a:pt x="8746" y="577167"/>
                  </a:lnTo>
                  <a:lnTo>
                    <a:pt x="19373" y="621161"/>
                  </a:lnTo>
                  <a:lnTo>
                    <a:pt x="33900" y="663492"/>
                  </a:lnTo>
                  <a:lnTo>
                    <a:pt x="52121" y="703957"/>
                  </a:lnTo>
                  <a:lnTo>
                    <a:pt x="73835" y="742353"/>
                  </a:lnTo>
                  <a:lnTo>
                    <a:pt x="98838" y="778477"/>
                  </a:lnTo>
                  <a:lnTo>
                    <a:pt x="126926" y="812125"/>
                  </a:lnTo>
                  <a:lnTo>
                    <a:pt x="157897" y="843094"/>
                  </a:lnTo>
                  <a:lnTo>
                    <a:pt x="191547" y="871180"/>
                  </a:lnTo>
                  <a:lnTo>
                    <a:pt x="227672" y="896182"/>
                  </a:lnTo>
                  <a:lnTo>
                    <a:pt x="266071" y="917895"/>
                  </a:lnTo>
                  <a:lnTo>
                    <a:pt x="306538" y="936115"/>
                  </a:lnTo>
                  <a:lnTo>
                    <a:pt x="348871" y="950641"/>
                  </a:lnTo>
                  <a:lnTo>
                    <a:pt x="392867" y="961268"/>
                  </a:lnTo>
                  <a:lnTo>
                    <a:pt x="438322" y="967793"/>
                  </a:lnTo>
                  <a:lnTo>
                    <a:pt x="485034" y="970013"/>
                  </a:lnTo>
                  <a:lnTo>
                    <a:pt x="531745" y="967793"/>
                  </a:lnTo>
                  <a:lnTo>
                    <a:pt x="577200" y="961268"/>
                  </a:lnTo>
                  <a:lnTo>
                    <a:pt x="621196" y="950641"/>
                  </a:lnTo>
                  <a:lnTo>
                    <a:pt x="663529" y="936115"/>
                  </a:lnTo>
                  <a:lnTo>
                    <a:pt x="703996" y="917895"/>
                  </a:lnTo>
                  <a:lnTo>
                    <a:pt x="742394" y="896182"/>
                  </a:lnTo>
                  <a:lnTo>
                    <a:pt x="778519" y="871181"/>
                  </a:lnTo>
                  <a:lnTo>
                    <a:pt x="812168" y="843094"/>
                  </a:lnTo>
                  <a:lnTo>
                    <a:pt x="843139" y="812125"/>
                  </a:lnTo>
                  <a:lnTo>
                    <a:pt x="871227" y="778477"/>
                  </a:lnTo>
                  <a:lnTo>
                    <a:pt x="896229" y="742353"/>
                  </a:lnTo>
                  <a:lnTo>
                    <a:pt x="917943" y="703957"/>
                  </a:lnTo>
                  <a:lnTo>
                    <a:pt x="936165" y="663492"/>
                  </a:lnTo>
                  <a:lnTo>
                    <a:pt x="950691" y="621161"/>
                  </a:lnTo>
                  <a:lnTo>
                    <a:pt x="961318" y="577168"/>
                  </a:lnTo>
                  <a:lnTo>
                    <a:pt x="967844" y="531715"/>
                  </a:lnTo>
                  <a:lnTo>
                    <a:pt x="970064" y="485006"/>
                  </a:lnTo>
                  <a:lnTo>
                    <a:pt x="967844" y="438297"/>
                  </a:lnTo>
                  <a:lnTo>
                    <a:pt x="961318" y="392844"/>
                  </a:lnTo>
                  <a:lnTo>
                    <a:pt x="950691" y="348850"/>
                  </a:lnTo>
                  <a:lnTo>
                    <a:pt x="936164" y="306519"/>
                  </a:lnTo>
                  <a:lnTo>
                    <a:pt x="917943" y="266054"/>
                  </a:lnTo>
                  <a:lnTo>
                    <a:pt x="896229" y="227658"/>
                  </a:lnTo>
                  <a:lnTo>
                    <a:pt x="871227" y="191535"/>
                  </a:lnTo>
                  <a:lnTo>
                    <a:pt x="843139" y="157887"/>
                  </a:lnTo>
                  <a:lnTo>
                    <a:pt x="812168" y="126918"/>
                  </a:lnTo>
                  <a:lnTo>
                    <a:pt x="778519" y="98832"/>
                  </a:lnTo>
                  <a:lnTo>
                    <a:pt x="742394" y="73830"/>
                  </a:lnTo>
                  <a:lnTo>
                    <a:pt x="703996" y="52118"/>
                  </a:lnTo>
                  <a:lnTo>
                    <a:pt x="663529" y="33897"/>
                  </a:lnTo>
                  <a:lnTo>
                    <a:pt x="621196" y="19372"/>
                  </a:lnTo>
                  <a:lnTo>
                    <a:pt x="577200" y="8745"/>
                  </a:lnTo>
                  <a:lnTo>
                    <a:pt x="531745" y="2220"/>
                  </a:lnTo>
                  <a:lnTo>
                    <a:pt x="485033" y="0"/>
                  </a:lnTo>
                  <a:close/>
                </a:path>
              </a:pathLst>
            </a:custGeom>
            <a:ln w="127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68693" y="3642970"/>
              <a:ext cx="648335" cy="411480"/>
            </a:xfrm>
            <a:custGeom>
              <a:avLst/>
              <a:gdLst/>
              <a:ahLst/>
              <a:cxnLst/>
              <a:rect l="l" t="t" r="r" b="b"/>
              <a:pathLst>
                <a:path w="648335" h="411479">
                  <a:moveTo>
                    <a:pt x="446449" y="0"/>
                  </a:moveTo>
                  <a:lnTo>
                    <a:pt x="438365" y="136"/>
                  </a:lnTo>
                  <a:lnTo>
                    <a:pt x="428698" y="10159"/>
                  </a:lnTo>
                  <a:lnTo>
                    <a:pt x="428698" y="18004"/>
                  </a:lnTo>
                  <a:lnTo>
                    <a:pt x="603003" y="192606"/>
                  </a:lnTo>
                  <a:lnTo>
                    <a:pt x="5718" y="192606"/>
                  </a:lnTo>
                  <a:lnTo>
                    <a:pt x="0" y="198324"/>
                  </a:lnTo>
                  <a:lnTo>
                    <a:pt x="0" y="212415"/>
                  </a:lnTo>
                  <a:lnTo>
                    <a:pt x="5718" y="218133"/>
                  </a:lnTo>
                  <a:lnTo>
                    <a:pt x="602833" y="218133"/>
                  </a:lnTo>
                  <a:lnTo>
                    <a:pt x="602952" y="218320"/>
                  </a:lnTo>
                  <a:lnTo>
                    <a:pt x="428392" y="392701"/>
                  </a:lnTo>
                  <a:lnTo>
                    <a:pt x="428256" y="400768"/>
                  </a:lnTo>
                  <a:lnTo>
                    <a:pt x="438059" y="410910"/>
                  </a:lnTo>
                  <a:lnTo>
                    <a:pt x="446126" y="411063"/>
                  </a:lnTo>
                  <a:lnTo>
                    <a:pt x="647966" y="209403"/>
                  </a:lnTo>
                  <a:lnTo>
                    <a:pt x="647966" y="201337"/>
                  </a:lnTo>
                  <a:lnTo>
                    <a:pt x="642980" y="196350"/>
                  </a:lnTo>
                  <a:lnTo>
                    <a:pt x="446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68693" y="3642970"/>
              <a:ext cx="648335" cy="411480"/>
            </a:xfrm>
            <a:custGeom>
              <a:avLst/>
              <a:gdLst/>
              <a:ahLst/>
              <a:cxnLst/>
              <a:rect l="l" t="t" r="r" b="b"/>
              <a:pathLst>
                <a:path w="648335" h="411479">
                  <a:moveTo>
                    <a:pt x="642980" y="196350"/>
                  </a:moveTo>
                  <a:lnTo>
                    <a:pt x="451520" y="4901"/>
                  </a:lnTo>
                  <a:lnTo>
                    <a:pt x="446449" y="0"/>
                  </a:lnTo>
                  <a:lnTo>
                    <a:pt x="438365" y="136"/>
                  </a:lnTo>
                  <a:lnTo>
                    <a:pt x="433464" y="5207"/>
                  </a:lnTo>
                  <a:lnTo>
                    <a:pt x="428698" y="10159"/>
                  </a:lnTo>
                  <a:lnTo>
                    <a:pt x="428698" y="18004"/>
                  </a:lnTo>
                  <a:lnTo>
                    <a:pt x="433464" y="22939"/>
                  </a:lnTo>
                  <a:lnTo>
                    <a:pt x="602918" y="192385"/>
                  </a:lnTo>
                  <a:lnTo>
                    <a:pt x="603003" y="192606"/>
                  </a:lnTo>
                  <a:lnTo>
                    <a:pt x="602833" y="192606"/>
                  </a:lnTo>
                  <a:lnTo>
                    <a:pt x="12763" y="192606"/>
                  </a:lnTo>
                  <a:lnTo>
                    <a:pt x="5718" y="192606"/>
                  </a:lnTo>
                  <a:lnTo>
                    <a:pt x="0" y="198324"/>
                  </a:lnTo>
                  <a:lnTo>
                    <a:pt x="0" y="205370"/>
                  </a:lnTo>
                  <a:lnTo>
                    <a:pt x="0" y="212415"/>
                  </a:lnTo>
                  <a:lnTo>
                    <a:pt x="5718" y="218133"/>
                  </a:lnTo>
                  <a:lnTo>
                    <a:pt x="12763" y="218133"/>
                  </a:lnTo>
                  <a:lnTo>
                    <a:pt x="602833" y="218133"/>
                  </a:lnTo>
                  <a:lnTo>
                    <a:pt x="602952" y="218269"/>
                  </a:lnTo>
                  <a:lnTo>
                    <a:pt x="433464" y="387800"/>
                  </a:lnTo>
                  <a:lnTo>
                    <a:pt x="428392" y="392701"/>
                  </a:lnTo>
                  <a:lnTo>
                    <a:pt x="428256" y="400768"/>
                  </a:lnTo>
                  <a:lnTo>
                    <a:pt x="433157" y="405839"/>
                  </a:lnTo>
                  <a:lnTo>
                    <a:pt x="438059" y="410910"/>
                  </a:lnTo>
                  <a:lnTo>
                    <a:pt x="446126" y="411063"/>
                  </a:lnTo>
                  <a:lnTo>
                    <a:pt x="451197" y="406162"/>
                  </a:lnTo>
                  <a:lnTo>
                    <a:pt x="451418" y="405958"/>
                  </a:lnTo>
                  <a:lnTo>
                    <a:pt x="642980" y="214389"/>
                  </a:lnTo>
                  <a:lnTo>
                    <a:pt x="647966" y="209403"/>
                  </a:lnTo>
                  <a:lnTo>
                    <a:pt x="647966" y="201337"/>
                  </a:lnTo>
                  <a:lnTo>
                    <a:pt x="642980" y="196350"/>
                  </a:lnTo>
                  <a:close/>
                </a:path>
              </a:pathLst>
            </a:custGeom>
            <a:ln w="127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57395" y="4909820"/>
            <a:ext cx="3030855" cy="6245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Inkscape</a:t>
            </a:r>
            <a:r>
              <a:rPr sz="3950" u="sng" spc="4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950" u="sng" spc="-2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101</a:t>
            </a:r>
            <a:endParaRPr sz="395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2033" y="1114043"/>
            <a:ext cx="1812925" cy="8883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574675" marR="5080" indent="-562610">
              <a:lnSpc>
                <a:spcPts val="3460"/>
              </a:lnSpc>
              <a:spcBef>
                <a:spcPts val="70"/>
              </a:spcBef>
            </a:pPr>
            <a:r>
              <a:rPr sz="2750" b="0" spc="-10" dirty="0">
                <a:solidFill>
                  <a:srgbClr val="FFFFFF"/>
                </a:solidFill>
                <a:latin typeface="Arial"/>
                <a:cs typeface="Arial"/>
              </a:rPr>
              <a:t>INKSCAPE </a:t>
            </a:r>
            <a:r>
              <a:rPr sz="2750" b="0" spc="-2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2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8325" y="2443226"/>
            <a:ext cx="2345690" cy="4445"/>
          </a:xfrm>
          <a:custGeom>
            <a:avLst/>
            <a:gdLst/>
            <a:ahLst/>
            <a:cxnLst/>
            <a:rect l="l" t="t" r="r" b="b"/>
            <a:pathLst>
              <a:path w="2345690" h="4444">
                <a:moveTo>
                  <a:pt x="0" y="4445"/>
                </a:moveTo>
                <a:lnTo>
                  <a:pt x="234518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91634" y="1122299"/>
            <a:ext cx="6317615" cy="1127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indent="-285750">
              <a:lnSpc>
                <a:spcPct val="100400"/>
              </a:lnSpc>
              <a:spcBef>
                <a:spcPts val="90"/>
              </a:spcBef>
              <a:buChar char="•"/>
              <a:tabLst>
                <a:tab pos="29845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size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document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working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A2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landscape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millimeters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/>
              <a:t>Remember</a:t>
            </a:r>
            <a:r>
              <a:rPr spc="35" dirty="0"/>
              <a:t> </a:t>
            </a:r>
            <a:r>
              <a:rPr dirty="0"/>
              <a:t>to</a:t>
            </a:r>
            <a:r>
              <a:rPr spc="-100" dirty="0"/>
              <a:t> </a:t>
            </a:r>
            <a:r>
              <a:rPr dirty="0"/>
              <a:t>group</a:t>
            </a:r>
            <a:r>
              <a:rPr spc="-35" dirty="0"/>
              <a:t> </a:t>
            </a:r>
            <a:r>
              <a:rPr dirty="0"/>
              <a:t>and</a:t>
            </a:r>
            <a:r>
              <a:rPr spc="-95" dirty="0"/>
              <a:t> </a:t>
            </a:r>
            <a:r>
              <a:rPr dirty="0"/>
              <a:t>ungroup</a:t>
            </a:r>
            <a:r>
              <a:rPr spc="-95" dirty="0"/>
              <a:t> </a:t>
            </a:r>
            <a:r>
              <a:rPr dirty="0"/>
              <a:t>as</a:t>
            </a:r>
            <a:r>
              <a:rPr spc="-45" dirty="0"/>
              <a:t> </a:t>
            </a:r>
            <a:r>
              <a:rPr spc="-10" dirty="0"/>
              <a:t>needed</a:t>
            </a:r>
          </a:p>
          <a:p>
            <a:pPr>
              <a:lnSpc>
                <a:spcPct val="100000"/>
              </a:lnSpc>
              <a:spcBef>
                <a:spcPts val="145"/>
              </a:spcBef>
              <a:buClr>
                <a:srgbClr val="FFFFFF"/>
              </a:buClr>
              <a:buFont typeface="Arial"/>
              <a:buChar char="•"/>
            </a:pPr>
            <a:endParaRPr spc="-10" dirty="0"/>
          </a:p>
          <a:p>
            <a:pPr marL="297815" indent="-285115">
              <a:lnSpc>
                <a:spcPts val="2865"/>
              </a:lnSpc>
              <a:buChar char="•"/>
              <a:tabLst>
                <a:tab pos="297815" algn="l"/>
              </a:tabLst>
            </a:pPr>
            <a:r>
              <a:rPr dirty="0"/>
              <a:t>Keeping</a:t>
            </a:r>
            <a:r>
              <a:rPr spc="-15" dirty="0"/>
              <a:t> </a:t>
            </a:r>
            <a:r>
              <a:rPr dirty="0"/>
              <a:t>your</a:t>
            </a:r>
            <a:r>
              <a:rPr spc="-10" dirty="0"/>
              <a:t> </a:t>
            </a:r>
            <a:r>
              <a:rPr dirty="0"/>
              <a:t>'parts'</a:t>
            </a:r>
            <a:r>
              <a:rPr spc="-90" dirty="0"/>
              <a:t> </a:t>
            </a:r>
            <a:r>
              <a:rPr dirty="0"/>
              <a:t>assigned</a:t>
            </a:r>
            <a:r>
              <a:rPr spc="-10" dirty="0"/>
              <a:t> </a:t>
            </a:r>
            <a:r>
              <a:rPr dirty="0"/>
              <a:t>to</a:t>
            </a:r>
            <a:r>
              <a:rPr spc="-135" dirty="0"/>
              <a:t> </a:t>
            </a:r>
            <a:r>
              <a:rPr spc="-10" dirty="0"/>
              <a:t>different</a:t>
            </a:r>
          </a:p>
          <a:p>
            <a:pPr marL="298450">
              <a:lnSpc>
                <a:spcPts val="2865"/>
              </a:lnSpc>
            </a:pPr>
            <a:r>
              <a:rPr dirty="0"/>
              <a:t>layers</a:t>
            </a:r>
            <a:r>
              <a:rPr spc="5" dirty="0"/>
              <a:t> </a:t>
            </a:r>
            <a:r>
              <a:rPr dirty="0"/>
              <a:t>can</a:t>
            </a:r>
            <a:r>
              <a:rPr spc="-40" dirty="0"/>
              <a:t> </a:t>
            </a:r>
            <a:r>
              <a:rPr spc="-20" dirty="0"/>
              <a:t>help</a:t>
            </a: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pc="-20" dirty="0"/>
          </a:p>
          <a:p>
            <a:pPr marL="297815" indent="-285115">
              <a:lnSpc>
                <a:spcPts val="2865"/>
              </a:lnSpc>
              <a:buChar char="•"/>
              <a:tabLst>
                <a:tab pos="297815" algn="l"/>
              </a:tabLst>
            </a:pPr>
            <a:r>
              <a:rPr dirty="0"/>
              <a:t>Naming</a:t>
            </a:r>
            <a:r>
              <a:rPr spc="-105" dirty="0"/>
              <a:t> </a:t>
            </a:r>
            <a:r>
              <a:rPr dirty="0"/>
              <a:t>your</a:t>
            </a:r>
            <a:r>
              <a:rPr spc="-30" dirty="0"/>
              <a:t> </a:t>
            </a:r>
            <a:r>
              <a:rPr dirty="0"/>
              <a:t>layers</a:t>
            </a:r>
            <a:r>
              <a:rPr spc="70" dirty="0"/>
              <a:t> </a:t>
            </a:r>
            <a:r>
              <a:rPr dirty="0"/>
              <a:t>will</a:t>
            </a:r>
            <a:r>
              <a:rPr spc="-120" dirty="0"/>
              <a:t> </a:t>
            </a:r>
            <a:r>
              <a:rPr dirty="0"/>
              <a:t>help</a:t>
            </a:r>
            <a:r>
              <a:rPr spc="-45" dirty="0"/>
              <a:t> </a:t>
            </a:r>
            <a:r>
              <a:rPr dirty="0"/>
              <a:t>keep</a:t>
            </a:r>
            <a:r>
              <a:rPr spc="-40" dirty="0"/>
              <a:t> </a:t>
            </a:r>
            <a:r>
              <a:rPr spc="-25" dirty="0"/>
              <a:t>you</a:t>
            </a:r>
          </a:p>
          <a:p>
            <a:pPr marL="298450">
              <a:lnSpc>
                <a:spcPts val="2865"/>
              </a:lnSpc>
            </a:pPr>
            <a:r>
              <a:rPr spc="-10" dirty="0"/>
              <a:t>organised</a:t>
            </a:r>
          </a:p>
        </p:txBody>
      </p:sp>
      <p:sp>
        <p:nvSpPr>
          <p:cNvPr id="6" name="object 6"/>
          <p:cNvSpPr/>
          <p:nvPr/>
        </p:nvSpPr>
        <p:spPr>
          <a:xfrm>
            <a:off x="1770790" y="3344043"/>
            <a:ext cx="1538605" cy="1524000"/>
          </a:xfrm>
          <a:custGeom>
            <a:avLst/>
            <a:gdLst/>
            <a:ahLst/>
            <a:cxnLst/>
            <a:rect l="l" t="t" r="r" b="b"/>
            <a:pathLst>
              <a:path w="1538604" h="1524000">
                <a:moveTo>
                  <a:pt x="1187937" y="0"/>
                </a:moveTo>
                <a:lnTo>
                  <a:pt x="0" y="1175126"/>
                </a:lnTo>
                <a:lnTo>
                  <a:pt x="352410" y="1523729"/>
                </a:lnTo>
                <a:lnTo>
                  <a:pt x="404613" y="1472087"/>
                </a:lnTo>
                <a:lnTo>
                  <a:pt x="352336" y="1472087"/>
                </a:lnTo>
                <a:lnTo>
                  <a:pt x="52198" y="1175126"/>
                </a:lnTo>
                <a:lnTo>
                  <a:pt x="1187789" y="51763"/>
                </a:lnTo>
                <a:lnTo>
                  <a:pt x="1239721" y="51763"/>
                </a:lnTo>
                <a:lnTo>
                  <a:pt x="1187937" y="0"/>
                </a:lnTo>
                <a:close/>
              </a:path>
              <a:path w="1538604" h="1524000">
                <a:moveTo>
                  <a:pt x="326347" y="1162270"/>
                </a:moveTo>
                <a:lnTo>
                  <a:pt x="300260" y="1188103"/>
                </a:lnTo>
                <a:lnTo>
                  <a:pt x="469777" y="1355884"/>
                </a:lnTo>
                <a:lnTo>
                  <a:pt x="352336" y="1472087"/>
                </a:lnTo>
                <a:lnTo>
                  <a:pt x="404613" y="1472087"/>
                </a:lnTo>
                <a:lnTo>
                  <a:pt x="548170" y="1330076"/>
                </a:lnTo>
                <a:lnTo>
                  <a:pt x="496012" y="1330076"/>
                </a:lnTo>
                <a:lnTo>
                  <a:pt x="326347" y="1162270"/>
                </a:lnTo>
                <a:close/>
              </a:path>
              <a:path w="1538604" h="1524000">
                <a:moveTo>
                  <a:pt x="535241" y="1084819"/>
                </a:moveTo>
                <a:lnTo>
                  <a:pt x="509130" y="1110628"/>
                </a:lnTo>
                <a:lnTo>
                  <a:pt x="613478" y="1213863"/>
                </a:lnTo>
                <a:lnTo>
                  <a:pt x="496012" y="1330076"/>
                </a:lnTo>
                <a:lnTo>
                  <a:pt x="548170" y="1330076"/>
                </a:lnTo>
                <a:lnTo>
                  <a:pt x="691761" y="1188030"/>
                </a:lnTo>
                <a:lnTo>
                  <a:pt x="639590" y="1188030"/>
                </a:lnTo>
                <a:lnTo>
                  <a:pt x="535241" y="1084819"/>
                </a:lnTo>
                <a:close/>
              </a:path>
              <a:path w="1538604" h="1524000">
                <a:moveTo>
                  <a:pt x="613478" y="878203"/>
                </a:moveTo>
                <a:lnTo>
                  <a:pt x="587391" y="904036"/>
                </a:lnTo>
                <a:lnTo>
                  <a:pt x="756982" y="1071842"/>
                </a:lnTo>
                <a:lnTo>
                  <a:pt x="639590" y="1188030"/>
                </a:lnTo>
                <a:lnTo>
                  <a:pt x="691761" y="1188030"/>
                </a:lnTo>
                <a:lnTo>
                  <a:pt x="835302" y="1046033"/>
                </a:lnTo>
                <a:lnTo>
                  <a:pt x="783094" y="1046033"/>
                </a:lnTo>
                <a:lnTo>
                  <a:pt x="613478" y="878203"/>
                </a:lnTo>
                <a:close/>
              </a:path>
              <a:path w="1538604" h="1524000">
                <a:moveTo>
                  <a:pt x="822323" y="800753"/>
                </a:moveTo>
                <a:lnTo>
                  <a:pt x="796211" y="826561"/>
                </a:lnTo>
                <a:lnTo>
                  <a:pt x="900584" y="929821"/>
                </a:lnTo>
                <a:lnTo>
                  <a:pt x="783094" y="1046033"/>
                </a:lnTo>
                <a:lnTo>
                  <a:pt x="835302" y="1046033"/>
                </a:lnTo>
                <a:lnTo>
                  <a:pt x="978844" y="904036"/>
                </a:lnTo>
                <a:lnTo>
                  <a:pt x="926672" y="904036"/>
                </a:lnTo>
                <a:lnTo>
                  <a:pt x="822323" y="800753"/>
                </a:lnTo>
                <a:close/>
              </a:path>
              <a:path w="1538604" h="1524000">
                <a:moveTo>
                  <a:pt x="900609" y="594185"/>
                </a:moveTo>
                <a:lnTo>
                  <a:pt x="874522" y="619994"/>
                </a:lnTo>
                <a:lnTo>
                  <a:pt x="1044138" y="787824"/>
                </a:lnTo>
                <a:lnTo>
                  <a:pt x="926672" y="904036"/>
                </a:lnTo>
                <a:lnTo>
                  <a:pt x="978844" y="904036"/>
                </a:lnTo>
                <a:lnTo>
                  <a:pt x="1122435" y="761991"/>
                </a:lnTo>
                <a:lnTo>
                  <a:pt x="1070249" y="761991"/>
                </a:lnTo>
                <a:lnTo>
                  <a:pt x="900609" y="594185"/>
                </a:lnTo>
                <a:close/>
              </a:path>
              <a:path w="1538604" h="1524000">
                <a:moveTo>
                  <a:pt x="1109454" y="516662"/>
                </a:moveTo>
                <a:lnTo>
                  <a:pt x="1083342" y="542470"/>
                </a:lnTo>
                <a:lnTo>
                  <a:pt x="1187789" y="645754"/>
                </a:lnTo>
                <a:lnTo>
                  <a:pt x="1070249" y="761991"/>
                </a:lnTo>
                <a:lnTo>
                  <a:pt x="1122435" y="761991"/>
                </a:lnTo>
                <a:lnTo>
                  <a:pt x="1266050" y="619921"/>
                </a:lnTo>
                <a:lnTo>
                  <a:pt x="1213827" y="619921"/>
                </a:lnTo>
                <a:lnTo>
                  <a:pt x="1109454" y="516662"/>
                </a:lnTo>
                <a:close/>
              </a:path>
              <a:path w="1538604" h="1524000">
                <a:moveTo>
                  <a:pt x="1187789" y="310045"/>
                </a:moveTo>
                <a:lnTo>
                  <a:pt x="1161677" y="335903"/>
                </a:lnTo>
                <a:lnTo>
                  <a:pt x="1331318" y="503709"/>
                </a:lnTo>
                <a:lnTo>
                  <a:pt x="1213827" y="619921"/>
                </a:lnTo>
                <a:lnTo>
                  <a:pt x="1266050" y="619921"/>
                </a:lnTo>
                <a:lnTo>
                  <a:pt x="1409616" y="477900"/>
                </a:lnTo>
                <a:lnTo>
                  <a:pt x="1357405" y="477900"/>
                </a:lnTo>
                <a:lnTo>
                  <a:pt x="1187789" y="310045"/>
                </a:lnTo>
                <a:close/>
              </a:path>
              <a:path w="1538604" h="1524000">
                <a:moveTo>
                  <a:pt x="1239721" y="51763"/>
                </a:moveTo>
                <a:lnTo>
                  <a:pt x="1187789" y="51763"/>
                </a:lnTo>
                <a:lnTo>
                  <a:pt x="1486413" y="350293"/>
                </a:lnTo>
                <a:lnTo>
                  <a:pt x="1357405" y="477900"/>
                </a:lnTo>
                <a:lnTo>
                  <a:pt x="1409616" y="477900"/>
                </a:lnTo>
                <a:lnTo>
                  <a:pt x="1538489" y="350414"/>
                </a:lnTo>
                <a:lnTo>
                  <a:pt x="1239721" y="517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2394" y="714199"/>
            <a:ext cx="1822450" cy="87884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0800" marR="5080" indent="-38100">
              <a:lnSpc>
                <a:spcPct val="102499"/>
              </a:lnSpc>
              <a:spcBef>
                <a:spcPts val="45"/>
              </a:spcBef>
            </a:pPr>
            <a:r>
              <a:rPr sz="2750" b="0" spc="-20" dirty="0">
                <a:solidFill>
                  <a:srgbClr val="FFFFFF"/>
                </a:solidFill>
                <a:latin typeface="Arial"/>
                <a:cs typeface="Arial"/>
              </a:rPr>
              <a:t>CREATING </a:t>
            </a:r>
            <a:r>
              <a:rPr sz="2750" b="0" spc="-10" dirty="0">
                <a:solidFill>
                  <a:srgbClr val="FFFFFF"/>
                </a:solidFill>
                <a:latin typeface="Arial"/>
                <a:cs typeface="Arial"/>
              </a:rPr>
              <a:t>VECTORS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1828800"/>
            <a:ext cx="2758440" cy="6985"/>
          </a:xfrm>
          <a:custGeom>
            <a:avLst/>
            <a:gdLst/>
            <a:ahLst/>
            <a:cxnLst/>
            <a:rect l="l" t="t" r="r" b="b"/>
            <a:pathLst>
              <a:path w="2758440" h="6985">
                <a:moveTo>
                  <a:pt x="0" y="6731"/>
                </a:moveTo>
                <a:lnTo>
                  <a:pt x="27582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1513" y="2239127"/>
            <a:ext cx="3224213" cy="28206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We're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going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screenshot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 image</a:t>
            </a:r>
            <a:r>
              <a:rPr lang="en-AU" dirty="0">
                <a:solidFill>
                  <a:srgbClr val="FFFFFF"/>
                </a:solidFill>
                <a:latin typeface="Arial"/>
                <a:cs typeface="Arial"/>
              </a:rPr>
              <a:t> from one of the albums on the State Library Flicker account.</a:t>
            </a: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endParaRPr lang="en-AU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lang="en-AU" sz="1800" dirty="0">
                <a:solidFill>
                  <a:srgbClr val="FFFFFF"/>
                </a:solidFill>
                <a:latin typeface="Arial"/>
                <a:cs typeface="Arial"/>
              </a:rPr>
              <a:t>We ar</a:t>
            </a:r>
            <a:r>
              <a:rPr lang="en-AU" dirty="0">
                <a:solidFill>
                  <a:srgbClr val="FFFFFF"/>
                </a:solidFill>
                <a:latin typeface="Arial"/>
                <a:cs typeface="Arial"/>
              </a:rPr>
              <a:t>e going to trace the image using our pen and shape tools to practice creating vector designs. </a:t>
            </a:r>
            <a:endParaRPr lang="en-AU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endParaRPr lang="en-A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63DC34B-E9EB-4097-A578-F1F2561ED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6"/>
          <a:stretch/>
        </p:blipFill>
        <p:spPr>
          <a:xfrm>
            <a:off x="4343400" y="457200"/>
            <a:ext cx="7299960" cy="56453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3696" y="938149"/>
            <a:ext cx="2315845" cy="87884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55575" marR="5080" indent="-142875">
              <a:lnSpc>
                <a:spcPct val="102499"/>
              </a:lnSpc>
              <a:spcBef>
                <a:spcPts val="45"/>
              </a:spcBef>
            </a:pPr>
            <a:r>
              <a:rPr sz="2750" b="0" dirty="0">
                <a:solidFill>
                  <a:srgbClr val="FFFFFF"/>
                </a:solidFill>
                <a:latin typeface="Arial"/>
                <a:cs typeface="Arial"/>
              </a:rPr>
              <a:t>THANKS</a:t>
            </a:r>
            <a:r>
              <a:rPr sz="2750" b="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b="0" spc="-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750" b="0" spc="-10" dirty="0">
                <a:solidFill>
                  <a:srgbClr val="FFFFFF"/>
                </a:solidFill>
                <a:latin typeface="Arial"/>
                <a:cs typeface="Arial"/>
              </a:rPr>
              <a:t>ATTENDING</a:t>
            </a:r>
            <a:endParaRPr sz="27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9251" y="2300351"/>
            <a:ext cx="2345690" cy="4445"/>
          </a:xfrm>
          <a:custGeom>
            <a:avLst/>
            <a:gdLst/>
            <a:ahLst/>
            <a:cxnLst/>
            <a:rect l="l" t="t" r="r" b="b"/>
            <a:pathLst>
              <a:path w="2345690" h="4444">
                <a:moveTo>
                  <a:pt x="0" y="4445"/>
                </a:moveTo>
                <a:lnTo>
                  <a:pt x="234518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41395" y="2720911"/>
            <a:ext cx="5100320" cy="2165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25"/>
              </a:spcBef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2750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complete</a:t>
            </a:r>
            <a:r>
              <a:rPr sz="27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7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survey</a:t>
            </a:r>
            <a:r>
              <a:rPr sz="275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2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75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7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sent</a:t>
            </a:r>
            <a:r>
              <a:rPr sz="27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out via</a:t>
            </a:r>
            <a:r>
              <a:rPr sz="275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Eventbrite.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750" dirty="0">
              <a:latin typeface="Arial"/>
              <a:cs typeface="Arial"/>
            </a:endParaRPr>
          </a:p>
          <a:p>
            <a:pPr marL="31750" marR="26670" indent="1905" algn="ctr">
              <a:lnSpc>
                <a:spcPct val="102400"/>
              </a:lnSpc>
              <a:spcBef>
                <a:spcPts val="5"/>
              </a:spcBef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27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750" u="sng" spc="-10" dirty="0">
                <a:solidFill>
                  <a:schemeClr val="bg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appliedcreativity@slq.qld.gov.au</a:t>
            </a:r>
            <a:endParaRPr sz="27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19190" y="5336988"/>
            <a:ext cx="754380" cy="528320"/>
          </a:xfrm>
          <a:custGeom>
            <a:avLst/>
            <a:gdLst/>
            <a:ahLst/>
            <a:cxnLst/>
            <a:rect l="l" t="t" r="r" b="b"/>
            <a:pathLst>
              <a:path w="754379" h="528320">
                <a:moveTo>
                  <a:pt x="754039" y="0"/>
                </a:moveTo>
                <a:lnTo>
                  <a:pt x="0" y="0"/>
                </a:lnTo>
                <a:lnTo>
                  <a:pt x="0" y="527799"/>
                </a:lnTo>
                <a:lnTo>
                  <a:pt x="754039" y="527799"/>
                </a:lnTo>
                <a:lnTo>
                  <a:pt x="754039" y="471249"/>
                </a:lnTo>
                <a:lnTo>
                  <a:pt x="83889" y="471249"/>
                </a:lnTo>
                <a:lnTo>
                  <a:pt x="109338" y="445801"/>
                </a:lnTo>
                <a:lnTo>
                  <a:pt x="56555" y="445801"/>
                </a:lnTo>
                <a:lnTo>
                  <a:pt x="56555" y="81054"/>
                </a:lnTo>
                <a:lnTo>
                  <a:pt x="109931" y="81054"/>
                </a:lnTo>
                <a:lnTo>
                  <a:pt x="84831" y="56549"/>
                </a:lnTo>
                <a:lnTo>
                  <a:pt x="754039" y="56549"/>
                </a:lnTo>
                <a:lnTo>
                  <a:pt x="754039" y="0"/>
                </a:lnTo>
                <a:close/>
              </a:path>
              <a:path w="754379" h="528320">
                <a:moveTo>
                  <a:pt x="540081" y="287462"/>
                </a:moveTo>
                <a:lnTo>
                  <a:pt x="488241" y="287462"/>
                </a:lnTo>
                <a:lnTo>
                  <a:pt x="671095" y="471249"/>
                </a:lnTo>
                <a:lnTo>
                  <a:pt x="754039" y="471249"/>
                </a:lnTo>
                <a:lnTo>
                  <a:pt x="754039" y="444859"/>
                </a:lnTo>
                <a:lnTo>
                  <a:pt x="697487" y="444859"/>
                </a:lnTo>
                <a:lnTo>
                  <a:pt x="540081" y="287462"/>
                </a:lnTo>
                <a:close/>
              </a:path>
              <a:path w="754379" h="528320">
                <a:moveTo>
                  <a:pt x="109931" y="81054"/>
                </a:moveTo>
                <a:lnTo>
                  <a:pt x="56555" y="81054"/>
                </a:lnTo>
                <a:lnTo>
                  <a:pt x="240351" y="261072"/>
                </a:lnTo>
                <a:lnTo>
                  <a:pt x="56555" y="445801"/>
                </a:lnTo>
                <a:lnTo>
                  <a:pt x="109338" y="445801"/>
                </a:lnTo>
                <a:lnTo>
                  <a:pt x="267685" y="287462"/>
                </a:lnTo>
                <a:lnTo>
                  <a:pt x="321348" y="287462"/>
                </a:lnTo>
                <a:lnTo>
                  <a:pt x="109931" y="81054"/>
                </a:lnTo>
                <a:close/>
              </a:path>
              <a:path w="754379" h="528320">
                <a:moveTo>
                  <a:pt x="754039" y="81997"/>
                </a:moveTo>
                <a:lnTo>
                  <a:pt x="697486" y="81997"/>
                </a:lnTo>
                <a:lnTo>
                  <a:pt x="697487" y="444859"/>
                </a:lnTo>
                <a:lnTo>
                  <a:pt x="754039" y="444859"/>
                </a:lnTo>
                <a:lnTo>
                  <a:pt x="754039" y="81997"/>
                </a:lnTo>
                <a:close/>
              </a:path>
              <a:path w="754379" h="528320">
                <a:moveTo>
                  <a:pt x="321348" y="287462"/>
                </a:moveTo>
                <a:lnTo>
                  <a:pt x="267685" y="287462"/>
                </a:lnTo>
                <a:lnTo>
                  <a:pt x="338376" y="356264"/>
                </a:lnTo>
                <a:lnTo>
                  <a:pt x="347345" y="363141"/>
                </a:lnTo>
                <a:lnTo>
                  <a:pt x="357109" y="368163"/>
                </a:lnTo>
                <a:lnTo>
                  <a:pt x="367404" y="371241"/>
                </a:lnTo>
                <a:lnTo>
                  <a:pt x="377963" y="372286"/>
                </a:lnTo>
                <a:lnTo>
                  <a:pt x="388523" y="371241"/>
                </a:lnTo>
                <a:lnTo>
                  <a:pt x="398817" y="368163"/>
                </a:lnTo>
                <a:lnTo>
                  <a:pt x="408581" y="363141"/>
                </a:lnTo>
                <a:lnTo>
                  <a:pt x="417550" y="356264"/>
                </a:lnTo>
                <a:lnTo>
                  <a:pt x="439823" y="334587"/>
                </a:lnTo>
                <a:lnTo>
                  <a:pt x="377021" y="334587"/>
                </a:lnTo>
                <a:lnTo>
                  <a:pt x="370069" y="333173"/>
                </a:lnTo>
                <a:lnTo>
                  <a:pt x="363825" y="328932"/>
                </a:lnTo>
                <a:lnTo>
                  <a:pt x="321348" y="287462"/>
                </a:lnTo>
                <a:close/>
              </a:path>
              <a:path w="754379" h="528320">
                <a:moveTo>
                  <a:pt x="754039" y="56549"/>
                </a:moveTo>
                <a:lnTo>
                  <a:pt x="670153" y="56549"/>
                </a:lnTo>
                <a:lnTo>
                  <a:pt x="390216" y="328932"/>
                </a:lnTo>
                <a:lnTo>
                  <a:pt x="383972" y="333173"/>
                </a:lnTo>
                <a:lnTo>
                  <a:pt x="377021" y="334587"/>
                </a:lnTo>
                <a:lnTo>
                  <a:pt x="439823" y="334587"/>
                </a:lnTo>
                <a:lnTo>
                  <a:pt x="488241" y="287462"/>
                </a:lnTo>
                <a:lnTo>
                  <a:pt x="540081" y="287462"/>
                </a:lnTo>
                <a:lnTo>
                  <a:pt x="513690" y="261072"/>
                </a:lnTo>
                <a:lnTo>
                  <a:pt x="697486" y="81997"/>
                </a:lnTo>
                <a:lnTo>
                  <a:pt x="754039" y="81997"/>
                </a:lnTo>
                <a:lnTo>
                  <a:pt x="754039" y="565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86325" cy="6858000"/>
            <a:chOff x="0" y="0"/>
            <a:chExt cx="488632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86325" cy="6858000"/>
            </a:xfrm>
            <a:custGeom>
              <a:avLst/>
              <a:gdLst/>
              <a:ahLst/>
              <a:cxnLst/>
              <a:rect l="l" t="t" r="r" b="b"/>
              <a:pathLst>
                <a:path w="4886325" h="6858000">
                  <a:moveTo>
                    <a:pt x="0" y="6857996"/>
                  </a:moveTo>
                  <a:lnTo>
                    <a:pt x="4886325" y="6857996"/>
                  </a:lnTo>
                  <a:lnTo>
                    <a:pt x="4886325" y="0"/>
                  </a:lnTo>
                  <a:lnTo>
                    <a:pt x="0" y="0"/>
                  </a:lnTo>
                  <a:lnTo>
                    <a:pt x="0" y="6857996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1650" y="1476375"/>
              <a:ext cx="1162050" cy="34004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7859" y="1693544"/>
            <a:ext cx="485267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00" b="0" dirty="0">
                <a:solidFill>
                  <a:srgbClr val="FFFFFF"/>
                </a:solidFill>
                <a:latin typeface="Arial"/>
                <a:cs typeface="Arial"/>
              </a:rPr>
              <a:t>Acknowledgement</a:t>
            </a:r>
            <a:r>
              <a:rPr sz="2900" b="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900" b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0" spc="-10" dirty="0">
                <a:solidFill>
                  <a:srgbClr val="FFFFFF"/>
                </a:solidFill>
                <a:latin typeface="Arial"/>
                <a:cs typeface="Arial"/>
              </a:rPr>
              <a:t>Country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47384" y="2609278"/>
            <a:ext cx="4779010" cy="154051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065" marR="5080" indent="-14604" algn="ctr">
              <a:lnSpc>
                <a:spcPct val="90400"/>
              </a:lnSpc>
              <a:spcBef>
                <a:spcPts val="309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acknowledge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Aboriginal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Torres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Strait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Islander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peoples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continuing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connection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custodians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stories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millennia.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respectfully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acknowledge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meet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today,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pay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respects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elders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past, present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emerging.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06817" y="1039431"/>
            <a:ext cx="3679190" cy="14928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4965" marR="5080" indent="-342900">
              <a:lnSpc>
                <a:spcPct val="100499"/>
              </a:lnSpc>
              <a:spcBef>
                <a:spcPts val="75"/>
              </a:spcBef>
            </a:pPr>
            <a:r>
              <a:rPr sz="4800" spc="-10" dirty="0">
                <a:solidFill>
                  <a:srgbClr val="FFFFFF"/>
                </a:solidFill>
                <a:latin typeface="Arial"/>
                <a:cs typeface="Arial"/>
              </a:rPr>
              <a:t>WORKSHOP SUMMARY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6279" y="823849"/>
            <a:ext cx="5508466" cy="20292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50"/>
              </a:spcBef>
            </a:pPr>
            <a:r>
              <a:rPr lang="en-AU" dirty="0">
                <a:solidFill>
                  <a:schemeClr val="bg1"/>
                </a:solidFill>
              </a:rPr>
              <a:t>Be inspired by holiday themed images from the state library collection or select free to use vectors to create your own unique ornaments. </a:t>
            </a:r>
          </a:p>
          <a:p>
            <a:pPr marL="12700" marR="5080">
              <a:lnSpc>
                <a:spcPct val="104000"/>
              </a:lnSpc>
              <a:spcBef>
                <a:spcPts val="50"/>
              </a:spcBef>
            </a:pPr>
            <a:endParaRPr lang="en-AU" dirty="0">
              <a:solidFill>
                <a:schemeClr val="bg1"/>
              </a:solidFill>
            </a:endParaRPr>
          </a:p>
          <a:p>
            <a:pPr marL="12700" marR="5080">
              <a:lnSpc>
                <a:spcPct val="104000"/>
              </a:lnSpc>
              <a:spcBef>
                <a:spcPts val="50"/>
              </a:spcBef>
            </a:pPr>
            <a:r>
              <a:rPr lang="en-AU" dirty="0">
                <a:solidFill>
                  <a:schemeClr val="bg1"/>
                </a:solidFill>
              </a:rPr>
              <a:t>Learn about the creative process through using Inkscape to create vectors and preparing the design to be cut on the laser cutter.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75958" y="3295586"/>
            <a:ext cx="26060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journey</a:t>
            </a:r>
            <a:r>
              <a:rPr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you: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1734" y="3429000"/>
            <a:ext cx="5428570" cy="267291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065" marR="212725" algn="just">
              <a:lnSpc>
                <a:spcPct val="105000"/>
              </a:lnSpc>
              <a:spcBef>
                <a:spcPts val="35"/>
              </a:spcBef>
              <a:tabLst>
                <a:tab pos="298450" algn="l"/>
              </a:tabLst>
            </a:pPr>
            <a:endParaRPr lang="en-AU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172720" indent="-286385">
              <a:lnSpc>
                <a:spcPts val="1950"/>
              </a:lnSpc>
              <a:spcBef>
                <a:spcPts val="10"/>
              </a:spcBef>
              <a:buChar char="•"/>
              <a:tabLst>
                <a:tab pos="298450" algn="l"/>
              </a:tabLst>
            </a:pPr>
            <a:r>
              <a:rPr lang="en-AU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ear</a:t>
            </a:r>
            <a:r>
              <a:rPr lang="en-AU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vector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r>
              <a:rPr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suitable</a:t>
            </a:r>
            <a:r>
              <a:rPr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cutter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open-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r>
              <a:rPr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(Inkscape).</a:t>
            </a:r>
            <a:endParaRPr dirty="0">
              <a:latin typeface="Arial"/>
              <a:cs typeface="Arial"/>
            </a:endParaRPr>
          </a:p>
          <a:p>
            <a:pPr marL="298450" indent="-285750">
              <a:lnSpc>
                <a:spcPts val="1800"/>
              </a:lnSpc>
              <a:buChar char="•"/>
              <a:tabLst>
                <a:tab pos="298450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completing</a:t>
            </a:r>
            <a:r>
              <a:rPr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cutter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induction,</a:t>
            </a:r>
            <a:r>
              <a:rPr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endParaRPr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90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and make</a:t>
            </a:r>
            <a:r>
              <a:rPr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more!</a:t>
            </a:r>
            <a:endParaRPr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Char char="•"/>
              <a:tabLst>
                <a:tab pos="298450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cutting</a:t>
            </a:r>
            <a:r>
              <a:rPr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dirty="0">
                <a:solidFill>
                  <a:srgbClr val="FFFFFF"/>
                </a:solidFill>
                <a:latin typeface="Arial"/>
                <a:cs typeface="Arial"/>
              </a:rPr>
              <a:t>your files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Char char="•"/>
              <a:tabLst>
                <a:tab pos="298450" algn="l"/>
              </a:tabLst>
            </a:pPr>
            <a:r>
              <a:rPr lang="en-AU" dirty="0">
                <a:solidFill>
                  <a:srgbClr val="FFFFFF"/>
                </a:solidFill>
                <a:latin typeface="Arial"/>
                <a:cs typeface="Arial"/>
              </a:rPr>
              <a:t>Assembling and adding the final touches to your creations</a:t>
            </a:r>
          </a:p>
        </p:txBody>
      </p:sp>
      <p:sp>
        <p:nvSpPr>
          <p:cNvPr id="8" name="object 8"/>
          <p:cNvSpPr/>
          <p:nvPr/>
        </p:nvSpPr>
        <p:spPr>
          <a:xfrm>
            <a:off x="1109662" y="823849"/>
            <a:ext cx="4024629" cy="635"/>
          </a:xfrm>
          <a:custGeom>
            <a:avLst/>
            <a:gdLst/>
            <a:ahLst/>
            <a:cxnLst/>
            <a:rect l="l" t="t" r="r" b="b"/>
            <a:pathLst>
              <a:path w="4024629" h="634">
                <a:moveTo>
                  <a:pt x="0" y="126"/>
                </a:moveTo>
                <a:lnTo>
                  <a:pt x="40243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9662" y="5672137"/>
            <a:ext cx="4024629" cy="0"/>
          </a:xfrm>
          <a:custGeom>
            <a:avLst/>
            <a:gdLst/>
            <a:ahLst/>
            <a:cxnLst/>
            <a:rect l="l" t="t" r="r" b="b"/>
            <a:pathLst>
              <a:path w="4024629">
                <a:moveTo>
                  <a:pt x="0" y="0"/>
                </a:moveTo>
                <a:lnTo>
                  <a:pt x="40243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A poster of a bear and a bear&#10;&#10;Description automatically generated">
            <a:extLst>
              <a:ext uri="{FF2B5EF4-FFF2-40B4-BE49-F238E27FC236}">
                <a16:creationId xmlns:a16="http://schemas.microsoft.com/office/drawing/2014/main" id="{5811B5AD-5E85-ABB6-6592-7F59C3E06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5493" r="3426" b="46773"/>
          <a:stretch/>
        </p:blipFill>
        <p:spPr>
          <a:xfrm>
            <a:off x="897256" y="2747263"/>
            <a:ext cx="4449805" cy="27473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362" y="738015"/>
            <a:ext cx="2202928" cy="2085834"/>
            <a:chOff x="1741134" y="1541283"/>
            <a:chExt cx="2578100" cy="2580005"/>
          </a:xfrm>
        </p:grpSpPr>
        <p:sp>
          <p:nvSpPr>
            <p:cNvPr id="3" name="object 3"/>
            <p:cNvSpPr/>
            <p:nvPr/>
          </p:nvSpPr>
          <p:spPr>
            <a:xfrm>
              <a:off x="1757039" y="1558677"/>
              <a:ext cx="2545715" cy="2546985"/>
            </a:xfrm>
            <a:custGeom>
              <a:avLst/>
              <a:gdLst/>
              <a:ahLst/>
              <a:cxnLst/>
              <a:rect l="l" t="t" r="r" b="b"/>
              <a:pathLst>
                <a:path w="2545715" h="2546985">
                  <a:moveTo>
                    <a:pt x="2121257" y="0"/>
                  </a:moveTo>
                  <a:lnTo>
                    <a:pt x="2074030" y="1488"/>
                  </a:lnTo>
                  <a:lnTo>
                    <a:pt x="2027338" y="8054"/>
                  </a:lnTo>
                  <a:lnTo>
                    <a:pt x="1981600" y="19581"/>
                  </a:lnTo>
                  <a:lnTo>
                    <a:pt x="1937237" y="35957"/>
                  </a:lnTo>
                  <a:lnTo>
                    <a:pt x="1894667" y="57065"/>
                  </a:lnTo>
                  <a:lnTo>
                    <a:pt x="1854312" y="82793"/>
                  </a:lnTo>
                  <a:lnTo>
                    <a:pt x="1816591" y="113024"/>
                  </a:lnTo>
                  <a:lnTo>
                    <a:pt x="1782537" y="147986"/>
                  </a:lnTo>
                  <a:lnTo>
                    <a:pt x="1752969" y="185830"/>
                  </a:lnTo>
                  <a:lnTo>
                    <a:pt x="1727981" y="226192"/>
                  </a:lnTo>
                  <a:lnTo>
                    <a:pt x="1707670" y="268712"/>
                  </a:lnTo>
                  <a:lnTo>
                    <a:pt x="1692130" y="313026"/>
                  </a:lnTo>
                  <a:lnTo>
                    <a:pt x="1681458" y="358771"/>
                  </a:lnTo>
                  <a:lnTo>
                    <a:pt x="1675748" y="405584"/>
                  </a:lnTo>
                  <a:lnTo>
                    <a:pt x="1675096" y="453104"/>
                  </a:lnTo>
                  <a:lnTo>
                    <a:pt x="1679597" y="500968"/>
                  </a:lnTo>
                  <a:lnTo>
                    <a:pt x="1689347" y="548812"/>
                  </a:lnTo>
                  <a:lnTo>
                    <a:pt x="66981" y="2171088"/>
                  </a:lnTo>
                  <a:lnTo>
                    <a:pt x="36875" y="2206689"/>
                  </a:lnTo>
                  <a:lnTo>
                    <a:pt x="15472" y="2247481"/>
                  </a:lnTo>
                  <a:lnTo>
                    <a:pt x="3079" y="2291785"/>
                  </a:lnTo>
                  <a:lnTo>
                    <a:pt x="0" y="2337922"/>
                  </a:lnTo>
                  <a:lnTo>
                    <a:pt x="6540" y="2384210"/>
                  </a:lnTo>
                  <a:lnTo>
                    <a:pt x="22751" y="2427906"/>
                  </a:lnTo>
                  <a:lnTo>
                    <a:pt x="47666" y="2466562"/>
                  </a:lnTo>
                  <a:lnTo>
                    <a:pt x="80063" y="2498957"/>
                  </a:lnTo>
                  <a:lnTo>
                    <a:pt x="118722" y="2523870"/>
                  </a:lnTo>
                  <a:lnTo>
                    <a:pt x="162422" y="2540080"/>
                  </a:lnTo>
                  <a:lnTo>
                    <a:pt x="208408" y="2546620"/>
                  </a:lnTo>
                  <a:lnTo>
                    <a:pt x="253936" y="2543541"/>
                  </a:lnTo>
                  <a:lnTo>
                    <a:pt x="297784" y="2531148"/>
                  </a:lnTo>
                  <a:lnTo>
                    <a:pt x="338731" y="2509747"/>
                  </a:lnTo>
                  <a:lnTo>
                    <a:pt x="375555" y="2479643"/>
                  </a:lnTo>
                  <a:lnTo>
                    <a:pt x="455430" y="2399771"/>
                  </a:lnTo>
                  <a:lnTo>
                    <a:pt x="212425" y="2399771"/>
                  </a:lnTo>
                  <a:lnTo>
                    <a:pt x="191052" y="2393758"/>
                  </a:lnTo>
                  <a:lnTo>
                    <a:pt x="172014" y="2381976"/>
                  </a:lnTo>
                  <a:lnTo>
                    <a:pt x="158044" y="2366318"/>
                  </a:lnTo>
                  <a:lnTo>
                    <a:pt x="149442" y="2347680"/>
                  </a:lnTo>
                  <a:lnTo>
                    <a:pt x="146508" y="2326954"/>
                  </a:lnTo>
                  <a:lnTo>
                    <a:pt x="149889" y="2305781"/>
                  </a:lnTo>
                  <a:lnTo>
                    <a:pt x="159237" y="2286397"/>
                  </a:lnTo>
                  <a:lnTo>
                    <a:pt x="173356" y="2270592"/>
                  </a:lnTo>
                  <a:lnTo>
                    <a:pt x="191052" y="2260154"/>
                  </a:lnTo>
                  <a:lnTo>
                    <a:pt x="212425" y="2254140"/>
                  </a:lnTo>
                  <a:lnTo>
                    <a:pt x="601069" y="2254140"/>
                  </a:lnTo>
                  <a:lnTo>
                    <a:pt x="1997913" y="857363"/>
                  </a:lnTo>
                  <a:lnTo>
                    <a:pt x="2221781" y="857363"/>
                  </a:lnTo>
                  <a:lnTo>
                    <a:pt x="2278028" y="839041"/>
                  </a:lnTo>
                  <a:lnTo>
                    <a:pt x="2320549" y="818730"/>
                  </a:lnTo>
                  <a:lnTo>
                    <a:pt x="2360914" y="793744"/>
                  </a:lnTo>
                  <a:lnTo>
                    <a:pt x="2398760" y="764177"/>
                  </a:lnTo>
                  <a:lnTo>
                    <a:pt x="2433723" y="730125"/>
                  </a:lnTo>
                  <a:lnTo>
                    <a:pt x="2463953" y="692317"/>
                  </a:lnTo>
                  <a:lnTo>
                    <a:pt x="2489659" y="651722"/>
                  </a:lnTo>
                  <a:lnTo>
                    <a:pt x="2510709" y="608798"/>
                  </a:lnTo>
                  <a:lnTo>
                    <a:pt x="2526967" y="564004"/>
                  </a:lnTo>
                  <a:lnTo>
                    <a:pt x="2533035" y="539269"/>
                  </a:lnTo>
                  <a:lnTo>
                    <a:pt x="2258763" y="539269"/>
                  </a:lnTo>
                  <a:lnTo>
                    <a:pt x="2055173" y="485194"/>
                  </a:lnTo>
                  <a:lnTo>
                    <a:pt x="2004275" y="284795"/>
                  </a:lnTo>
                  <a:lnTo>
                    <a:pt x="2261944" y="27139"/>
                  </a:lnTo>
                  <a:lnTo>
                    <a:pt x="2215634" y="12711"/>
                  </a:lnTo>
                  <a:lnTo>
                    <a:pt x="2168598" y="3702"/>
                  </a:lnTo>
                  <a:lnTo>
                    <a:pt x="2121257" y="0"/>
                  </a:lnTo>
                  <a:close/>
                </a:path>
                <a:path w="2545715" h="2546985">
                  <a:moveTo>
                    <a:pt x="601069" y="2254140"/>
                  </a:moveTo>
                  <a:lnTo>
                    <a:pt x="212425" y="2254140"/>
                  </a:lnTo>
                  <a:lnTo>
                    <a:pt x="233201" y="2254985"/>
                  </a:lnTo>
                  <a:lnTo>
                    <a:pt x="252785" y="2262391"/>
                  </a:lnTo>
                  <a:lnTo>
                    <a:pt x="270579" y="2276059"/>
                  </a:lnTo>
                  <a:lnTo>
                    <a:pt x="286683" y="2298673"/>
                  </a:lnTo>
                  <a:lnTo>
                    <a:pt x="292052" y="2325761"/>
                  </a:lnTo>
                  <a:lnTo>
                    <a:pt x="286683" y="2353445"/>
                  </a:lnTo>
                  <a:lnTo>
                    <a:pt x="270579" y="2377849"/>
                  </a:lnTo>
                  <a:lnTo>
                    <a:pt x="252785" y="2391519"/>
                  </a:lnTo>
                  <a:lnTo>
                    <a:pt x="233201" y="2398926"/>
                  </a:lnTo>
                  <a:lnTo>
                    <a:pt x="212425" y="2399771"/>
                  </a:lnTo>
                  <a:lnTo>
                    <a:pt x="455430" y="2399771"/>
                  </a:lnTo>
                  <a:lnTo>
                    <a:pt x="601069" y="2254140"/>
                  </a:lnTo>
                  <a:close/>
                </a:path>
                <a:path w="2545715" h="2546985">
                  <a:moveTo>
                    <a:pt x="2221781" y="857363"/>
                  </a:moveTo>
                  <a:lnTo>
                    <a:pt x="1997913" y="857363"/>
                  </a:lnTo>
                  <a:lnTo>
                    <a:pt x="2045760" y="867112"/>
                  </a:lnTo>
                  <a:lnTo>
                    <a:pt x="2093626" y="871613"/>
                  </a:lnTo>
                  <a:lnTo>
                    <a:pt x="2141148" y="870961"/>
                  </a:lnTo>
                  <a:lnTo>
                    <a:pt x="2187964" y="865251"/>
                  </a:lnTo>
                  <a:lnTo>
                    <a:pt x="2221781" y="857363"/>
                  </a:lnTo>
                  <a:close/>
                </a:path>
                <a:path w="2545715" h="2546985">
                  <a:moveTo>
                    <a:pt x="2516431" y="281614"/>
                  </a:moveTo>
                  <a:lnTo>
                    <a:pt x="2258763" y="539269"/>
                  </a:lnTo>
                  <a:lnTo>
                    <a:pt x="2533035" y="539269"/>
                  </a:lnTo>
                  <a:lnTo>
                    <a:pt x="2538301" y="517798"/>
                  </a:lnTo>
                  <a:lnTo>
                    <a:pt x="2544578" y="470638"/>
                  </a:lnTo>
                  <a:lnTo>
                    <a:pt x="2545663" y="422981"/>
                  </a:lnTo>
                  <a:lnTo>
                    <a:pt x="2541422" y="375286"/>
                  </a:lnTo>
                  <a:lnTo>
                    <a:pt x="2531723" y="328011"/>
                  </a:lnTo>
                  <a:lnTo>
                    <a:pt x="2516431" y="281614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7642" y="3796912"/>
              <a:ext cx="177353" cy="1774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57039" y="1558677"/>
              <a:ext cx="2545715" cy="2546985"/>
            </a:xfrm>
            <a:custGeom>
              <a:avLst/>
              <a:gdLst/>
              <a:ahLst/>
              <a:cxnLst/>
              <a:rect l="l" t="t" r="r" b="b"/>
              <a:pathLst>
                <a:path w="2545715" h="2546985">
                  <a:moveTo>
                    <a:pt x="2516431" y="281614"/>
                  </a:moveTo>
                  <a:lnTo>
                    <a:pt x="2258763" y="539269"/>
                  </a:lnTo>
                  <a:lnTo>
                    <a:pt x="2055173" y="485194"/>
                  </a:lnTo>
                  <a:lnTo>
                    <a:pt x="2004275" y="284795"/>
                  </a:lnTo>
                  <a:lnTo>
                    <a:pt x="2261944" y="27139"/>
                  </a:lnTo>
                  <a:lnTo>
                    <a:pt x="2215633" y="12711"/>
                  </a:lnTo>
                  <a:lnTo>
                    <a:pt x="2168598" y="3702"/>
                  </a:lnTo>
                  <a:lnTo>
                    <a:pt x="2121257" y="0"/>
                  </a:lnTo>
                  <a:lnTo>
                    <a:pt x="2074030" y="1488"/>
                  </a:lnTo>
                  <a:lnTo>
                    <a:pt x="2027338" y="8054"/>
                  </a:lnTo>
                  <a:lnTo>
                    <a:pt x="1981600" y="19581"/>
                  </a:lnTo>
                  <a:lnTo>
                    <a:pt x="1937237" y="35957"/>
                  </a:lnTo>
                  <a:lnTo>
                    <a:pt x="1894667" y="57065"/>
                  </a:lnTo>
                  <a:lnTo>
                    <a:pt x="1854312" y="82793"/>
                  </a:lnTo>
                  <a:lnTo>
                    <a:pt x="1816591" y="113024"/>
                  </a:lnTo>
                  <a:lnTo>
                    <a:pt x="1782537" y="147986"/>
                  </a:lnTo>
                  <a:lnTo>
                    <a:pt x="1752969" y="185830"/>
                  </a:lnTo>
                  <a:lnTo>
                    <a:pt x="1727981" y="226192"/>
                  </a:lnTo>
                  <a:lnTo>
                    <a:pt x="1707670" y="268712"/>
                  </a:lnTo>
                  <a:lnTo>
                    <a:pt x="1692130" y="313026"/>
                  </a:lnTo>
                  <a:lnTo>
                    <a:pt x="1681458" y="358771"/>
                  </a:lnTo>
                  <a:lnTo>
                    <a:pt x="1675748" y="405584"/>
                  </a:lnTo>
                  <a:lnTo>
                    <a:pt x="1675096" y="453104"/>
                  </a:lnTo>
                  <a:lnTo>
                    <a:pt x="1679597" y="500968"/>
                  </a:lnTo>
                  <a:lnTo>
                    <a:pt x="1689347" y="548812"/>
                  </a:lnTo>
                  <a:lnTo>
                    <a:pt x="66981" y="2171088"/>
                  </a:lnTo>
                  <a:lnTo>
                    <a:pt x="36875" y="2206689"/>
                  </a:lnTo>
                  <a:lnTo>
                    <a:pt x="15472" y="2247481"/>
                  </a:lnTo>
                  <a:lnTo>
                    <a:pt x="3079" y="2291785"/>
                  </a:lnTo>
                  <a:lnTo>
                    <a:pt x="0" y="2337922"/>
                  </a:lnTo>
                  <a:lnTo>
                    <a:pt x="6540" y="2384211"/>
                  </a:lnTo>
                  <a:lnTo>
                    <a:pt x="22751" y="2427906"/>
                  </a:lnTo>
                  <a:lnTo>
                    <a:pt x="47666" y="2466562"/>
                  </a:lnTo>
                  <a:lnTo>
                    <a:pt x="80063" y="2498957"/>
                  </a:lnTo>
                  <a:lnTo>
                    <a:pt x="118722" y="2523871"/>
                  </a:lnTo>
                  <a:lnTo>
                    <a:pt x="162422" y="2540081"/>
                  </a:lnTo>
                  <a:lnTo>
                    <a:pt x="208408" y="2546621"/>
                  </a:lnTo>
                  <a:lnTo>
                    <a:pt x="253936" y="2543541"/>
                  </a:lnTo>
                  <a:lnTo>
                    <a:pt x="297784" y="2531149"/>
                  </a:lnTo>
                  <a:lnTo>
                    <a:pt x="338731" y="2509747"/>
                  </a:lnTo>
                  <a:lnTo>
                    <a:pt x="375555" y="2479643"/>
                  </a:lnTo>
                  <a:lnTo>
                    <a:pt x="1997913" y="857363"/>
                  </a:lnTo>
                  <a:lnTo>
                    <a:pt x="2045760" y="867112"/>
                  </a:lnTo>
                  <a:lnTo>
                    <a:pt x="2093626" y="871613"/>
                  </a:lnTo>
                  <a:lnTo>
                    <a:pt x="2141148" y="870961"/>
                  </a:lnTo>
                  <a:lnTo>
                    <a:pt x="2187964" y="865252"/>
                  </a:lnTo>
                  <a:lnTo>
                    <a:pt x="2233712" y="854579"/>
                  </a:lnTo>
                  <a:lnTo>
                    <a:pt x="2278027" y="839041"/>
                  </a:lnTo>
                  <a:lnTo>
                    <a:pt x="2320549" y="818730"/>
                  </a:lnTo>
                  <a:lnTo>
                    <a:pt x="2360914" y="793744"/>
                  </a:lnTo>
                  <a:lnTo>
                    <a:pt x="2398760" y="764177"/>
                  </a:lnTo>
                  <a:lnTo>
                    <a:pt x="2433723" y="730125"/>
                  </a:lnTo>
                  <a:lnTo>
                    <a:pt x="2463953" y="692317"/>
                  </a:lnTo>
                  <a:lnTo>
                    <a:pt x="2489659" y="651722"/>
                  </a:lnTo>
                  <a:lnTo>
                    <a:pt x="2510709" y="608798"/>
                  </a:lnTo>
                  <a:lnTo>
                    <a:pt x="2526967" y="564004"/>
                  </a:lnTo>
                  <a:lnTo>
                    <a:pt x="2538301" y="517798"/>
                  </a:lnTo>
                  <a:lnTo>
                    <a:pt x="2544578" y="470638"/>
                  </a:lnTo>
                  <a:lnTo>
                    <a:pt x="2545662" y="422981"/>
                  </a:lnTo>
                  <a:lnTo>
                    <a:pt x="2541422" y="375286"/>
                  </a:lnTo>
                  <a:lnTo>
                    <a:pt x="2531723" y="328011"/>
                  </a:lnTo>
                  <a:lnTo>
                    <a:pt x="2516431" y="281614"/>
                  </a:lnTo>
                  <a:close/>
                </a:path>
              </a:pathLst>
            </a:custGeom>
            <a:ln w="3181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09191" y="2909085"/>
              <a:ext cx="1193800" cy="1195070"/>
            </a:xfrm>
            <a:custGeom>
              <a:avLst/>
              <a:gdLst/>
              <a:ahLst/>
              <a:cxnLst/>
              <a:rect l="l" t="t" r="r" b="b"/>
              <a:pathLst>
                <a:path w="1193800" h="1195070">
                  <a:moveTo>
                    <a:pt x="1094875" y="1151502"/>
                  </a:moveTo>
                  <a:lnTo>
                    <a:pt x="827084" y="1151502"/>
                  </a:lnTo>
                  <a:lnTo>
                    <a:pt x="868522" y="1175298"/>
                  </a:lnTo>
                  <a:lnTo>
                    <a:pt x="912797" y="1189580"/>
                  </a:lnTo>
                  <a:lnTo>
                    <a:pt x="958464" y="1194569"/>
                  </a:lnTo>
                  <a:lnTo>
                    <a:pt x="1004075" y="1190489"/>
                  </a:lnTo>
                  <a:lnTo>
                    <a:pt x="1048184" y="1177561"/>
                  </a:lnTo>
                  <a:lnTo>
                    <a:pt x="1089343" y="1156009"/>
                  </a:lnTo>
                  <a:lnTo>
                    <a:pt x="1094875" y="1151502"/>
                  </a:lnTo>
                  <a:close/>
                </a:path>
                <a:path w="1193800" h="1195070">
                  <a:moveTo>
                    <a:pt x="330833" y="0"/>
                  </a:moveTo>
                  <a:lnTo>
                    <a:pt x="0" y="330817"/>
                  </a:lnTo>
                  <a:lnTo>
                    <a:pt x="823903" y="1154682"/>
                  </a:lnTo>
                  <a:lnTo>
                    <a:pt x="827084" y="1151502"/>
                  </a:lnTo>
                  <a:lnTo>
                    <a:pt x="1094875" y="1151502"/>
                  </a:lnTo>
                  <a:lnTo>
                    <a:pt x="1126107" y="1126054"/>
                  </a:lnTo>
                  <a:lnTo>
                    <a:pt x="1155896" y="1088105"/>
                  </a:lnTo>
                  <a:lnTo>
                    <a:pt x="1177060" y="1046038"/>
                  </a:lnTo>
                  <a:lnTo>
                    <a:pt x="1189543" y="1001189"/>
                  </a:lnTo>
                  <a:lnTo>
                    <a:pt x="1193290" y="954893"/>
                  </a:lnTo>
                  <a:lnTo>
                    <a:pt x="1188245" y="908486"/>
                  </a:lnTo>
                  <a:lnTo>
                    <a:pt x="1174352" y="863303"/>
                  </a:lnTo>
                  <a:lnTo>
                    <a:pt x="1151556" y="820680"/>
                  </a:lnTo>
                  <a:lnTo>
                    <a:pt x="330833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09191" y="2909085"/>
              <a:ext cx="1193800" cy="1195070"/>
            </a:xfrm>
            <a:custGeom>
              <a:avLst/>
              <a:gdLst/>
              <a:ahLst/>
              <a:cxnLst/>
              <a:rect l="l" t="t" r="r" b="b"/>
              <a:pathLst>
                <a:path w="1193800" h="1195070">
                  <a:moveTo>
                    <a:pt x="1151556" y="820680"/>
                  </a:moveTo>
                  <a:lnTo>
                    <a:pt x="330833" y="0"/>
                  </a:lnTo>
                  <a:lnTo>
                    <a:pt x="0" y="330817"/>
                  </a:lnTo>
                  <a:lnTo>
                    <a:pt x="795273" y="1126054"/>
                  </a:lnTo>
                  <a:lnTo>
                    <a:pt x="823903" y="1154683"/>
                  </a:lnTo>
                  <a:lnTo>
                    <a:pt x="827084" y="1151502"/>
                  </a:lnTo>
                  <a:lnTo>
                    <a:pt x="868522" y="1175298"/>
                  </a:lnTo>
                  <a:lnTo>
                    <a:pt x="912797" y="1189580"/>
                  </a:lnTo>
                  <a:lnTo>
                    <a:pt x="958464" y="1194569"/>
                  </a:lnTo>
                  <a:lnTo>
                    <a:pt x="1004075" y="1190489"/>
                  </a:lnTo>
                  <a:lnTo>
                    <a:pt x="1048184" y="1177561"/>
                  </a:lnTo>
                  <a:lnTo>
                    <a:pt x="1089343" y="1156009"/>
                  </a:lnTo>
                  <a:lnTo>
                    <a:pt x="1126107" y="1126054"/>
                  </a:lnTo>
                  <a:lnTo>
                    <a:pt x="1155896" y="1088105"/>
                  </a:lnTo>
                  <a:lnTo>
                    <a:pt x="1177060" y="1046038"/>
                  </a:lnTo>
                  <a:lnTo>
                    <a:pt x="1189543" y="1001189"/>
                  </a:lnTo>
                  <a:lnTo>
                    <a:pt x="1193290" y="954893"/>
                  </a:lnTo>
                  <a:lnTo>
                    <a:pt x="1188245" y="908486"/>
                  </a:lnTo>
                  <a:lnTo>
                    <a:pt x="1174352" y="863303"/>
                  </a:lnTo>
                  <a:lnTo>
                    <a:pt x="1151556" y="820680"/>
                  </a:lnTo>
                  <a:close/>
                </a:path>
              </a:pathLst>
            </a:custGeom>
            <a:ln w="3181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7217" y="1557188"/>
              <a:ext cx="1072515" cy="1072515"/>
            </a:xfrm>
            <a:custGeom>
              <a:avLst/>
              <a:gdLst/>
              <a:ahLst/>
              <a:cxnLst/>
              <a:rect l="l" t="t" r="r" b="b"/>
              <a:pathLst>
                <a:path w="1072514" h="1072514">
                  <a:moveTo>
                    <a:pt x="111338" y="0"/>
                  </a:moveTo>
                  <a:lnTo>
                    <a:pt x="0" y="111332"/>
                  </a:lnTo>
                  <a:lnTo>
                    <a:pt x="219503" y="384892"/>
                  </a:lnTo>
                  <a:lnTo>
                    <a:pt x="372196" y="467597"/>
                  </a:lnTo>
                  <a:lnTo>
                    <a:pt x="375377" y="464416"/>
                  </a:lnTo>
                  <a:lnTo>
                    <a:pt x="982966" y="1071974"/>
                  </a:lnTo>
                  <a:lnTo>
                    <a:pt x="1072037" y="982908"/>
                  </a:lnTo>
                  <a:lnTo>
                    <a:pt x="464448" y="375350"/>
                  </a:lnTo>
                  <a:lnTo>
                    <a:pt x="467629" y="372169"/>
                  </a:lnTo>
                  <a:lnTo>
                    <a:pt x="384920" y="219484"/>
                  </a:lnTo>
                  <a:lnTo>
                    <a:pt x="111338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57217" y="1557188"/>
              <a:ext cx="1072515" cy="1072515"/>
            </a:xfrm>
            <a:custGeom>
              <a:avLst/>
              <a:gdLst/>
              <a:ahLst/>
              <a:cxnLst/>
              <a:rect l="l" t="t" r="r" b="b"/>
              <a:pathLst>
                <a:path w="1072514" h="1072514">
                  <a:moveTo>
                    <a:pt x="464448" y="375350"/>
                  </a:moveTo>
                  <a:lnTo>
                    <a:pt x="467629" y="372169"/>
                  </a:lnTo>
                  <a:lnTo>
                    <a:pt x="384920" y="219484"/>
                  </a:lnTo>
                  <a:lnTo>
                    <a:pt x="111338" y="0"/>
                  </a:lnTo>
                  <a:lnTo>
                    <a:pt x="0" y="111332"/>
                  </a:lnTo>
                  <a:lnTo>
                    <a:pt x="219503" y="384892"/>
                  </a:lnTo>
                  <a:lnTo>
                    <a:pt x="372196" y="467597"/>
                  </a:lnTo>
                  <a:lnTo>
                    <a:pt x="375377" y="464416"/>
                  </a:lnTo>
                  <a:lnTo>
                    <a:pt x="982966" y="1071974"/>
                  </a:lnTo>
                  <a:lnTo>
                    <a:pt x="1072037" y="982908"/>
                  </a:lnTo>
                  <a:lnTo>
                    <a:pt x="464448" y="375350"/>
                  </a:lnTo>
                  <a:close/>
                </a:path>
              </a:pathLst>
            </a:custGeom>
            <a:ln w="3181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07502" y="3624165"/>
            <a:ext cx="3889582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800" spc="-10" dirty="0">
                <a:solidFill>
                  <a:srgbClr val="FFFFFF"/>
                </a:solidFill>
                <a:latin typeface="Arial"/>
                <a:cs typeface="Arial"/>
              </a:rPr>
              <a:t>TOOLS</a:t>
            </a:r>
            <a:r>
              <a:rPr lang="en-AU" sz="4800" spc="-10" dirty="0">
                <a:solidFill>
                  <a:srgbClr val="FFFFFF"/>
                </a:solidFill>
                <a:latin typeface="Arial"/>
                <a:cs typeface="Arial"/>
              </a:rPr>
              <a:t>  &amp; MATERIALS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42853" y="451405"/>
            <a:ext cx="4507876" cy="2680221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300"/>
              </a:spcBef>
              <a:buSzPct val="95000"/>
              <a:tabLst>
                <a:tab pos="97790" algn="l"/>
              </a:tabLst>
            </a:pPr>
            <a:r>
              <a:rPr lang="en-AU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97790" indent="-97155">
              <a:lnSpc>
                <a:spcPct val="100000"/>
              </a:lnSpc>
              <a:spcBef>
                <a:spcPts val="1300"/>
              </a:spcBef>
              <a:buSzPct val="95000"/>
              <a:buChar char="•"/>
              <a:tabLst>
                <a:tab pos="97790" algn="l"/>
              </a:tabLst>
            </a:pPr>
            <a:r>
              <a:rPr lang="en-AU" sz="2400" dirty="0">
                <a:solidFill>
                  <a:srgbClr val="FFFFFF"/>
                </a:solidFill>
                <a:latin typeface="Arial"/>
                <a:cs typeface="Arial"/>
              </a:rPr>
              <a:t> Laser Cutter</a:t>
            </a:r>
          </a:p>
          <a:p>
            <a:pPr marL="97790" indent="-97155">
              <a:lnSpc>
                <a:spcPct val="100000"/>
              </a:lnSpc>
              <a:spcBef>
                <a:spcPts val="1300"/>
              </a:spcBef>
              <a:buSzPct val="95000"/>
              <a:buChar char="•"/>
              <a:tabLst>
                <a:tab pos="97790" algn="l"/>
              </a:tabLst>
            </a:pPr>
            <a:r>
              <a:rPr lang="en-AU" sz="2400" dirty="0">
                <a:solidFill>
                  <a:srgbClr val="FFFFFF"/>
                </a:solidFill>
                <a:latin typeface="Arial"/>
                <a:cs typeface="Arial"/>
              </a:rPr>
              <a:t>Scissors</a:t>
            </a:r>
          </a:p>
          <a:p>
            <a:pPr marL="97790" indent="-97155">
              <a:lnSpc>
                <a:spcPct val="100000"/>
              </a:lnSpc>
              <a:spcBef>
                <a:spcPts val="1300"/>
              </a:spcBef>
              <a:buSzPct val="95000"/>
              <a:buChar char="•"/>
              <a:tabLst>
                <a:tab pos="97790" algn="l"/>
              </a:tabLst>
            </a:pPr>
            <a:r>
              <a:rPr lang="en-AU" sz="2400" dirty="0">
                <a:solidFill>
                  <a:srgbClr val="FFFFFF"/>
                </a:solidFill>
                <a:latin typeface="Arial"/>
                <a:cs typeface="Arial"/>
              </a:rPr>
              <a:t> Computer with Inkscape</a:t>
            </a:r>
          </a:p>
          <a:p>
            <a:pPr marL="97790" indent="-97155">
              <a:lnSpc>
                <a:spcPct val="100000"/>
              </a:lnSpc>
              <a:spcBef>
                <a:spcPts val="1300"/>
              </a:spcBef>
              <a:buSzPct val="95000"/>
              <a:buChar char="•"/>
              <a:tabLst>
                <a:tab pos="97790" algn="l"/>
              </a:tabLst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E722C2E-97C5-58D9-05B8-6F125BC51469}"/>
              </a:ext>
            </a:extLst>
          </p:cNvPr>
          <p:cNvSpPr/>
          <p:nvPr/>
        </p:nvSpPr>
        <p:spPr>
          <a:xfrm>
            <a:off x="929341" y="5562600"/>
            <a:ext cx="3442970" cy="10795"/>
          </a:xfrm>
          <a:custGeom>
            <a:avLst/>
            <a:gdLst/>
            <a:ahLst/>
            <a:cxnLst/>
            <a:rect l="l" t="t" r="r" b="b"/>
            <a:pathLst>
              <a:path w="3442970" h="10795">
                <a:moveTo>
                  <a:pt x="0" y="0"/>
                </a:moveTo>
                <a:lnTo>
                  <a:pt x="3442462" y="1066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r>
              <a:rPr lang="en-AU" dirty="0"/>
              <a:t>==</a:t>
            </a:r>
            <a:endParaRPr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F045FCA-6506-6409-FBE4-1CFD2B7D527F}"/>
              </a:ext>
            </a:extLst>
          </p:cNvPr>
          <p:cNvSpPr txBox="1">
            <a:spLocks/>
          </p:cNvSpPr>
          <p:nvPr/>
        </p:nvSpPr>
        <p:spPr>
          <a:xfrm>
            <a:off x="5791200" y="2913024"/>
            <a:ext cx="4267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 b="1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lang="en-AU" sz="24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2400" b="1" dirty="0">
                <a:solidFill>
                  <a:srgbClr val="FFFFFF"/>
                </a:solidFill>
                <a:latin typeface="Arial"/>
                <a:cs typeface="Arial"/>
              </a:rPr>
              <a:t>(per</a:t>
            </a:r>
            <a:r>
              <a:rPr lang="en-AU"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2400" b="1" spc="-10" dirty="0">
                <a:solidFill>
                  <a:srgbClr val="FFFFFF"/>
                </a:solidFill>
                <a:latin typeface="Arial"/>
                <a:cs typeface="Arial"/>
              </a:rPr>
              <a:t>participant)</a:t>
            </a:r>
            <a:endParaRPr lang="en-AU" sz="24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5EC12D7D-0727-D1A7-5D59-42516AAE9223}"/>
              </a:ext>
            </a:extLst>
          </p:cNvPr>
          <p:cNvSpPr txBox="1"/>
          <p:nvPr/>
        </p:nvSpPr>
        <p:spPr>
          <a:xfrm>
            <a:off x="5842853" y="3356735"/>
            <a:ext cx="5541645" cy="1565813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170"/>
              </a:spcBef>
              <a:buChar char="•"/>
              <a:tabLst>
                <a:tab pos="29781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A2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sheet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4mm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plywood</a:t>
            </a:r>
            <a:endParaRPr lang="en-AU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170"/>
              </a:spcBef>
              <a:buChar char="•"/>
              <a:tabLst>
                <a:tab pos="297815" algn="l"/>
              </a:tabLst>
            </a:pPr>
            <a:r>
              <a:rPr lang="en-AU" sz="2400" dirty="0">
                <a:solidFill>
                  <a:srgbClr val="FFFFFF"/>
                </a:solidFill>
                <a:latin typeface="Arial"/>
                <a:cs typeface="Arial"/>
              </a:rPr>
              <a:t>Ribbons</a:t>
            </a:r>
          </a:p>
          <a:p>
            <a:pPr marL="297815" indent="-285115">
              <a:lnSpc>
                <a:spcPct val="100000"/>
              </a:lnSpc>
              <a:spcBef>
                <a:spcPts val="1170"/>
              </a:spcBef>
              <a:buChar char="•"/>
              <a:tabLst>
                <a:tab pos="297815" algn="l"/>
              </a:tabLst>
            </a:pPr>
            <a:r>
              <a:rPr lang="en-AU" sz="2400" dirty="0">
                <a:solidFill>
                  <a:srgbClr val="FFFFFF"/>
                </a:solidFill>
                <a:latin typeface="Arial"/>
                <a:cs typeface="Arial"/>
              </a:rPr>
              <a:t>Cord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A0158987-BBAC-77F2-E380-8A2D5D69F8BA}"/>
              </a:ext>
            </a:extLst>
          </p:cNvPr>
          <p:cNvSpPr/>
          <p:nvPr/>
        </p:nvSpPr>
        <p:spPr>
          <a:xfrm>
            <a:off x="929341" y="3223041"/>
            <a:ext cx="3442970" cy="10795"/>
          </a:xfrm>
          <a:custGeom>
            <a:avLst/>
            <a:gdLst/>
            <a:ahLst/>
            <a:cxnLst/>
            <a:rect l="l" t="t" r="r" b="b"/>
            <a:pathLst>
              <a:path w="3442970" h="10795">
                <a:moveTo>
                  <a:pt x="0" y="0"/>
                </a:moveTo>
                <a:lnTo>
                  <a:pt x="3442462" y="1066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r>
              <a:rPr lang="en-AU" dirty="0"/>
              <a:t>==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446" y="1304289"/>
            <a:ext cx="5401945" cy="40068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50"/>
              </a:spcBef>
              <a:tabLst>
                <a:tab pos="2748280" algn="l"/>
              </a:tabLst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750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workshops</a:t>
            </a:r>
            <a:r>
              <a:rPr sz="27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7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Edge</a:t>
            </a:r>
            <a:r>
              <a:rPr sz="27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27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familiarise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	participants</a:t>
            </a:r>
            <a:r>
              <a:rPr sz="275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with:</a:t>
            </a:r>
            <a:endParaRPr sz="275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130"/>
              </a:spcBef>
              <a:buChar char="•"/>
              <a:tabLst>
                <a:tab pos="298450" algn="l"/>
              </a:tabLst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Exit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points</a:t>
            </a:r>
            <a:endParaRPr sz="275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730"/>
              </a:spcBef>
              <a:buChar char="•"/>
              <a:tabLst>
                <a:tab pos="298450" algn="l"/>
              </a:tabLst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r>
              <a:rPr sz="27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r>
              <a:rPr sz="27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Assessments</a:t>
            </a:r>
            <a:endParaRPr sz="2750" dirty="0">
              <a:latin typeface="Arial"/>
              <a:cs typeface="Arial"/>
            </a:endParaRPr>
          </a:p>
          <a:p>
            <a:pPr marL="298450" marR="160020" indent="-286385">
              <a:lnSpc>
                <a:spcPts val="5110"/>
              </a:lnSpc>
              <a:spcBef>
                <a:spcPts val="395"/>
              </a:spcBef>
              <a:buChar char="•"/>
              <a:tabLst>
                <a:tab pos="298450" algn="l"/>
              </a:tabLst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z="27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27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operating</a:t>
            </a:r>
            <a:r>
              <a:rPr sz="275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procedure (SOP)</a:t>
            </a:r>
            <a:endParaRPr sz="275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55"/>
              </a:spcBef>
              <a:buChar char="•"/>
              <a:tabLst>
                <a:tab pos="298450" algn="l"/>
              </a:tabLst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27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7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Arial"/>
                <a:cs typeface="Arial"/>
              </a:rPr>
              <a:t>SOP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619" y="1058227"/>
            <a:ext cx="2966720" cy="14928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88925" marR="5080" indent="-276860">
              <a:lnSpc>
                <a:spcPct val="100400"/>
              </a:lnSpc>
              <a:spcBef>
                <a:spcPts val="85"/>
              </a:spcBef>
            </a:pPr>
            <a:r>
              <a:rPr sz="4800" b="0" spc="-2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4800" b="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0" spc="-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4800" b="0" spc="-1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3437" y="852550"/>
            <a:ext cx="3442970" cy="10795"/>
          </a:xfrm>
          <a:custGeom>
            <a:avLst/>
            <a:gdLst/>
            <a:ahLst/>
            <a:cxnLst/>
            <a:rect l="l" t="t" r="r" b="b"/>
            <a:pathLst>
              <a:path w="3442970" h="10794">
                <a:moveTo>
                  <a:pt x="0" y="0"/>
                </a:moveTo>
                <a:lnTo>
                  <a:pt x="3442525" y="1066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508" y="2745994"/>
            <a:ext cx="3464941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0" y="456062"/>
            <a:ext cx="42672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sz="2800" spc="-10" dirty="0"/>
              <a:t>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29400" y="1107124"/>
            <a:ext cx="15240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b="1" i="1" spc="-10" dirty="0">
                <a:latin typeface="Arial"/>
                <a:cs typeface="Arial"/>
              </a:rPr>
              <a:t>Welcome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0" y="1524000"/>
            <a:ext cx="4723765" cy="46557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7815" indent="-285115">
              <a:lnSpc>
                <a:spcPts val="1664"/>
              </a:lnSpc>
              <a:spcBef>
                <a:spcPts val="125"/>
              </a:spcBef>
              <a:buChar char="•"/>
              <a:tabLst>
                <a:tab pos="297815" algn="l"/>
              </a:tabLst>
            </a:pPr>
            <a:r>
              <a:rPr sz="1600" dirty="0">
                <a:latin typeface="Arial"/>
                <a:cs typeface="Arial"/>
              </a:rPr>
              <a:t>Check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get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set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up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on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computer</a:t>
            </a:r>
            <a:endParaRPr sz="1600" dirty="0">
              <a:latin typeface="Arial"/>
              <a:cs typeface="Arial"/>
            </a:endParaRPr>
          </a:p>
          <a:p>
            <a:pPr marL="298450" marR="83185" indent="-285750">
              <a:lnSpc>
                <a:spcPts val="1730"/>
              </a:lnSpc>
              <a:spcBef>
                <a:spcPts val="5"/>
              </a:spcBef>
              <a:buChar char="•"/>
              <a:tabLst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Why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did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you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sign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up?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what</a:t>
            </a:r>
            <a:r>
              <a:rPr sz="1600" spc="1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are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you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hoping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get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out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of </a:t>
            </a:r>
            <a:r>
              <a:rPr sz="1600" dirty="0">
                <a:latin typeface="Arial"/>
                <a:cs typeface="Arial"/>
              </a:rPr>
              <a:t>this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series?</a:t>
            </a:r>
            <a:endParaRPr sz="1600" dirty="0">
              <a:latin typeface="Arial"/>
              <a:cs typeface="Arial"/>
            </a:endParaRPr>
          </a:p>
          <a:p>
            <a:pPr marL="297815" indent="-285115">
              <a:lnSpc>
                <a:spcPts val="1585"/>
              </a:lnSpc>
              <a:buChar char="•"/>
              <a:tabLst>
                <a:tab pos="297815" algn="l"/>
              </a:tabLst>
            </a:pPr>
            <a:r>
              <a:rPr sz="1600" dirty="0">
                <a:latin typeface="Arial"/>
                <a:cs typeface="Arial"/>
              </a:rPr>
              <a:t>SLQ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account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logins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65"/>
              </a:spcBef>
              <a:buFont typeface="Arial"/>
              <a:buChar char="•"/>
            </a:pP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Overview</a:t>
            </a:r>
            <a:r>
              <a:rPr sz="2400" b="1" i="1" spc="-9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of</a:t>
            </a:r>
            <a:r>
              <a:rPr sz="2400" b="1" i="1" spc="-20" dirty="0">
                <a:latin typeface="Arial"/>
                <a:cs typeface="Arial"/>
              </a:rPr>
              <a:t> </a:t>
            </a:r>
            <a:r>
              <a:rPr sz="2400" b="1" i="1" spc="-10" dirty="0">
                <a:latin typeface="Arial"/>
                <a:cs typeface="Arial"/>
              </a:rPr>
              <a:t>workshop</a:t>
            </a:r>
            <a:endParaRPr sz="2400" dirty="0">
              <a:latin typeface="Arial"/>
              <a:cs typeface="Arial"/>
            </a:endParaRPr>
          </a:p>
          <a:p>
            <a:pPr marL="297815" indent="-285115">
              <a:lnSpc>
                <a:spcPts val="1664"/>
              </a:lnSpc>
              <a:spcBef>
                <a:spcPts val="80"/>
              </a:spcBef>
              <a:buChar char="•"/>
              <a:tabLst>
                <a:tab pos="297815" algn="l"/>
              </a:tabLst>
            </a:pPr>
            <a:r>
              <a:rPr sz="1600" dirty="0">
                <a:latin typeface="Arial"/>
                <a:cs typeface="Arial"/>
              </a:rPr>
              <a:t>Be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inspired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State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Library's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collections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and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research</a:t>
            </a:r>
            <a:endParaRPr sz="1600" dirty="0">
              <a:latin typeface="Arial"/>
              <a:cs typeface="Arial"/>
            </a:endParaRPr>
          </a:p>
          <a:p>
            <a:pPr marL="298450">
              <a:lnSpc>
                <a:spcPts val="1655"/>
              </a:lnSpc>
            </a:pPr>
            <a:r>
              <a:rPr sz="1600" dirty="0">
                <a:latin typeface="Arial"/>
                <a:cs typeface="Arial"/>
              </a:rPr>
              <a:t>and</a:t>
            </a:r>
            <a:r>
              <a:rPr sz="1600" spc="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reference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resources.</a:t>
            </a:r>
            <a:endParaRPr sz="1600" dirty="0">
              <a:latin typeface="Arial"/>
              <a:cs typeface="Arial"/>
            </a:endParaRPr>
          </a:p>
          <a:p>
            <a:pPr marL="297815" indent="-285115">
              <a:lnSpc>
                <a:spcPts val="1664"/>
              </a:lnSpc>
              <a:buChar char="•"/>
              <a:tabLst>
                <a:tab pos="297815" algn="l"/>
              </a:tabLst>
            </a:pPr>
            <a:r>
              <a:rPr sz="1600" dirty="0">
                <a:latin typeface="Arial"/>
                <a:cs typeface="Arial"/>
              </a:rPr>
              <a:t>Learn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basics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Inkscape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vector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design.</a:t>
            </a:r>
            <a:endParaRPr sz="1600" dirty="0">
              <a:latin typeface="Arial"/>
              <a:cs typeface="Arial"/>
            </a:endParaRPr>
          </a:p>
          <a:p>
            <a:pPr marL="298450" marR="5080" indent="-285750">
              <a:lnSpc>
                <a:spcPct val="99800"/>
              </a:lnSpc>
              <a:spcBef>
                <a:spcPts val="50"/>
              </a:spcBef>
              <a:buChar char="•"/>
              <a:tabLst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Choose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our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lang="en-AU" sz="1600" spc="15" dirty="0">
                <a:latin typeface="Arial"/>
                <a:cs typeface="Arial"/>
              </a:rPr>
              <a:t>designs or create your own designs for your</a:t>
            </a:r>
            <a:r>
              <a:rPr lang="en-AU" sz="1600" spc="-10" dirty="0">
                <a:latin typeface="Arial"/>
                <a:cs typeface="Arial"/>
              </a:rPr>
              <a:t> </a:t>
            </a:r>
            <a:r>
              <a:rPr lang="en-AU" sz="1600" spc="15" dirty="0">
                <a:latin typeface="Arial"/>
                <a:cs typeface="Arial"/>
              </a:rPr>
              <a:t>ornaments.</a:t>
            </a:r>
          </a:p>
          <a:p>
            <a:pPr marL="298450" marR="5080" indent="-285750">
              <a:lnSpc>
                <a:spcPct val="99800"/>
              </a:lnSpc>
              <a:spcBef>
                <a:spcPts val="50"/>
              </a:spcBef>
              <a:buChar char="•"/>
              <a:tabLst>
                <a:tab pos="298450" algn="l"/>
              </a:tabLst>
            </a:pPr>
            <a:r>
              <a:rPr lang="en-AU" sz="1600" spc="15" dirty="0">
                <a:latin typeface="Arial"/>
                <a:cs typeface="Arial"/>
              </a:rPr>
              <a:t>Laser cutter induction/demo</a:t>
            </a:r>
          </a:p>
          <a:p>
            <a:pPr marL="298450" marR="5080" indent="-285750">
              <a:lnSpc>
                <a:spcPct val="99800"/>
              </a:lnSpc>
              <a:spcBef>
                <a:spcPts val="50"/>
              </a:spcBef>
              <a:buChar char="•"/>
              <a:tabLst>
                <a:tab pos="298450" algn="l"/>
              </a:tabLst>
            </a:pPr>
            <a:r>
              <a:rPr lang="en-AU" sz="1600" spc="15" dirty="0">
                <a:latin typeface="Arial"/>
                <a:cs typeface="Arial"/>
              </a:rPr>
              <a:t>Designing and cutting out designs </a:t>
            </a:r>
          </a:p>
          <a:p>
            <a:pPr marL="298450" marR="5080" indent="-285750">
              <a:lnSpc>
                <a:spcPct val="99800"/>
              </a:lnSpc>
              <a:spcBef>
                <a:spcPts val="50"/>
              </a:spcBef>
              <a:buChar char="•"/>
              <a:tabLst>
                <a:tab pos="298450" algn="l"/>
              </a:tabLst>
            </a:pPr>
            <a:r>
              <a:rPr lang="en-AU" sz="1600" spc="15" dirty="0">
                <a:latin typeface="Arial"/>
                <a:cs typeface="Arial"/>
              </a:rPr>
              <a:t>Final touches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0"/>
              </a:spcBef>
              <a:buFont typeface="Arial"/>
              <a:buChar char="•"/>
            </a:pP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End</a:t>
            </a:r>
            <a:r>
              <a:rPr sz="2400" b="1" i="1" spc="-3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goals</a:t>
            </a:r>
            <a:r>
              <a:rPr sz="2400" b="1" i="1" spc="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of</a:t>
            </a:r>
            <a:r>
              <a:rPr sz="2400" b="1" i="1" spc="-70" dirty="0">
                <a:latin typeface="Arial"/>
                <a:cs typeface="Arial"/>
              </a:rPr>
              <a:t> </a:t>
            </a:r>
            <a:r>
              <a:rPr lang="en-AU" sz="2400" b="1" i="1" spc="-10" dirty="0">
                <a:latin typeface="Arial"/>
                <a:cs typeface="Arial"/>
              </a:rPr>
              <a:t>workshop</a:t>
            </a:r>
            <a:endParaRPr sz="2400" dirty="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spcBef>
                <a:spcPts val="5"/>
              </a:spcBef>
              <a:buChar char="•"/>
              <a:tabLst>
                <a:tab pos="182880" algn="l"/>
              </a:tabLst>
            </a:pPr>
            <a:r>
              <a:rPr lang="en-AU" sz="1600" dirty="0">
                <a:solidFill>
                  <a:srgbClr val="333333"/>
                </a:solidFill>
                <a:latin typeface="Arial"/>
                <a:cs typeface="Arial"/>
              </a:rPr>
              <a:t>A designed and cut laser ornaments.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C9CBAE26-64DA-810A-E7E7-D35FAD2C30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6463" y="2165956"/>
            <a:ext cx="3464941" cy="33732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686496A6-CE9A-7C5B-127D-32E5301C0400}"/>
              </a:ext>
            </a:extLst>
          </p:cNvPr>
          <p:cNvSpPr txBox="1">
            <a:spLocks/>
          </p:cNvSpPr>
          <p:nvPr/>
        </p:nvSpPr>
        <p:spPr>
          <a:xfrm>
            <a:off x="1336833" y="5188144"/>
            <a:ext cx="312420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en-AU" sz="2800" spc="-10" dirty="0">
                <a:solidFill>
                  <a:schemeClr val="bg1"/>
                </a:solidFill>
              </a:rPr>
              <a:t>LASER CUTTER ORNAMENT PIC HERE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548BCCF-6D31-6C37-66CD-9F59FD5C7716}"/>
              </a:ext>
            </a:extLst>
          </p:cNvPr>
          <p:cNvSpPr txBox="1">
            <a:spLocks/>
          </p:cNvSpPr>
          <p:nvPr/>
        </p:nvSpPr>
        <p:spPr>
          <a:xfrm>
            <a:off x="798339" y="460315"/>
            <a:ext cx="4234181" cy="150105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8925" marR="5080" indent="-276860" algn="ctr">
              <a:lnSpc>
                <a:spcPct val="100400"/>
              </a:lnSpc>
              <a:spcBef>
                <a:spcPts val="85"/>
              </a:spcBef>
            </a:pPr>
            <a:r>
              <a:rPr lang="en-AU" sz="4800" b="0" spc="-20" dirty="0">
                <a:solidFill>
                  <a:srgbClr val="FFFFFF"/>
                </a:solidFill>
              </a:rPr>
              <a:t>WORKSHOP</a:t>
            </a:r>
          </a:p>
          <a:p>
            <a:pPr marL="288925" marR="5080" indent="-276860" algn="ctr">
              <a:lnSpc>
                <a:spcPct val="100400"/>
              </a:lnSpc>
              <a:spcBef>
                <a:spcPts val="85"/>
              </a:spcBef>
            </a:pPr>
            <a:r>
              <a:rPr lang="en-AU" sz="4800" b="0" spc="-20" dirty="0">
                <a:solidFill>
                  <a:srgbClr val="FFFFFF"/>
                </a:solidFill>
              </a:rPr>
              <a:t>OVERVIEW</a:t>
            </a:r>
            <a:endParaRPr lang="en-AU" sz="480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BE86A00-A89B-A8FF-3959-86E027EDC969}"/>
              </a:ext>
            </a:extLst>
          </p:cNvPr>
          <p:cNvSpPr/>
          <p:nvPr/>
        </p:nvSpPr>
        <p:spPr>
          <a:xfrm>
            <a:off x="1193945" y="345803"/>
            <a:ext cx="3442970" cy="10795"/>
          </a:xfrm>
          <a:custGeom>
            <a:avLst/>
            <a:gdLst/>
            <a:ahLst/>
            <a:cxnLst/>
            <a:rect l="l" t="t" r="r" b="b"/>
            <a:pathLst>
              <a:path w="3442970" h="10794">
                <a:moveTo>
                  <a:pt x="0" y="0"/>
                </a:moveTo>
                <a:lnTo>
                  <a:pt x="3442525" y="1066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654175" marR="5080" indent="-133985">
              <a:lnSpc>
                <a:spcPct val="100400"/>
              </a:lnSpc>
              <a:spcBef>
                <a:spcPts val="80"/>
              </a:spcBef>
            </a:pPr>
            <a:r>
              <a:rPr sz="4800" b="0" dirty="0">
                <a:solidFill>
                  <a:srgbClr val="FFFFFF"/>
                </a:solidFill>
                <a:latin typeface="Arial"/>
                <a:cs typeface="Arial"/>
              </a:rPr>
              <a:t>LET'S</a:t>
            </a:r>
            <a:r>
              <a:rPr sz="4800" b="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0" spc="-25" dirty="0">
                <a:solidFill>
                  <a:srgbClr val="FFFFFF"/>
                </a:solidFill>
                <a:latin typeface="Arial"/>
                <a:cs typeface="Arial"/>
              </a:rPr>
              <a:t>GET </a:t>
            </a:r>
            <a:r>
              <a:rPr sz="4800" b="0" spc="-10" dirty="0">
                <a:solidFill>
                  <a:srgbClr val="FFFFFF"/>
                </a:solidFill>
                <a:latin typeface="Arial"/>
                <a:cs typeface="Arial"/>
              </a:rPr>
              <a:t>STARTED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4860" y="3338925"/>
            <a:ext cx="982980" cy="990600"/>
            <a:chOff x="5604860" y="3338925"/>
            <a:chExt cx="982980" cy="990600"/>
          </a:xfrm>
        </p:grpSpPr>
        <p:sp>
          <p:nvSpPr>
            <p:cNvPr id="4" name="object 4"/>
            <p:cNvSpPr/>
            <p:nvPr/>
          </p:nvSpPr>
          <p:spPr>
            <a:xfrm>
              <a:off x="5611267" y="3345331"/>
              <a:ext cx="970280" cy="977900"/>
            </a:xfrm>
            <a:custGeom>
              <a:avLst/>
              <a:gdLst/>
              <a:ahLst/>
              <a:cxnLst/>
              <a:rect l="l" t="t" r="r" b="b"/>
              <a:pathLst>
                <a:path w="970279" h="977900">
                  <a:moveTo>
                    <a:pt x="485033" y="0"/>
                  </a:moveTo>
                  <a:lnTo>
                    <a:pt x="438322" y="2237"/>
                  </a:lnTo>
                  <a:lnTo>
                    <a:pt x="392867" y="8812"/>
                  </a:lnTo>
                  <a:lnTo>
                    <a:pt x="348871" y="19521"/>
                  </a:lnTo>
                  <a:lnTo>
                    <a:pt x="306538" y="34158"/>
                  </a:lnTo>
                  <a:lnTo>
                    <a:pt x="266070" y="52518"/>
                  </a:lnTo>
                  <a:lnTo>
                    <a:pt x="227672" y="74397"/>
                  </a:lnTo>
                  <a:lnTo>
                    <a:pt x="191547" y="99591"/>
                  </a:lnTo>
                  <a:lnTo>
                    <a:pt x="157897" y="127893"/>
                  </a:lnTo>
                  <a:lnTo>
                    <a:pt x="126926" y="159100"/>
                  </a:lnTo>
                  <a:lnTo>
                    <a:pt x="98838" y="193006"/>
                  </a:lnTo>
                  <a:lnTo>
                    <a:pt x="73835" y="229407"/>
                  </a:lnTo>
                  <a:lnTo>
                    <a:pt x="52103" y="268139"/>
                  </a:lnTo>
                  <a:lnTo>
                    <a:pt x="33899" y="308873"/>
                  </a:lnTo>
                  <a:lnTo>
                    <a:pt x="19373" y="351529"/>
                  </a:lnTo>
                  <a:lnTo>
                    <a:pt x="8746" y="395861"/>
                  </a:lnTo>
                  <a:lnTo>
                    <a:pt x="2220" y="441663"/>
                  </a:lnTo>
                  <a:lnTo>
                    <a:pt x="0" y="488730"/>
                  </a:lnTo>
                  <a:lnTo>
                    <a:pt x="2220" y="535798"/>
                  </a:lnTo>
                  <a:lnTo>
                    <a:pt x="8746" y="581600"/>
                  </a:lnTo>
                  <a:lnTo>
                    <a:pt x="19373" y="625932"/>
                  </a:lnTo>
                  <a:lnTo>
                    <a:pt x="33900" y="668588"/>
                  </a:lnTo>
                  <a:lnTo>
                    <a:pt x="52159" y="709430"/>
                  </a:lnTo>
                  <a:lnTo>
                    <a:pt x="73835" y="748054"/>
                  </a:lnTo>
                  <a:lnTo>
                    <a:pt x="98838" y="784455"/>
                  </a:lnTo>
                  <a:lnTo>
                    <a:pt x="126926" y="818362"/>
                  </a:lnTo>
                  <a:lnTo>
                    <a:pt x="157897" y="849569"/>
                  </a:lnTo>
                  <a:lnTo>
                    <a:pt x="191547" y="877871"/>
                  </a:lnTo>
                  <a:lnTo>
                    <a:pt x="227672" y="903064"/>
                  </a:lnTo>
                  <a:lnTo>
                    <a:pt x="266071" y="924944"/>
                  </a:lnTo>
                  <a:lnTo>
                    <a:pt x="306538" y="943305"/>
                  </a:lnTo>
                  <a:lnTo>
                    <a:pt x="348871" y="957942"/>
                  </a:lnTo>
                  <a:lnTo>
                    <a:pt x="392867" y="968650"/>
                  </a:lnTo>
                  <a:lnTo>
                    <a:pt x="438322" y="975226"/>
                  </a:lnTo>
                  <a:lnTo>
                    <a:pt x="485034" y="977463"/>
                  </a:lnTo>
                  <a:lnTo>
                    <a:pt x="531745" y="975226"/>
                  </a:lnTo>
                  <a:lnTo>
                    <a:pt x="577200" y="968650"/>
                  </a:lnTo>
                  <a:lnTo>
                    <a:pt x="621196" y="957942"/>
                  </a:lnTo>
                  <a:lnTo>
                    <a:pt x="639131" y="951740"/>
                  </a:lnTo>
                  <a:lnTo>
                    <a:pt x="485034" y="951740"/>
                  </a:lnTo>
                  <a:lnTo>
                    <a:pt x="438051" y="949350"/>
                  </a:lnTo>
                  <a:lnTo>
                    <a:pt x="392426" y="942334"/>
                  </a:lnTo>
                  <a:lnTo>
                    <a:pt x="348389" y="930925"/>
                  </a:lnTo>
                  <a:lnTo>
                    <a:pt x="306172" y="915355"/>
                  </a:lnTo>
                  <a:lnTo>
                    <a:pt x="266004" y="895858"/>
                  </a:lnTo>
                  <a:lnTo>
                    <a:pt x="228118" y="872667"/>
                  </a:lnTo>
                  <a:lnTo>
                    <a:pt x="192744" y="846013"/>
                  </a:lnTo>
                  <a:lnTo>
                    <a:pt x="160112" y="816129"/>
                  </a:lnTo>
                  <a:lnTo>
                    <a:pt x="130455" y="783249"/>
                  </a:lnTo>
                  <a:lnTo>
                    <a:pt x="104003" y="747605"/>
                  </a:lnTo>
                  <a:lnTo>
                    <a:pt x="80955" y="709363"/>
                  </a:lnTo>
                  <a:lnTo>
                    <a:pt x="61637" y="668956"/>
                  </a:lnTo>
                  <a:lnTo>
                    <a:pt x="46186" y="626417"/>
                  </a:lnTo>
                  <a:lnTo>
                    <a:pt x="34863" y="582044"/>
                  </a:lnTo>
                  <a:lnTo>
                    <a:pt x="27900" y="536071"/>
                  </a:lnTo>
                  <a:lnTo>
                    <a:pt x="25527" y="488730"/>
                  </a:lnTo>
                  <a:lnTo>
                    <a:pt x="27948" y="441390"/>
                  </a:lnTo>
                  <a:lnTo>
                    <a:pt x="34956" y="395416"/>
                  </a:lnTo>
                  <a:lnTo>
                    <a:pt x="46319" y="351044"/>
                  </a:lnTo>
                  <a:lnTo>
                    <a:pt x="61809" y="308504"/>
                  </a:lnTo>
                  <a:lnTo>
                    <a:pt x="81194" y="268031"/>
                  </a:lnTo>
                  <a:lnTo>
                    <a:pt x="104151" y="229981"/>
                  </a:lnTo>
                  <a:lnTo>
                    <a:pt x="130604" y="194350"/>
                  </a:lnTo>
                  <a:lnTo>
                    <a:pt x="160256" y="161480"/>
                  </a:lnTo>
                  <a:lnTo>
                    <a:pt x="192879" y="131602"/>
                  </a:lnTo>
                  <a:lnTo>
                    <a:pt x="228240" y="104947"/>
                  </a:lnTo>
                  <a:lnTo>
                    <a:pt x="266110" y="81749"/>
                  </a:lnTo>
                  <a:lnTo>
                    <a:pt x="306259" y="62240"/>
                  </a:lnTo>
                  <a:lnTo>
                    <a:pt x="348456" y="46650"/>
                  </a:lnTo>
                  <a:lnTo>
                    <a:pt x="392471" y="35212"/>
                  </a:lnTo>
                  <a:lnTo>
                    <a:pt x="438074" y="28159"/>
                  </a:lnTo>
                  <a:lnTo>
                    <a:pt x="485033" y="25722"/>
                  </a:lnTo>
                  <a:lnTo>
                    <a:pt x="639132" y="25722"/>
                  </a:lnTo>
                  <a:lnTo>
                    <a:pt x="621196" y="19521"/>
                  </a:lnTo>
                  <a:lnTo>
                    <a:pt x="577200" y="8812"/>
                  </a:lnTo>
                  <a:lnTo>
                    <a:pt x="531745" y="2237"/>
                  </a:lnTo>
                  <a:lnTo>
                    <a:pt x="485033" y="0"/>
                  </a:lnTo>
                  <a:close/>
                </a:path>
                <a:path w="970279" h="977900">
                  <a:moveTo>
                    <a:pt x="639132" y="25722"/>
                  </a:moveTo>
                  <a:lnTo>
                    <a:pt x="485033" y="25722"/>
                  </a:lnTo>
                  <a:lnTo>
                    <a:pt x="532013" y="28113"/>
                  </a:lnTo>
                  <a:lnTo>
                    <a:pt x="577636" y="35129"/>
                  </a:lnTo>
                  <a:lnTo>
                    <a:pt x="621671" y="46538"/>
                  </a:lnTo>
                  <a:lnTo>
                    <a:pt x="663888" y="62107"/>
                  </a:lnTo>
                  <a:lnTo>
                    <a:pt x="704054" y="81604"/>
                  </a:lnTo>
                  <a:lnTo>
                    <a:pt x="741941" y="104795"/>
                  </a:lnTo>
                  <a:lnTo>
                    <a:pt x="777315" y="131449"/>
                  </a:lnTo>
                  <a:lnTo>
                    <a:pt x="809946" y="161332"/>
                  </a:lnTo>
                  <a:lnTo>
                    <a:pt x="839604" y="194212"/>
                  </a:lnTo>
                  <a:lnTo>
                    <a:pt x="866057" y="229856"/>
                  </a:lnTo>
                  <a:lnTo>
                    <a:pt x="889126" y="268139"/>
                  </a:lnTo>
                  <a:lnTo>
                    <a:pt x="908457" y="308594"/>
                  </a:lnTo>
                  <a:lnTo>
                    <a:pt x="923877" y="351044"/>
                  </a:lnTo>
                  <a:lnTo>
                    <a:pt x="935200" y="395417"/>
                  </a:lnTo>
                  <a:lnTo>
                    <a:pt x="942164" y="441390"/>
                  </a:lnTo>
                  <a:lnTo>
                    <a:pt x="944536" y="488730"/>
                  </a:lnTo>
                  <a:lnTo>
                    <a:pt x="942164" y="536071"/>
                  </a:lnTo>
                  <a:lnTo>
                    <a:pt x="935200" y="582044"/>
                  </a:lnTo>
                  <a:lnTo>
                    <a:pt x="923877" y="626417"/>
                  </a:lnTo>
                  <a:lnTo>
                    <a:pt x="908425" y="668957"/>
                  </a:lnTo>
                  <a:lnTo>
                    <a:pt x="889074" y="709430"/>
                  </a:lnTo>
                  <a:lnTo>
                    <a:pt x="866057" y="747606"/>
                  </a:lnTo>
                  <a:lnTo>
                    <a:pt x="839604" y="783250"/>
                  </a:lnTo>
                  <a:lnTo>
                    <a:pt x="809947" y="816129"/>
                  </a:lnTo>
                  <a:lnTo>
                    <a:pt x="777315" y="846013"/>
                  </a:lnTo>
                  <a:lnTo>
                    <a:pt x="741941" y="872667"/>
                  </a:lnTo>
                  <a:lnTo>
                    <a:pt x="704055" y="895858"/>
                  </a:lnTo>
                  <a:lnTo>
                    <a:pt x="663888" y="915355"/>
                  </a:lnTo>
                  <a:lnTo>
                    <a:pt x="621671" y="930925"/>
                  </a:lnTo>
                  <a:lnTo>
                    <a:pt x="577636" y="942334"/>
                  </a:lnTo>
                  <a:lnTo>
                    <a:pt x="532013" y="949350"/>
                  </a:lnTo>
                  <a:lnTo>
                    <a:pt x="485034" y="951740"/>
                  </a:lnTo>
                  <a:lnTo>
                    <a:pt x="639131" y="951740"/>
                  </a:lnTo>
                  <a:lnTo>
                    <a:pt x="703996" y="924944"/>
                  </a:lnTo>
                  <a:lnTo>
                    <a:pt x="742394" y="903065"/>
                  </a:lnTo>
                  <a:lnTo>
                    <a:pt x="778519" y="877871"/>
                  </a:lnTo>
                  <a:lnTo>
                    <a:pt x="812168" y="849569"/>
                  </a:lnTo>
                  <a:lnTo>
                    <a:pt x="843139" y="818362"/>
                  </a:lnTo>
                  <a:lnTo>
                    <a:pt x="871227" y="784455"/>
                  </a:lnTo>
                  <a:lnTo>
                    <a:pt x="896229" y="748054"/>
                  </a:lnTo>
                  <a:lnTo>
                    <a:pt x="917943" y="709364"/>
                  </a:lnTo>
                  <a:lnTo>
                    <a:pt x="936165" y="668588"/>
                  </a:lnTo>
                  <a:lnTo>
                    <a:pt x="950691" y="625932"/>
                  </a:lnTo>
                  <a:lnTo>
                    <a:pt x="961318" y="581600"/>
                  </a:lnTo>
                  <a:lnTo>
                    <a:pt x="967844" y="535798"/>
                  </a:lnTo>
                  <a:lnTo>
                    <a:pt x="970064" y="488730"/>
                  </a:lnTo>
                  <a:lnTo>
                    <a:pt x="967844" y="441663"/>
                  </a:lnTo>
                  <a:lnTo>
                    <a:pt x="961318" y="395861"/>
                  </a:lnTo>
                  <a:lnTo>
                    <a:pt x="950691" y="351529"/>
                  </a:lnTo>
                  <a:lnTo>
                    <a:pt x="936165" y="308873"/>
                  </a:lnTo>
                  <a:lnTo>
                    <a:pt x="917906" y="268031"/>
                  </a:lnTo>
                  <a:lnTo>
                    <a:pt x="896229" y="229407"/>
                  </a:lnTo>
                  <a:lnTo>
                    <a:pt x="871227" y="193006"/>
                  </a:lnTo>
                  <a:lnTo>
                    <a:pt x="843139" y="159100"/>
                  </a:lnTo>
                  <a:lnTo>
                    <a:pt x="812168" y="127893"/>
                  </a:lnTo>
                  <a:lnTo>
                    <a:pt x="778519" y="99591"/>
                  </a:lnTo>
                  <a:lnTo>
                    <a:pt x="742394" y="74397"/>
                  </a:lnTo>
                  <a:lnTo>
                    <a:pt x="703996" y="52518"/>
                  </a:lnTo>
                  <a:lnTo>
                    <a:pt x="663529" y="34158"/>
                  </a:lnTo>
                  <a:lnTo>
                    <a:pt x="639132" y="25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1267" y="3345331"/>
              <a:ext cx="970280" cy="977900"/>
            </a:xfrm>
            <a:custGeom>
              <a:avLst/>
              <a:gdLst/>
              <a:ahLst/>
              <a:cxnLst/>
              <a:rect l="l" t="t" r="r" b="b"/>
              <a:pathLst>
                <a:path w="970279" h="977900">
                  <a:moveTo>
                    <a:pt x="485033" y="25722"/>
                  </a:moveTo>
                  <a:lnTo>
                    <a:pt x="532013" y="28113"/>
                  </a:lnTo>
                  <a:lnTo>
                    <a:pt x="577636" y="35129"/>
                  </a:lnTo>
                  <a:lnTo>
                    <a:pt x="621671" y="46538"/>
                  </a:lnTo>
                  <a:lnTo>
                    <a:pt x="663888" y="62107"/>
                  </a:lnTo>
                  <a:lnTo>
                    <a:pt x="704054" y="81604"/>
                  </a:lnTo>
                  <a:lnTo>
                    <a:pt x="741941" y="104795"/>
                  </a:lnTo>
                  <a:lnTo>
                    <a:pt x="777315" y="131449"/>
                  </a:lnTo>
                  <a:lnTo>
                    <a:pt x="809946" y="161332"/>
                  </a:lnTo>
                  <a:lnTo>
                    <a:pt x="839604" y="194212"/>
                  </a:lnTo>
                  <a:lnTo>
                    <a:pt x="866057" y="229856"/>
                  </a:lnTo>
                  <a:lnTo>
                    <a:pt x="889074" y="268031"/>
                  </a:lnTo>
                  <a:lnTo>
                    <a:pt x="908424" y="308504"/>
                  </a:lnTo>
                  <a:lnTo>
                    <a:pt x="923877" y="351044"/>
                  </a:lnTo>
                  <a:lnTo>
                    <a:pt x="935200" y="395417"/>
                  </a:lnTo>
                  <a:lnTo>
                    <a:pt x="942164" y="441390"/>
                  </a:lnTo>
                  <a:lnTo>
                    <a:pt x="944536" y="488730"/>
                  </a:lnTo>
                  <a:lnTo>
                    <a:pt x="942164" y="536071"/>
                  </a:lnTo>
                  <a:lnTo>
                    <a:pt x="935200" y="582044"/>
                  </a:lnTo>
                  <a:lnTo>
                    <a:pt x="923877" y="626417"/>
                  </a:lnTo>
                  <a:lnTo>
                    <a:pt x="908425" y="668957"/>
                  </a:lnTo>
                  <a:lnTo>
                    <a:pt x="889074" y="709430"/>
                  </a:lnTo>
                  <a:lnTo>
                    <a:pt x="866057" y="747606"/>
                  </a:lnTo>
                  <a:lnTo>
                    <a:pt x="839604" y="783249"/>
                  </a:lnTo>
                  <a:lnTo>
                    <a:pt x="809947" y="816129"/>
                  </a:lnTo>
                  <a:lnTo>
                    <a:pt x="777315" y="846013"/>
                  </a:lnTo>
                  <a:lnTo>
                    <a:pt x="741941" y="872667"/>
                  </a:lnTo>
                  <a:lnTo>
                    <a:pt x="704055" y="895858"/>
                  </a:lnTo>
                  <a:lnTo>
                    <a:pt x="663888" y="915355"/>
                  </a:lnTo>
                  <a:lnTo>
                    <a:pt x="621671" y="930925"/>
                  </a:lnTo>
                  <a:lnTo>
                    <a:pt x="577636" y="942334"/>
                  </a:lnTo>
                  <a:lnTo>
                    <a:pt x="532013" y="949350"/>
                  </a:lnTo>
                  <a:lnTo>
                    <a:pt x="485034" y="951740"/>
                  </a:lnTo>
                  <a:lnTo>
                    <a:pt x="438051" y="949350"/>
                  </a:lnTo>
                  <a:lnTo>
                    <a:pt x="392426" y="942334"/>
                  </a:lnTo>
                  <a:lnTo>
                    <a:pt x="348389" y="930925"/>
                  </a:lnTo>
                  <a:lnTo>
                    <a:pt x="306172" y="915355"/>
                  </a:lnTo>
                  <a:lnTo>
                    <a:pt x="266004" y="895858"/>
                  </a:lnTo>
                  <a:lnTo>
                    <a:pt x="228118" y="872667"/>
                  </a:lnTo>
                  <a:lnTo>
                    <a:pt x="192744" y="846013"/>
                  </a:lnTo>
                  <a:lnTo>
                    <a:pt x="160112" y="816129"/>
                  </a:lnTo>
                  <a:lnTo>
                    <a:pt x="130455" y="783249"/>
                  </a:lnTo>
                  <a:lnTo>
                    <a:pt x="104003" y="747605"/>
                  </a:lnTo>
                  <a:lnTo>
                    <a:pt x="80987" y="709430"/>
                  </a:lnTo>
                  <a:lnTo>
                    <a:pt x="61637" y="668956"/>
                  </a:lnTo>
                  <a:lnTo>
                    <a:pt x="46186" y="626417"/>
                  </a:lnTo>
                  <a:lnTo>
                    <a:pt x="34863" y="582044"/>
                  </a:lnTo>
                  <a:lnTo>
                    <a:pt x="27900" y="536071"/>
                  </a:lnTo>
                  <a:lnTo>
                    <a:pt x="25527" y="488730"/>
                  </a:lnTo>
                  <a:lnTo>
                    <a:pt x="27945" y="441412"/>
                  </a:lnTo>
                  <a:lnTo>
                    <a:pt x="34944" y="395462"/>
                  </a:lnTo>
                  <a:lnTo>
                    <a:pt x="46294" y="351112"/>
                  </a:lnTo>
                  <a:lnTo>
                    <a:pt x="61766" y="308594"/>
                  </a:lnTo>
                  <a:lnTo>
                    <a:pt x="81128" y="268139"/>
                  </a:lnTo>
                  <a:lnTo>
                    <a:pt x="104151" y="229981"/>
                  </a:lnTo>
                  <a:lnTo>
                    <a:pt x="130604" y="194350"/>
                  </a:lnTo>
                  <a:lnTo>
                    <a:pt x="160256" y="161480"/>
                  </a:lnTo>
                  <a:lnTo>
                    <a:pt x="192879" y="131602"/>
                  </a:lnTo>
                  <a:lnTo>
                    <a:pt x="228240" y="104947"/>
                  </a:lnTo>
                  <a:lnTo>
                    <a:pt x="266110" y="81749"/>
                  </a:lnTo>
                  <a:lnTo>
                    <a:pt x="306259" y="62240"/>
                  </a:lnTo>
                  <a:lnTo>
                    <a:pt x="348456" y="46650"/>
                  </a:lnTo>
                  <a:lnTo>
                    <a:pt x="392471" y="35212"/>
                  </a:lnTo>
                  <a:lnTo>
                    <a:pt x="438074" y="28159"/>
                  </a:lnTo>
                  <a:lnTo>
                    <a:pt x="485033" y="25722"/>
                  </a:lnTo>
                </a:path>
                <a:path w="970279" h="977900">
                  <a:moveTo>
                    <a:pt x="485033" y="0"/>
                  </a:moveTo>
                  <a:lnTo>
                    <a:pt x="438322" y="2237"/>
                  </a:lnTo>
                  <a:lnTo>
                    <a:pt x="392867" y="8812"/>
                  </a:lnTo>
                  <a:lnTo>
                    <a:pt x="348871" y="19521"/>
                  </a:lnTo>
                  <a:lnTo>
                    <a:pt x="306538" y="34158"/>
                  </a:lnTo>
                  <a:lnTo>
                    <a:pt x="266070" y="52518"/>
                  </a:lnTo>
                  <a:lnTo>
                    <a:pt x="227672" y="74397"/>
                  </a:lnTo>
                  <a:lnTo>
                    <a:pt x="191547" y="99591"/>
                  </a:lnTo>
                  <a:lnTo>
                    <a:pt x="157897" y="127893"/>
                  </a:lnTo>
                  <a:lnTo>
                    <a:pt x="126926" y="159100"/>
                  </a:lnTo>
                  <a:lnTo>
                    <a:pt x="98838" y="193006"/>
                  </a:lnTo>
                  <a:lnTo>
                    <a:pt x="73835" y="229407"/>
                  </a:lnTo>
                  <a:lnTo>
                    <a:pt x="52121" y="268097"/>
                  </a:lnTo>
                  <a:lnTo>
                    <a:pt x="33899" y="308873"/>
                  </a:lnTo>
                  <a:lnTo>
                    <a:pt x="19373" y="351529"/>
                  </a:lnTo>
                  <a:lnTo>
                    <a:pt x="8746" y="395861"/>
                  </a:lnTo>
                  <a:lnTo>
                    <a:pt x="2220" y="441663"/>
                  </a:lnTo>
                  <a:lnTo>
                    <a:pt x="0" y="488730"/>
                  </a:lnTo>
                  <a:lnTo>
                    <a:pt x="2220" y="535798"/>
                  </a:lnTo>
                  <a:lnTo>
                    <a:pt x="8746" y="581600"/>
                  </a:lnTo>
                  <a:lnTo>
                    <a:pt x="19373" y="625931"/>
                  </a:lnTo>
                  <a:lnTo>
                    <a:pt x="33900" y="668588"/>
                  </a:lnTo>
                  <a:lnTo>
                    <a:pt x="52121" y="709363"/>
                  </a:lnTo>
                  <a:lnTo>
                    <a:pt x="73835" y="748054"/>
                  </a:lnTo>
                  <a:lnTo>
                    <a:pt x="98838" y="784455"/>
                  </a:lnTo>
                  <a:lnTo>
                    <a:pt x="126926" y="818362"/>
                  </a:lnTo>
                  <a:lnTo>
                    <a:pt x="157897" y="849568"/>
                  </a:lnTo>
                  <a:lnTo>
                    <a:pt x="191547" y="877871"/>
                  </a:lnTo>
                  <a:lnTo>
                    <a:pt x="227672" y="903064"/>
                  </a:lnTo>
                  <a:lnTo>
                    <a:pt x="266071" y="924944"/>
                  </a:lnTo>
                  <a:lnTo>
                    <a:pt x="306538" y="943305"/>
                  </a:lnTo>
                  <a:lnTo>
                    <a:pt x="348871" y="957942"/>
                  </a:lnTo>
                  <a:lnTo>
                    <a:pt x="392867" y="968650"/>
                  </a:lnTo>
                  <a:lnTo>
                    <a:pt x="438322" y="975226"/>
                  </a:lnTo>
                  <a:lnTo>
                    <a:pt x="485034" y="977463"/>
                  </a:lnTo>
                  <a:lnTo>
                    <a:pt x="531745" y="975226"/>
                  </a:lnTo>
                  <a:lnTo>
                    <a:pt x="577200" y="968650"/>
                  </a:lnTo>
                  <a:lnTo>
                    <a:pt x="621196" y="957942"/>
                  </a:lnTo>
                  <a:lnTo>
                    <a:pt x="663529" y="943305"/>
                  </a:lnTo>
                  <a:lnTo>
                    <a:pt x="703996" y="924944"/>
                  </a:lnTo>
                  <a:lnTo>
                    <a:pt x="742394" y="903064"/>
                  </a:lnTo>
                  <a:lnTo>
                    <a:pt x="778519" y="877871"/>
                  </a:lnTo>
                  <a:lnTo>
                    <a:pt x="812168" y="849569"/>
                  </a:lnTo>
                  <a:lnTo>
                    <a:pt x="843139" y="818362"/>
                  </a:lnTo>
                  <a:lnTo>
                    <a:pt x="871227" y="784455"/>
                  </a:lnTo>
                  <a:lnTo>
                    <a:pt x="896229" y="748054"/>
                  </a:lnTo>
                  <a:lnTo>
                    <a:pt x="917943" y="709364"/>
                  </a:lnTo>
                  <a:lnTo>
                    <a:pt x="936165" y="668588"/>
                  </a:lnTo>
                  <a:lnTo>
                    <a:pt x="950691" y="625932"/>
                  </a:lnTo>
                  <a:lnTo>
                    <a:pt x="961318" y="581600"/>
                  </a:lnTo>
                  <a:lnTo>
                    <a:pt x="967844" y="535798"/>
                  </a:lnTo>
                  <a:lnTo>
                    <a:pt x="970064" y="488730"/>
                  </a:lnTo>
                  <a:lnTo>
                    <a:pt x="967844" y="441663"/>
                  </a:lnTo>
                  <a:lnTo>
                    <a:pt x="961318" y="395861"/>
                  </a:lnTo>
                  <a:lnTo>
                    <a:pt x="950691" y="351529"/>
                  </a:lnTo>
                  <a:lnTo>
                    <a:pt x="936164" y="308873"/>
                  </a:lnTo>
                  <a:lnTo>
                    <a:pt x="917943" y="268098"/>
                  </a:lnTo>
                  <a:lnTo>
                    <a:pt x="896229" y="229407"/>
                  </a:lnTo>
                  <a:lnTo>
                    <a:pt x="871227" y="193006"/>
                  </a:lnTo>
                  <a:lnTo>
                    <a:pt x="843139" y="159100"/>
                  </a:lnTo>
                  <a:lnTo>
                    <a:pt x="812168" y="127893"/>
                  </a:lnTo>
                  <a:lnTo>
                    <a:pt x="778519" y="99591"/>
                  </a:lnTo>
                  <a:lnTo>
                    <a:pt x="742394" y="74397"/>
                  </a:lnTo>
                  <a:lnTo>
                    <a:pt x="703996" y="52518"/>
                  </a:lnTo>
                  <a:lnTo>
                    <a:pt x="663529" y="34158"/>
                  </a:lnTo>
                  <a:lnTo>
                    <a:pt x="621196" y="19521"/>
                  </a:lnTo>
                  <a:lnTo>
                    <a:pt x="577200" y="8812"/>
                  </a:lnTo>
                  <a:lnTo>
                    <a:pt x="531745" y="2237"/>
                  </a:lnTo>
                  <a:lnTo>
                    <a:pt x="485033" y="0"/>
                  </a:lnTo>
                  <a:close/>
                </a:path>
              </a:pathLst>
            </a:custGeom>
            <a:ln w="12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68692" y="3627114"/>
              <a:ext cx="648335" cy="414655"/>
            </a:xfrm>
            <a:custGeom>
              <a:avLst/>
              <a:gdLst/>
              <a:ahLst/>
              <a:cxnLst/>
              <a:rect l="l" t="t" r="r" b="b"/>
              <a:pathLst>
                <a:path w="648335" h="414654">
                  <a:moveTo>
                    <a:pt x="446449" y="0"/>
                  </a:moveTo>
                  <a:lnTo>
                    <a:pt x="438365" y="137"/>
                  </a:lnTo>
                  <a:lnTo>
                    <a:pt x="428698" y="10237"/>
                  </a:lnTo>
                  <a:lnTo>
                    <a:pt x="428698" y="18143"/>
                  </a:lnTo>
                  <a:lnTo>
                    <a:pt x="603003" y="194086"/>
                  </a:lnTo>
                  <a:lnTo>
                    <a:pt x="5718" y="194086"/>
                  </a:lnTo>
                  <a:lnTo>
                    <a:pt x="0" y="199847"/>
                  </a:lnTo>
                  <a:lnTo>
                    <a:pt x="0" y="214046"/>
                  </a:lnTo>
                  <a:lnTo>
                    <a:pt x="5718" y="219808"/>
                  </a:lnTo>
                  <a:lnTo>
                    <a:pt x="602833" y="219808"/>
                  </a:lnTo>
                  <a:lnTo>
                    <a:pt x="602952" y="219997"/>
                  </a:lnTo>
                  <a:lnTo>
                    <a:pt x="428392" y="395717"/>
                  </a:lnTo>
                  <a:lnTo>
                    <a:pt x="428256" y="403846"/>
                  </a:lnTo>
                  <a:lnTo>
                    <a:pt x="438059" y="414066"/>
                  </a:lnTo>
                  <a:lnTo>
                    <a:pt x="446126" y="414220"/>
                  </a:lnTo>
                  <a:lnTo>
                    <a:pt x="647966" y="211011"/>
                  </a:lnTo>
                  <a:lnTo>
                    <a:pt x="647966" y="202883"/>
                  </a:lnTo>
                  <a:lnTo>
                    <a:pt x="642980" y="197858"/>
                  </a:lnTo>
                  <a:lnTo>
                    <a:pt x="446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68692" y="3627114"/>
              <a:ext cx="648335" cy="414655"/>
            </a:xfrm>
            <a:custGeom>
              <a:avLst/>
              <a:gdLst/>
              <a:ahLst/>
              <a:cxnLst/>
              <a:rect l="l" t="t" r="r" b="b"/>
              <a:pathLst>
                <a:path w="648335" h="414654">
                  <a:moveTo>
                    <a:pt x="642980" y="197858"/>
                  </a:moveTo>
                  <a:lnTo>
                    <a:pt x="451520" y="4938"/>
                  </a:lnTo>
                  <a:lnTo>
                    <a:pt x="446449" y="0"/>
                  </a:lnTo>
                  <a:lnTo>
                    <a:pt x="438365" y="137"/>
                  </a:lnTo>
                  <a:lnTo>
                    <a:pt x="433464" y="5247"/>
                  </a:lnTo>
                  <a:lnTo>
                    <a:pt x="428698" y="10237"/>
                  </a:lnTo>
                  <a:lnTo>
                    <a:pt x="428698" y="18143"/>
                  </a:lnTo>
                  <a:lnTo>
                    <a:pt x="433464" y="23116"/>
                  </a:lnTo>
                  <a:lnTo>
                    <a:pt x="602918" y="193863"/>
                  </a:lnTo>
                  <a:lnTo>
                    <a:pt x="603003" y="194086"/>
                  </a:lnTo>
                  <a:lnTo>
                    <a:pt x="602833" y="194086"/>
                  </a:lnTo>
                  <a:lnTo>
                    <a:pt x="12763" y="194086"/>
                  </a:lnTo>
                  <a:lnTo>
                    <a:pt x="5718" y="194086"/>
                  </a:lnTo>
                  <a:lnTo>
                    <a:pt x="0" y="199847"/>
                  </a:lnTo>
                  <a:lnTo>
                    <a:pt x="602833" y="219808"/>
                  </a:lnTo>
                  <a:lnTo>
                    <a:pt x="602952" y="219946"/>
                  </a:lnTo>
                  <a:lnTo>
                    <a:pt x="433464" y="390778"/>
                  </a:lnTo>
                  <a:lnTo>
                    <a:pt x="428392" y="395717"/>
                  </a:lnTo>
                  <a:lnTo>
                    <a:pt x="428256" y="403846"/>
                  </a:lnTo>
                  <a:lnTo>
                    <a:pt x="433157" y="408956"/>
                  </a:lnTo>
                  <a:lnTo>
                    <a:pt x="438059" y="414066"/>
                  </a:lnTo>
                  <a:lnTo>
                    <a:pt x="446126" y="414220"/>
                  </a:lnTo>
                  <a:lnTo>
                    <a:pt x="451197" y="409282"/>
                  </a:lnTo>
                  <a:lnTo>
                    <a:pt x="451418" y="409076"/>
                  </a:lnTo>
                  <a:lnTo>
                    <a:pt x="642980" y="216036"/>
                  </a:lnTo>
                  <a:lnTo>
                    <a:pt x="647966" y="211011"/>
                  </a:lnTo>
                  <a:lnTo>
                    <a:pt x="647966" y="202883"/>
                  </a:lnTo>
                  <a:lnTo>
                    <a:pt x="642980" y="197858"/>
                  </a:lnTo>
                  <a:close/>
                </a:path>
              </a:pathLst>
            </a:custGeom>
            <a:ln w="128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720844" y="4868545"/>
            <a:ext cx="2726055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</a:t>
            </a:r>
            <a:r>
              <a:rPr sz="3950" u="sng" spc="6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95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</a:t>
            </a:r>
            <a:endParaRPr sz="395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616" y="2299216"/>
            <a:ext cx="5687695" cy="172015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65"/>
              </a:spcBef>
              <a:tabLst>
                <a:tab pos="1918335" algn="l"/>
              </a:tabLst>
            </a:pPr>
            <a:r>
              <a:rPr lang="en-AU" sz="2750" dirty="0">
                <a:solidFill>
                  <a:srgbClr val="FFFFFF"/>
                </a:solidFill>
                <a:latin typeface="Calibri"/>
                <a:cs typeface="Calibri"/>
              </a:rPr>
              <a:t>The State Library has a wide range of images within the collection which we are going to be using to create our ornament designs. </a:t>
            </a:r>
            <a:endParaRPr sz="27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03059" y="4019367"/>
            <a:ext cx="4347845" cy="2227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7620" algn="ctr">
              <a:lnSpc>
                <a:spcPct val="100400"/>
              </a:lnSpc>
              <a:spcBef>
                <a:spcPts val="85"/>
              </a:spcBef>
            </a:pPr>
            <a:r>
              <a:rPr sz="4800" spc="-10" dirty="0">
                <a:solidFill>
                  <a:srgbClr val="FFFFFF"/>
                </a:solidFill>
                <a:latin typeface="Arial"/>
                <a:cs typeface="Arial"/>
              </a:rPr>
              <a:t>STATE LIBRARY COLLECTIONS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04761" y="3858775"/>
            <a:ext cx="4488815" cy="10795"/>
          </a:xfrm>
          <a:custGeom>
            <a:avLst/>
            <a:gdLst/>
            <a:ahLst/>
            <a:cxnLst/>
            <a:rect l="l" t="t" r="r" b="b"/>
            <a:pathLst>
              <a:path w="4488815" h="10795">
                <a:moveTo>
                  <a:pt x="0" y="0"/>
                </a:moveTo>
                <a:lnTo>
                  <a:pt x="4488688" y="1066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5835" y="4419221"/>
            <a:ext cx="646430" cy="645795"/>
          </a:xfrm>
          <a:custGeom>
            <a:avLst/>
            <a:gdLst/>
            <a:ahLst/>
            <a:cxnLst/>
            <a:rect l="l" t="t" r="r" b="b"/>
            <a:pathLst>
              <a:path w="646430" h="645795">
                <a:moveTo>
                  <a:pt x="534206" y="333689"/>
                </a:moveTo>
                <a:lnTo>
                  <a:pt x="294800" y="333689"/>
                </a:lnTo>
                <a:lnTo>
                  <a:pt x="311766" y="350654"/>
                </a:lnTo>
                <a:lnTo>
                  <a:pt x="292429" y="395187"/>
                </a:lnTo>
                <a:lnTo>
                  <a:pt x="289262" y="442548"/>
                </a:lnTo>
                <a:lnTo>
                  <a:pt x="301825" y="488495"/>
                </a:lnTo>
                <a:lnTo>
                  <a:pt x="329674" y="528787"/>
                </a:lnTo>
                <a:lnTo>
                  <a:pt x="409790" y="608899"/>
                </a:lnTo>
                <a:lnTo>
                  <a:pt x="446376" y="633570"/>
                </a:lnTo>
                <a:lnTo>
                  <a:pt x="487351" y="645439"/>
                </a:lnTo>
                <a:lnTo>
                  <a:pt x="529637" y="644594"/>
                </a:lnTo>
                <a:lnTo>
                  <a:pt x="570159" y="631127"/>
                </a:lnTo>
                <a:lnTo>
                  <a:pt x="605840" y="605129"/>
                </a:lnTo>
                <a:lnTo>
                  <a:pt x="613910" y="594055"/>
                </a:lnTo>
                <a:lnTo>
                  <a:pt x="510172" y="594055"/>
                </a:lnTo>
                <a:lnTo>
                  <a:pt x="478302" y="587869"/>
                </a:lnTo>
                <a:lnTo>
                  <a:pt x="370203" y="489202"/>
                </a:lnTo>
                <a:lnTo>
                  <a:pt x="346640" y="443608"/>
                </a:lnTo>
                <a:lnTo>
                  <a:pt x="346345" y="418028"/>
                </a:lnTo>
                <a:lnTo>
                  <a:pt x="354180" y="393067"/>
                </a:lnTo>
                <a:lnTo>
                  <a:pt x="435239" y="393067"/>
                </a:lnTo>
                <a:lnTo>
                  <a:pt x="394710" y="352539"/>
                </a:lnTo>
                <a:lnTo>
                  <a:pt x="419672" y="345250"/>
                </a:lnTo>
                <a:lnTo>
                  <a:pt x="545767" y="345250"/>
                </a:lnTo>
                <a:lnTo>
                  <a:pt x="534206" y="333689"/>
                </a:lnTo>
                <a:close/>
              </a:path>
              <a:path w="646430" h="645795">
                <a:moveTo>
                  <a:pt x="545767" y="345250"/>
                </a:moveTo>
                <a:lnTo>
                  <a:pt x="419672" y="345250"/>
                </a:lnTo>
                <a:lnTo>
                  <a:pt x="445254" y="345824"/>
                </a:lnTo>
                <a:lnTo>
                  <a:pt x="469598" y="353997"/>
                </a:lnTo>
                <a:lnTo>
                  <a:pt x="490849" y="369504"/>
                </a:lnTo>
                <a:lnTo>
                  <a:pt x="570966" y="449617"/>
                </a:lnTo>
                <a:lnTo>
                  <a:pt x="588977" y="477465"/>
                </a:lnTo>
                <a:lnTo>
                  <a:pt x="594883" y="509112"/>
                </a:lnTo>
                <a:lnTo>
                  <a:pt x="588594" y="540936"/>
                </a:lnTo>
                <a:lnTo>
                  <a:pt x="570023" y="569314"/>
                </a:lnTo>
                <a:lnTo>
                  <a:pt x="542041" y="587869"/>
                </a:lnTo>
                <a:lnTo>
                  <a:pt x="510172" y="594055"/>
                </a:lnTo>
                <a:lnTo>
                  <a:pt x="613910" y="594055"/>
                </a:lnTo>
                <a:lnTo>
                  <a:pt x="631839" y="569450"/>
                </a:lnTo>
                <a:lnTo>
                  <a:pt x="645306" y="528930"/>
                </a:lnTo>
                <a:lnTo>
                  <a:pt x="646151" y="486646"/>
                </a:lnTo>
                <a:lnTo>
                  <a:pt x="634282" y="445673"/>
                </a:lnTo>
                <a:lnTo>
                  <a:pt x="609610" y="409089"/>
                </a:lnTo>
                <a:lnTo>
                  <a:pt x="545767" y="345250"/>
                </a:lnTo>
                <a:close/>
              </a:path>
              <a:path w="646430" h="645795">
                <a:moveTo>
                  <a:pt x="435239" y="393067"/>
                </a:moveTo>
                <a:lnTo>
                  <a:pt x="354180" y="393067"/>
                </a:lnTo>
                <a:lnTo>
                  <a:pt x="423929" y="462812"/>
                </a:lnTo>
                <a:lnTo>
                  <a:pt x="433295" y="468629"/>
                </a:lnTo>
                <a:lnTo>
                  <a:pt x="443722" y="470469"/>
                </a:lnTo>
                <a:lnTo>
                  <a:pt x="454149" y="468246"/>
                </a:lnTo>
                <a:lnTo>
                  <a:pt x="463516" y="461869"/>
                </a:lnTo>
                <a:lnTo>
                  <a:pt x="469495" y="452901"/>
                </a:lnTo>
                <a:lnTo>
                  <a:pt x="471763" y="442430"/>
                </a:lnTo>
                <a:lnTo>
                  <a:pt x="470143" y="431783"/>
                </a:lnTo>
                <a:lnTo>
                  <a:pt x="464458" y="422284"/>
                </a:lnTo>
                <a:lnTo>
                  <a:pt x="435239" y="393067"/>
                </a:lnTo>
                <a:close/>
              </a:path>
              <a:path w="646430" h="645795">
                <a:moveTo>
                  <a:pt x="158801" y="0"/>
                </a:moveTo>
                <a:lnTo>
                  <a:pt x="116515" y="844"/>
                </a:lnTo>
                <a:lnTo>
                  <a:pt x="75993" y="14084"/>
                </a:lnTo>
                <a:lnTo>
                  <a:pt x="40312" y="39630"/>
                </a:lnTo>
                <a:lnTo>
                  <a:pt x="14312" y="75218"/>
                </a:lnTo>
                <a:lnTo>
                  <a:pt x="844" y="115557"/>
                </a:lnTo>
                <a:lnTo>
                  <a:pt x="0" y="157706"/>
                </a:lnTo>
                <a:lnTo>
                  <a:pt x="11869" y="198723"/>
                </a:lnTo>
                <a:lnTo>
                  <a:pt x="36542" y="235669"/>
                </a:lnTo>
                <a:lnTo>
                  <a:pt x="116658" y="315782"/>
                </a:lnTo>
                <a:lnTo>
                  <a:pt x="156555" y="344160"/>
                </a:lnTo>
                <a:lnTo>
                  <a:pt x="202548" y="356898"/>
                </a:lnTo>
                <a:lnTo>
                  <a:pt x="250132" y="353555"/>
                </a:lnTo>
                <a:lnTo>
                  <a:pt x="294800" y="333689"/>
                </a:lnTo>
                <a:lnTo>
                  <a:pt x="534206" y="333689"/>
                </a:lnTo>
                <a:lnTo>
                  <a:pt x="529494" y="328977"/>
                </a:lnTo>
                <a:lnTo>
                  <a:pt x="504318" y="311069"/>
                </a:lnTo>
                <a:lnTo>
                  <a:pt x="351352" y="311069"/>
                </a:lnTo>
                <a:lnTo>
                  <a:pt x="339792" y="299509"/>
                </a:lnTo>
                <a:lnTo>
                  <a:pt x="227422" y="299509"/>
                </a:lnTo>
                <a:lnTo>
                  <a:pt x="201841" y="298935"/>
                </a:lnTo>
                <a:lnTo>
                  <a:pt x="156245" y="275254"/>
                </a:lnTo>
                <a:lnTo>
                  <a:pt x="76129" y="195142"/>
                </a:lnTo>
                <a:lnTo>
                  <a:pt x="51387" y="135293"/>
                </a:lnTo>
                <a:lnTo>
                  <a:pt x="57573" y="103425"/>
                </a:lnTo>
                <a:lnTo>
                  <a:pt x="76129" y="75445"/>
                </a:lnTo>
                <a:lnTo>
                  <a:pt x="104111" y="56889"/>
                </a:lnTo>
                <a:lnTo>
                  <a:pt x="135981" y="50704"/>
                </a:lnTo>
                <a:lnTo>
                  <a:pt x="251207" y="50704"/>
                </a:lnTo>
                <a:lnTo>
                  <a:pt x="236362" y="35860"/>
                </a:lnTo>
                <a:lnTo>
                  <a:pt x="199776" y="11641"/>
                </a:lnTo>
                <a:lnTo>
                  <a:pt x="158801" y="0"/>
                </a:lnTo>
                <a:close/>
              </a:path>
              <a:path w="646430" h="645795">
                <a:moveTo>
                  <a:pt x="443604" y="287860"/>
                </a:moveTo>
                <a:lnTo>
                  <a:pt x="396020" y="291203"/>
                </a:lnTo>
                <a:lnTo>
                  <a:pt x="351352" y="311069"/>
                </a:lnTo>
                <a:lnTo>
                  <a:pt x="504318" y="311069"/>
                </a:lnTo>
                <a:lnTo>
                  <a:pt x="489598" y="300599"/>
                </a:lnTo>
                <a:lnTo>
                  <a:pt x="443604" y="287860"/>
                </a:lnTo>
                <a:close/>
              </a:path>
              <a:path w="646430" h="645795">
                <a:moveTo>
                  <a:pt x="216568" y="187484"/>
                </a:moveTo>
                <a:lnTo>
                  <a:pt x="206141" y="189708"/>
                </a:lnTo>
                <a:lnTo>
                  <a:pt x="196775" y="196084"/>
                </a:lnTo>
                <a:lnTo>
                  <a:pt x="190796" y="205053"/>
                </a:lnTo>
                <a:lnTo>
                  <a:pt x="188528" y="215524"/>
                </a:lnTo>
                <a:lnTo>
                  <a:pt x="190148" y="226171"/>
                </a:lnTo>
                <a:lnTo>
                  <a:pt x="195832" y="235669"/>
                </a:lnTo>
                <a:lnTo>
                  <a:pt x="252385" y="292219"/>
                </a:lnTo>
                <a:lnTo>
                  <a:pt x="227422" y="299509"/>
                </a:lnTo>
                <a:lnTo>
                  <a:pt x="339792" y="299509"/>
                </a:lnTo>
                <a:lnTo>
                  <a:pt x="334387" y="294104"/>
                </a:lnTo>
                <a:lnTo>
                  <a:pt x="352803" y="251692"/>
                </a:lnTo>
                <a:lnTo>
                  <a:pt x="292915" y="251692"/>
                </a:lnTo>
                <a:lnTo>
                  <a:pt x="236362" y="195142"/>
                </a:lnTo>
                <a:lnTo>
                  <a:pt x="226995" y="189325"/>
                </a:lnTo>
                <a:lnTo>
                  <a:pt x="216568" y="187484"/>
                </a:lnTo>
                <a:close/>
              </a:path>
              <a:path w="646430" h="645795">
                <a:moveTo>
                  <a:pt x="251207" y="50704"/>
                </a:moveTo>
                <a:lnTo>
                  <a:pt x="135981" y="50704"/>
                </a:lnTo>
                <a:lnTo>
                  <a:pt x="167850" y="56889"/>
                </a:lnTo>
                <a:lnTo>
                  <a:pt x="195832" y="75445"/>
                </a:lnTo>
                <a:lnTo>
                  <a:pt x="275949" y="155557"/>
                </a:lnTo>
                <a:lnTo>
                  <a:pt x="291457" y="176807"/>
                </a:lnTo>
                <a:lnTo>
                  <a:pt x="299630" y="201150"/>
                </a:lnTo>
                <a:lnTo>
                  <a:pt x="300205" y="226730"/>
                </a:lnTo>
                <a:lnTo>
                  <a:pt x="292915" y="251692"/>
                </a:lnTo>
                <a:lnTo>
                  <a:pt x="352803" y="251692"/>
                </a:lnTo>
                <a:lnTo>
                  <a:pt x="353724" y="249571"/>
                </a:lnTo>
                <a:lnTo>
                  <a:pt x="356890" y="202211"/>
                </a:lnTo>
                <a:lnTo>
                  <a:pt x="344328" y="156264"/>
                </a:lnTo>
                <a:lnTo>
                  <a:pt x="316478" y="115972"/>
                </a:lnTo>
                <a:lnTo>
                  <a:pt x="251207" y="50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85516" y="4473379"/>
            <a:ext cx="937894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u="sng" spc="-2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Picture 10" descr="A magazine cover with a santa riding a deer&#10;&#10;Description automatically generated">
            <a:extLst>
              <a:ext uri="{FF2B5EF4-FFF2-40B4-BE49-F238E27FC236}">
                <a16:creationId xmlns:a16="http://schemas.microsoft.com/office/drawing/2014/main" id="{7721995E-C88C-4BF9-69A6-DD92BC3E7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24290" r="13176" b="41140"/>
          <a:stretch/>
        </p:blipFill>
        <p:spPr>
          <a:xfrm>
            <a:off x="6477000" y="461870"/>
            <a:ext cx="5454905" cy="32271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ard&#10;&#10;Description automatically generated">
            <a:extLst>
              <a:ext uri="{FF2B5EF4-FFF2-40B4-BE49-F238E27FC236}">
                <a16:creationId xmlns:a16="http://schemas.microsoft.com/office/drawing/2014/main" id="{75270E90-B9FA-DA3B-CE37-27052FFAE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/>
          <a:stretch/>
        </p:blipFill>
        <p:spPr>
          <a:xfrm>
            <a:off x="-36319" y="-21336"/>
            <a:ext cx="6437120" cy="3547872"/>
          </a:xfrm>
          <a:prstGeom prst="rect">
            <a:avLst/>
          </a:prstGeom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96D20B40-559E-D69F-321F-6E566CCE0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14"/>
          <a:stretch/>
        </p:blipFill>
        <p:spPr>
          <a:xfrm>
            <a:off x="6288280" y="-21336"/>
            <a:ext cx="6051550" cy="4116389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C56EC20-CAB2-8BD2-7BF7-3269A25F1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"/>
          <a:stretch/>
        </p:blipFill>
        <p:spPr>
          <a:xfrm>
            <a:off x="-36320" y="3526536"/>
            <a:ext cx="6659997" cy="332574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B3393E1D-9CDE-5BDA-C66D-3AAD9533ACCF}"/>
              </a:ext>
            </a:extLst>
          </p:cNvPr>
          <p:cNvSpPr txBox="1"/>
          <p:nvPr/>
        </p:nvSpPr>
        <p:spPr>
          <a:xfrm>
            <a:off x="6806120" y="4434774"/>
            <a:ext cx="5015869" cy="204222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7620" algn="ctr">
              <a:lnSpc>
                <a:spcPct val="100400"/>
              </a:lnSpc>
              <a:spcBef>
                <a:spcPts val="85"/>
              </a:spcBef>
            </a:pPr>
            <a:r>
              <a:rPr lang="en-AU" sz="4400" spc="-10" dirty="0">
                <a:solidFill>
                  <a:schemeClr val="bg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Flicker</a:t>
            </a:r>
            <a:r>
              <a:rPr lang="en-AU" sz="4400" spc="-10" dirty="0">
                <a:solidFill>
                  <a:srgbClr val="FFFFFF"/>
                </a:solidFill>
                <a:latin typeface="Arial"/>
                <a:cs typeface="Arial"/>
              </a:rPr>
              <a:t> –</a:t>
            </a:r>
            <a:br>
              <a:rPr lang="en-AU" sz="4400" spc="-1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4400" spc="-10" dirty="0">
                <a:solidFill>
                  <a:srgbClr val="FFFFFF"/>
                </a:solidFill>
                <a:latin typeface="Arial"/>
                <a:cs typeface="Arial"/>
              </a:rPr>
              <a:t>STATE LIBRARY COLLECTIONS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E9015D9-AA46-81F9-9486-8D59AE683181}"/>
              </a:ext>
            </a:extLst>
          </p:cNvPr>
          <p:cNvSpPr/>
          <p:nvPr/>
        </p:nvSpPr>
        <p:spPr>
          <a:xfrm>
            <a:off x="88167" y="62320"/>
            <a:ext cx="1956687" cy="32399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8C8AB-CFEE-98F4-7B02-208436AA9C0E}"/>
              </a:ext>
            </a:extLst>
          </p:cNvPr>
          <p:cNvSpPr txBox="1"/>
          <p:nvPr/>
        </p:nvSpPr>
        <p:spPr>
          <a:xfrm>
            <a:off x="100713" y="54735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- Xmas Greetings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D990589-EB05-BF27-62FE-BAEF01BD5170}"/>
              </a:ext>
            </a:extLst>
          </p:cNvPr>
          <p:cNvSpPr/>
          <p:nvPr/>
        </p:nvSpPr>
        <p:spPr>
          <a:xfrm>
            <a:off x="9401809" y="43548"/>
            <a:ext cx="2819400" cy="32780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359F9F-0574-4DB5-605E-D5CFF2893E71}"/>
              </a:ext>
            </a:extLst>
          </p:cNvPr>
          <p:cNvSpPr txBox="1"/>
          <p:nvPr/>
        </p:nvSpPr>
        <p:spPr>
          <a:xfrm>
            <a:off x="6092952" y="51816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- Xmas 12</a:t>
            </a:r>
            <a:r>
              <a:rPr lang="en-US" sz="1200" baseline="30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</a:t>
            </a:r>
            <a:r>
              <a:rPr lang="en-US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Days of Christmas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D1CD56F-F56A-8E4B-F7D7-780227116C17}"/>
              </a:ext>
            </a:extLst>
          </p:cNvPr>
          <p:cNvSpPr/>
          <p:nvPr/>
        </p:nvSpPr>
        <p:spPr>
          <a:xfrm>
            <a:off x="113939" y="6477000"/>
            <a:ext cx="2095861" cy="32662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5243FFA-7637-D9B3-F078-B15B49753BF9}"/>
              </a:ext>
            </a:extLst>
          </p:cNvPr>
          <p:cNvSpPr txBox="1"/>
          <p:nvPr/>
        </p:nvSpPr>
        <p:spPr>
          <a:xfrm>
            <a:off x="149352" y="6482010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- Xmas Santa Claus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54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493</Words>
  <Application>Microsoft Macintosh PowerPoint</Application>
  <PresentationFormat>Widescreen</PresentationFormat>
  <Paragraphs>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Acknowledgement of Country</vt:lpstr>
      <vt:lpstr>PowerPoint Presentation</vt:lpstr>
      <vt:lpstr>PowerPoint Presentation</vt:lpstr>
      <vt:lpstr>HEALTH &amp; SAFETY</vt:lpstr>
      <vt:lpstr>Overview</vt:lpstr>
      <vt:lpstr>LET'S GET STARTED</vt:lpstr>
      <vt:lpstr>PowerPoint Presentation</vt:lpstr>
      <vt:lpstr>PowerPoint Presentation</vt:lpstr>
      <vt:lpstr>THE BASICS OF VECTOR DESIGN</vt:lpstr>
      <vt:lpstr>INKSCAPE TIPS</vt:lpstr>
      <vt:lpstr>CREATING VECTORS</vt:lpstr>
      <vt:lpstr>THANKS FOR ATTENDING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Ellie Dumigan</cp:lastModifiedBy>
  <cp:revision>4</cp:revision>
  <dcterms:created xsi:type="dcterms:W3CDTF">2023-10-16T06:37:16Z</dcterms:created>
  <dcterms:modified xsi:type="dcterms:W3CDTF">2023-10-19T06:13:33Z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2023-08-19T00:00:00Z</vt:filetime>
  </property>
  <property fmtid="{D5CDD505-2E9C-101B-9397-08002B2CF9AE}" pid="3" name="LastSaved">
    <vt:filetime>2023-10-16T00:00:00Z</vt:filetime>
  </property>
</Properties>
</file>