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4"/>
  </p:notesMasterIdLst>
  <p:sldIdLst>
    <p:sldId id="346" r:id="rId6"/>
    <p:sldId id="502" r:id="rId7"/>
    <p:sldId id="328" r:id="rId8"/>
    <p:sldId id="324" r:id="rId9"/>
    <p:sldId id="351" r:id="rId10"/>
    <p:sldId id="376" r:id="rId11"/>
    <p:sldId id="327" r:id="rId12"/>
    <p:sldId id="362" r:id="rId13"/>
    <p:sldId id="364" r:id="rId14"/>
    <p:sldId id="365" r:id="rId15"/>
    <p:sldId id="379" r:id="rId16"/>
    <p:sldId id="366" r:id="rId17"/>
    <p:sldId id="355" r:id="rId18"/>
    <p:sldId id="350" r:id="rId19"/>
    <p:sldId id="725" r:id="rId20"/>
    <p:sldId id="368" r:id="rId21"/>
    <p:sldId id="356" r:id="rId22"/>
    <p:sldId id="726" r:id="rId23"/>
    <p:sldId id="727" r:id="rId24"/>
    <p:sldId id="354" r:id="rId25"/>
    <p:sldId id="380" r:id="rId26"/>
    <p:sldId id="363" r:id="rId27"/>
    <p:sldId id="372" r:id="rId28"/>
    <p:sldId id="370" r:id="rId29"/>
    <p:sldId id="374" r:id="rId30"/>
    <p:sldId id="319" r:id="rId31"/>
    <p:sldId id="728" r:id="rId32"/>
    <p:sldId id="2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8FC6D0-FDB7-469B-8331-2230D55D38EB}" v="32" dt="2025-03-19T23:42:26.459"/>
    <p1510:client id="{8FC37432-3453-C487-356E-78117DDF2FCE}" v="39" dt="2025-03-20T02:38:56.348"/>
    <p1510:client id="{D2AD5B27-0174-925A-6569-3BC9B4440319}" v="33" dt="2025-03-20T02:54:14.1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140" autoAdjust="0"/>
  </p:normalViewPr>
  <p:slideViewPr>
    <p:cSldViewPr snapToGrid="0">
      <p:cViewPr varScale="1">
        <p:scale>
          <a:sx n="51" d="100"/>
          <a:sy n="51" d="100"/>
        </p:scale>
        <p:origin x="173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Guest" userId="S::dguest1@slq.qld.gov.au::fca47278-627c-48f8-97e5-df47fe5e9743" providerId="AD" clId="Web-{870A7F42-00D7-D4B0-DF33-69C9E132E04F}"/>
    <pc:docChg chg="sldOrd">
      <pc:chgData name="Daniel Guest" userId="S::dguest1@slq.qld.gov.au::fca47278-627c-48f8-97e5-df47fe5e9743" providerId="AD" clId="Web-{870A7F42-00D7-D4B0-DF33-69C9E132E04F}" dt="2025-01-23T00:49:05.422" v="2"/>
      <pc:docMkLst>
        <pc:docMk/>
      </pc:docMkLst>
      <pc:sldChg chg="ord">
        <pc:chgData name="Daniel Guest" userId="S::dguest1@slq.qld.gov.au::fca47278-627c-48f8-97e5-df47fe5e9743" providerId="AD" clId="Web-{870A7F42-00D7-D4B0-DF33-69C9E132E04F}" dt="2025-01-23T00:49:05.422" v="2"/>
        <pc:sldMkLst>
          <pc:docMk/>
          <pc:sldMk cId="2500693417" sldId="257"/>
        </pc:sldMkLst>
      </pc:sldChg>
      <pc:sldChg chg="ord">
        <pc:chgData name="Daniel Guest" userId="S::dguest1@slq.qld.gov.au::fca47278-627c-48f8-97e5-df47fe5e9743" providerId="AD" clId="Web-{870A7F42-00D7-D4B0-DF33-69C9E132E04F}" dt="2025-01-23T00:48:24.421" v="1"/>
        <pc:sldMkLst>
          <pc:docMk/>
          <pc:sldMk cId="1660777997" sldId="348"/>
        </pc:sldMkLst>
      </pc:sldChg>
    </pc:docChg>
  </pc:docChgLst>
  <pc:docChgLst>
    <pc:chgData name="Daniel Guest" userId="S::dguest1@slq.qld.gov.au::fca47278-627c-48f8-97e5-df47fe5e9743" providerId="AD" clId="Web-{7F56C326-3CB8-FC69-D0FD-5ED20270D862}"/>
    <pc:docChg chg="modSld">
      <pc:chgData name="Daniel Guest" userId="S::dguest1@slq.qld.gov.au::fca47278-627c-48f8-97e5-df47fe5e9743" providerId="AD" clId="Web-{7F56C326-3CB8-FC69-D0FD-5ED20270D862}" dt="2025-01-20T05:14:46.133" v="18" actId="20577"/>
      <pc:docMkLst>
        <pc:docMk/>
      </pc:docMkLst>
      <pc:sldChg chg="addSp delSp modSp">
        <pc:chgData name="Daniel Guest" userId="S::dguest1@slq.qld.gov.au::fca47278-627c-48f8-97e5-df47fe5e9743" providerId="AD" clId="Web-{7F56C326-3CB8-FC69-D0FD-5ED20270D862}" dt="2025-01-20T05:14:46.133" v="18" actId="20577"/>
        <pc:sldMkLst>
          <pc:docMk/>
          <pc:sldMk cId="3501916701" sldId="347"/>
        </pc:sldMkLst>
      </pc:sldChg>
    </pc:docChg>
  </pc:docChgLst>
  <pc:docChgLst>
    <pc:chgData name="Daniel Guest" userId="fca47278-627c-48f8-97e5-df47fe5e9743" providerId="ADAL" clId="{0B67DA3A-17E7-4F72-9E62-63549FD7B7CF}"/>
    <pc:docChg chg="undo redo custSel addSld delSld modSld delMainMaster">
      <pc:chgData name="Daniel Guest" userId="fca47278-627c-48f8-97e5-df47fe5e9743" providerId="ADAL" clId="{0B67DA3A-17E7-4F72-9E62-63549FD7B7CF}" dt="2025-01-23T03:47:02.356" v="349" actId="14100"/>
      <pc:docMkLst>
        <pc:docMk/>
      </pc:docMkLst>
      <pc:sldChg chg="del">
        <pc:chgData name="Daniel Guest" userId="fca47278-627c-48f8-97e5-df47fe5e9743" providerId="ADAL" clId="{0B67DA3A-17E7-4F72-9E62-63549FD7B7CF}" dt="2025-01-23T01:44:16.508" v="97" actId="2696"/>
        <pc:sldMkLst>
          <pc:docMk/>
          <pc:sldMk cId="2500693417" sldId="257"/>
        </pc:sldMkLst>
      </pc:sldChg>
      <pc:sldChg chg="modSp mod">
        <pc:chgData name="Daniel Guest" userId="fca47278-627c-48f8-97e5-df47fe5e9743" providerId="ADAL" clId="{0B67DA3A-17E7-4F72-9E62-63549FD7B7CF}" dt="2025-01-23T03:47:02.356" v="349" actId="14100"/>
        <pc:sldMkLst>
          <pc:docMk/>
          <pc:sldMk cId="4147245533" sldId="259"/>
        </pc:sldMkLst>
      </pc:sldChg>
      <pc:sldChg chg="del">
        <pc:chgData name="Daniel Guest" userId="fca47278-627c-48f8-97e5-df47fe5e9743" providerId="ADAL" clId="{0B67DA3A-17E7-4F72-9E62-63549FD7B7CF}" dt="2025-01-23T01:31:51.091" v="70" actId="47"/>
        <pc:sldMkLst>
          <pc:docMk/>
          <pc:sldMk cId="1704791887" sldId="338"/>
        </pc:sldMkLst>
      </pc:sldChg>
      <pc:sldChg chg="addSp delSp modSp mod">
        <pc:chgData name="Daniel Guest" userId="fca47278-627c-48f8-97e5-df47fe5e9743" providerId="ADAL" clId="{0B67DA3A-17E7-4F72-9E62-63549FD7B7CF}" dt="2025-01-23T01:09:49.832" v="6" actId="14100"/>
        <pc:sldMkLst>
          <pc:docMk/>
          <pc:sldMk cId="1660777997" sldId="348"/>
        </pc:sldMkLst>
      </pc:sldChg>
      <pc:sldChg chg="modSp mod">
        <pc:chgData name="Daniel Guest" userId="fca47278-627c-48f8-97e5-df47fe5e9743" providerId="ADAL" clId="{0B67DA3A-17E7-4F72-9E62-63549FD7B7CF}" dt="2025-01-23T01:49:38.727" v="129" actId="12"/>
        <pc:sldMkLst>
          <pc:docMk/>
          <pc:sldMk cId="1647793710" sldId="349"/>
        </pc:sldMkLst>
      </pc:sldChg>
      <pc:sldChg chg="addSp modSp mod setBg delDesignElem">
        <pc:chgData name="Daniel Guest" userId="fca47278-627c-48f8-97e5-df47fe5e9743" providerId="ADAL" clId="{0B67DA3A-17E7-4F72-9E62-63549FD7B7CF}" dt="2025-01-23T03:32:18.014" v="328" actId="27636"/>
        <pc:sldMkLst>
          <pc:docMk/>
          <pc:sldMk cId="1735364767" sldId="352"/>
        </pc:sldMkLst>
      </pc:sldChg>
      <pc:sldChg chg="addSp modSp mod setBg delDesignElem">
        <pc:chgData name="Daniel Guest" userId="fca47278-627c-48f8-97e5-df47fe5e9743" providerId="ADAL" clId="{0B67DA3A-17E7-4F72-9E62-63549FD7B7CF}" dt="2025-01-23T03:33:09.890" v="335" actId="5793"/>
        <pc:sldMkLst>
          <pc:docMk/>
          <pc:sldMk cId="1087587611" sldId="354"/>
        </pc:sldMkLst>
        <pc:spChg chg="mod">
          <ac:chgData name="Daniel Guest" userId="fca47278-627c-48f8-97e5-df47fe5e9743" providerId="ADAL" clId="{0B67DA3A-17E7-4F72-9E62-63549FD7B7CF}" dt="2025-01-23T03:32:47.833" v="330" actId="14100"/>
          <ac:spMkLst>
            <pc:docMk/>
            <pc:sldMk cId="1087587611" sldId="354"/>
            <ac:spMk id="2" creationId="{BD650DDF-A508-BB07-358F-E173B2BA2EC3}"/>
          </ac:spMkLst>
        </pc:spChg>
        <pc:spChg chg="mod">
          <ac:chgData name="Daniel Guest" userId="fca47278-627c-48f8-97e5-df47fe5e9743" providerId="ADAL" clId="{0B67DA3A-17E7-4F72-9E62-63549FD7B7CF}" dt="2025-01-23T03:33:09.890" v="335" actId="5793"/>
          <ac:spMkLst>
            <pc:docMk/>
            <pc:sldMk cId="1087587611" sldId="354"/>
            <ac:spMk id="6" creationId="{37E08624-0822-4B58-3823-E73FEC974D35}"/>
          </ac:spMkLst>
        </pc:spChg>
        <pc:spChg chg="add">
          <ac:chgData name="Daniel Guest" userId="fca47278-627c-48f8-97e5-df47fe5e9743" providerId="ADAL" clId="{0B67DA3A-17E7-4F72-9E62-63549FD7B7CF}" dt="2025-01-23T03:32:39.234" v="329" actId="26606"/>
          <ac:spMkLst>
            <pc:docMk/>
            <pc:sldMk cId="1087587611" sldId="354"/>
            <ac:spMk id="11" creationId="{979E27D9-03C7-44E2-9FF8-15D0C8506AF7}"/>
          </ac:spMkLst>
        </pc:spChg>
        <pc:spChg chg="add">
          <ac:chgData name="Daniel Guest" userId="fca47278-627c-48f8-97e5-df47fe5e9743" providerId="ADAL" clId="{0B67DA3A-17E7-4F72-9E62-63549FD7B7CF}" dt="2025-01-23T03:32:39.234" v="329" actId="26606"/>
          <ac:spMkLst>
            <pc:docMk/>
            <pc:sldMk cId="1087587611" sldId="354"/>
            <ac:spMk id="13" creationId="{EEBF1590-3B36-48EE-A89D-3B6F3CB256AB}"/>
          </ac:spMkLst>
        </pc:spChg>
        <pc:spChg chg="add">
          <ac:chgData name="Daniel Guest" userId="fca47278-627c-48f8-97e5-df47fe5e9743" providerId="ADAL" clId="{0B67DA3A-17E7-4F72-9E62-63549FD7B7CF}" dt="2025-01-23T03:32:39.234" v="329" actId="26606"/>
          <ac:spMkLst>
            <pc:docMk/>
            <pc:sldMk cId="1087587611" sldId="354"/>
            <ac:spMk id="15" creationId="{AC8F6C8C-AB5A-4548-942D-E3FD40ACBC49}"/>
          </ac:spMkLst>
        </pc:spChg>
      </pc:sldChg>
      <pc:sldChg chg="addSp delSp modSp new mod setBg modClrScheme chgLayout">
        <pc:chgData name="Daniel Guest" userId="fca47278-627c-48f8-97e5-df47fe5e9743" providerId="ADAL" clId="{0B67DA3A-17E7-4F72-9E62-63549FD7B7CF}" dt="2025-01-23T03:30:12.822" v="306" actId="26606"/>
        <pc:sldMkLst>
          <pc:docMk/>
          <pc:sldMk cId="1437406915" sldId="355"/>
        </pc:sldMkLst>
      </pc:sldChg>
      <pc:sldChg chg="addSp modSp new mod setBg modClrScheme chgLayout">
        <pc:chgData name="Daniel Guest" userId="fca47278-627c-48f8-97e5-df47fe5e9743" providerId="ADAL" clId="{0B67DA3A-17E7-4F72-9E62-63549FD7B7CF}" dt="2025-01-23T03:31:06.279" v="314" actId="27636"/>
        <pc:sldMkLst>
          <pc:docMk/>
          <pc:sldMk cId="1763152019" sldId="356"/>
        </pc:sldMkLst>
        <pc:spChg chg="mod ord">
          <ac:chgData name="Daniel Guest" userId="fca47278-627c-48f8-97e5-df47fe5e9743" providerId="ADAL" clId="{0B67DA3A-17E7-4F72-9E62-63549FD7B7CF}" dt="2025-01-23T03:30:49.353" v="310" actId="14100"/>
          <ac:spMkLst>
            <pc:docMk/>
            <pc:sldMk cId="1763152019" sldId="356"/>
            <ac:spMk id="2" creationId="{AB262A4C-C748-F4EC-67B5-62C70BE84CAD}"/>
          </ac:spMkLst>
        </pc:spChg>
        <pc:spChg chg="add mod ord">
          <ac:chgData name="Daniel Guest" userId="fca47278-627c-48f8-97e5-df47fe5e9743" providerId="ADAL" clId="{0B67DA3A-17E7-4F72-9E62-63549FD7B7CF}" dt="2025-01-23T03:31:06.279" v="314" actId="27636"/>
          <ac:spMkLst>
            <pc:docMk/>
            <pc:sldMk cId="1763152019" sldId="356"/>
            <ac:spMk id="3" creationId="{C9FA4643-0F3C-5FC5-9887-152492E78B28}"/>
          </ac:spMkLst>
        </pc:spChg>
        <pc:spChg chg="add">
          <ac:chgData name="Daniel Guest" userId="fca47278-627c-48f8-97e5-df47fe5e9743" providerId="ADAL" clId="{0B67DA3A-17E7-4F72-9E62-63549FD7B7CF}" dt="2025-01-23T03:30:35.386" v="307" actId="26606"/>
          <ac:spMkLst>
            <pc:docMk/>
            <pc:sldMk cId="1763152019" sldId="356"/>
            <ac:spMk id="8" creationId="{979E27D9-03C7-44E2-9FF8-15D0C8506AF7}"/>
          </ac:spMkLst>
        </pc:spChg>
        <pc:spChg chg="add">
          <ac:chgData name="Daniel Guest" userId="fca47278-627c-48f8-97e5-df47fe5e9743" providerId="ADAL" clId="{0B67DA3A-17E7-4F72-9E62-63549FD7B7CF}" dt="2025-01-23T03:30:35.386" v="307" actId="26606"/>
          <ac:spMkLst>
            <pc:docMk/>
            <pc:sldMk cId="1763152019" sldId="356"/>
            <ac:spMk id="10" creationId="{EEBF1590-3B36-48EE-A89D-3B6F3CB256AB}"/>
          </ac:spMkLst>
        </pc:spChg>
        <pc:spChg chg="add">
          <ac:chgData name="Daniel Guest" userId="fca47278-627c-48f8-97e5-df47fe5e9743" providerId="ADAL" clId="{0B67DA3A-17E7-4F72-9E62-63549FD7B7CF}" dt="2025-01-23T03:30:35.386" v="307" actId="26606"/>
          <ac:spMkLst>
            <pc:docMk/>
            <pc:sldMk cId="1763152019" sldId="356"/>
            <ac:spMk id="12" creationId="{AC8F6C8C-AB5A-4548-942D-E3FD40ACBC49}"/>
          </ac:spMkLst>
        </pc:spChg>
      </pc:sldChg>
      <pc:sldChg chg="addSp delSp modSp new mod setBg modClrScheme chgLayout">
        <pc:chgData name="Daniel Guest" userId="fca47278-627c-48f8-97e5-df47fe5e9743" providerId="ADAL" clId="{0B67DA3A-17E7-4F72-9E62-63549FD7B7CF}" dt="2025-01-23T03:45:26.786" v="344" actId="255"/>
        <pc:sldMkLst>
          <pc:docMk/>
          <pc:sldMk cId="2947365471" sldId="357"/>
        </pc:sldMkLst>
      </pc:sldChg>
      <pc:sldChg chg="add">
        <pc:chgData name="Daniel Guest" userId="fca47278-627c-48f8-97e5-df47fe5e9743" providerId="ADAL" clId="{0B67DA3A-17E7-4F72-9E62-63549FD7B7CF}" dt="2025-01-23T02:25:40.779" v="198"/>
        <pc:sldMkLst>
          <pc:docMk/>
          <pc:sldMk cId="2740633069" sldId="358"/>
        </pc:sldMkLst>
      </pc:sldChg>
      <pc:sldChg chg="addSp modSp new mod setBg">
        <pc:chgData name="Daniel Guest" userId="fca47278-627c-48f8-97e5-df47fe5e9743" providerId="ADAL" clId="{0B67DA3A-17E7-4F72-9E62-63549FD7B7CF}" dt="2025-01-23T03:45:45.859" v="345" actId="26606"/>
        <pc:sldMkLst>
          <pc:docMk/>
          <pc:sldMk cId="51945428" sldId="359"/>
        </pc:sldMkLst>
      </pc:sldChg>
      <pc:sldChg chg="addSp modSp new mod setBg">
        <pc:chgData name="Daniel Guest" userId="fca47278-627c-48f8-97e5-df47fe5e9743" providerId="ADAL" clId="{0B67DA3A-17E7-4F72-9E62-63549FD7B7CF}" dt="2025-01-23T03:45:54.820" v="346" actId="26606"/>
        <pc:sldMkLst>
          <pc:docMk/>
          <pc:sldMk cId="935339430" sldId="360"/>
        </pc:sldMkLst>
      </pc:sldChg>
      <pc:sldChg chg="addSp modSp new mod setBg">
        <pc:chgData name="Daniel Guest" userId="fca47278-627c-48f8-97e5-df47fe5e9743" providerId="ADAL" clId="{0B67DA3A-17E7-4F72-9E62-63549FD7B7CF}" dt="2025-01-23T03:46:01.786" v="347" actId="26606"/>
        <pc:sldMkLst>
          <pc:docMk/>
          <pc:sldMk cId="1217847417" sldId="361"/>
        </pc:sldMkLst>
      </pc:sldChg>
      <pc:sldMasterChg chg="del delSldLayout">
        <pc:chgData name="Daniel Guest" userId="fca47278-627c-48f8-97e5-df47fe5e9743" providerId="ADAL" clId="{0B67DA3A-17E7-4F72-9E62-63549FD7B7CF}" dt="2025-01-23T01:31:51.091" v="70" actId="47"/>
        <pc:sldMasterMkLst>
          <pc:docMk/>
          <pc:sldMasterMk cId="1279283107" sldId="2147483660"/>
        </pc:sldMasterMkLst>
        <pc:sldLayoutChg chg="del">
          <pc:chgData name="Daniel Guest" userId="fca47278-627c-48f8-97e5-df47fe5e9743" providerId="ADAL" clId="{0B67DA3A-17E7-4F72-9E62-63549FD7B7CF}" dt="2025-01-23T01:31:51.091" v="70" actId="47"/>
          <pc:sldLayoutMkLst>
            <pc:docMk/>
            <pc:sldMasterMk cId="1279283107" sldId="2147483660"/>
            <pc:sldLayoutMk cId="880912482" sldId="2147483661"/>
          </pc:sldLayoutMkLst>
        </pc:sldLayoutChg>
        <pc:sldLayoutChg chg="del">
          <pc:chgData name="Daniel Guest" userId="fca47278-627c-48f8-97e5-df47fe5e9743" providerId="ADAL" clId="{0B67DA3A-17E7-4F72-9E62-63549FD7B7CF}" dt="2025-01-23T01:31:51.091" v="70" actId="47"/>
          <pc:sldLayoutMkLst>
            <pc:docMk/>
            <pc:sldMasterMk cId="1279283107" sldId="2147483660"/>
            <pc:sldLayoutMk cId="1954592806" sldId="2147483662"/>
          </pc:sldLayoutMkLst>
        </pc:sldLayoutChg>
        <pc:sldLayoutChg chg="del">
          <pc:chgData name="Daniel Guest" userId="fca47278-627c-48f8-97e5-df47fe5e9743" providerId="ADAL" clId="{0B67DA3A-17E7-4F72-9E62-63549FD7B7CF}" dt="2025-01-23T01:31:51.091" v="70" actId="47"/>
          <pc:sldLayoutMkLst>
            <pc:docMk/>
            <pc:sldMasterMk cId="1279283107" sldId="2147483660"/>
            <pc:sldLayoutMk cId="3833948686" sldId="2147483663"/>
          </pc:sldLayoutMkLst>
        </pc:sldLayoutChg>
        <pc:sldLayoutChg chg="del">
          <pc:chgData name="Daniel Guest" userId="fca47278-627c-48f8-97e5-df47fe5e9743" providerId="ADAL" clId="{0B67DA3A-17E7-4F72-9E62-63549FD7B7CF}" dt="2025-01-23T01:31:51.091" v="70" actId="47"/>
          <pc:sldLayoutMkLst>
            <pc:docMk/>
            <pc:sldMasterMk cId="1279283107" sldId="2147483660"/>
            <pc:sldLayoutMk cId="1698217896" sldId="2147483664"/>
          </pc:sldLayoutMkLst>
        </pc:sldLayoutChg>
        <pc:sldLayoutChg chg="del">
          <pc:chgData name="Daniel Guest" userId="fca47278-627c-48f8-97e5-df47fe5e9743" providerId="ADAL" clId="{0B67DA3A-17E7-4F72-9E62-63549FD7B7CF}" dt="2025-01-23T01:31:51.091" v="70" actId="47"/>
          <pc:sldLayoutMkLst>
            <pc:docMk/>
            <pc:sldMasterMk cId="1279283107" sldId="2147483660"/>
            <pc:sldLayoutMk cId="877133611" sldId="2147483665"/>
          </pc:sldLayoutMkLst>
        </pc:sldLayoutChg>
        <pc:sldLayoutChg chg="del">
          <pc:chgData name="Daniel Guest" userId="fca47278-627c-48f8-97e5-df47fe5e9743" providerId="ADAL" clId="{0B67DA3A-17E7-4F72-9E62-63549FD7B7CF}" dt="2025-01-23T01:31:51.091" v="70" actId="47"/>
          <pc:sldLayoutMkLst>
            <pc:docMk/>
            <pc:sldMasterMk cId="1279283107" sldId="2147483660"/>
            <pc:sldLayoutMk cId="3278975787" sldId="2147483666"/>
          </pc:sldLayoutMkLst>
        </pc:sldLayoutChg>
        <pc:sldLayoutChg chg="del">
          <pc:chgData name="Daniel Guest" userId="fca47278-627c-48f8-97e5-df47fe5e9743" providerId="ADAL" clId="{0B67DA3A-17E7-4F72-9E62-63549FD7B7CF}" dt="2025-01-23T01:31:51.091" v="70" actId="47"/>
          <pc:sldLayoutMkLst>
            <pc:docMk/>
            <pc:sldMasterMk cId="1279283107" sldId="2147483660"/>
            <pc:sldLayoutMk cId="1697902191" sldId="2147483667"/>
          </pc:sldLayoutMkLst>
        </pc:sldLayoutChg>
        <pc:sldLayoutChg chg="del">
          <pc:chgData name="Daniel Guest" userId="fca47278-627c-48f8-97e5-df47fe5e9743" providerId="ADAL" clId="{0B67DA3A-17E7-4F72-9E62-63549FD7B7CF}" dt="2025-01-23T01:31:51.091" v="70" actId="47"/>
          <pc:sldLayoutMkLst>
            <pc:docMk/>
            <pc:sldMasterMk cId="1279283107" sldId="2147483660"/>
            <pc:sldLayoutMk cId="1439105237" sldId="2147483668"/>
          </pc:sldLayoutMkLst>
        </pc:sldLayoutChg>
        <pc:sldLayoutChg chg="del">
          <pc:chgData name="Daniel Guest" userId="fca47278-627c-48f8-97e5-df47fe5e9743" providerId="ADAL" clId="{0B67DA3A-17E7-4F72-9E62-63549FD7B7CF}" dt="2025-01-23T01:31:51.091" v="70" actId="47"/>
          <pc:sldLayoutMkLst>
            <pc:docMk/>
            <pc:sldMasterMk cId="1279283107" sldId="2147483660"/>
            <pc:sldLayoutMk cId="1976926299" sldId="2147483669"/>
          </pc:sldLayoutMkLst>
        </pc:sldLayoutChg>
        <pc:sldLayoutChg chg="del">
          <pc:chgData name="Daniel Guest" userId="fca47278-627c-48f8-97e5-df47fe5e9743" providerId="ADAL" clId="{0B67DA3A-17E7-4F72-9E62-63549FD7B7CF}" dt="2025-01-23T01:31:51.091" v="70" actId="47"/>
          <pc:sldLayoutMkLst>
            <pc:docMk/>
            <pc:sldMasterMk cId="1279283107" sldId="2147483660"/>
            <pc:sldLayoutMk cId="3876519337" sldId="2147483670"/>
          </pc:sldLayoutMkLst>
        </pc:sldLayoutChg>
        <pc:sldLayoutChg chg="del">
          <pc:chgData name="Daniel Guest" userId="fca47278-627c-48f8-97e5-df47fe5e9743" providerId="ADAL" clId="{0B67DA3A-17E7-4F72-9E62-63549FD7B7CF}" dt="2025-01-23T01:31:51.091" v="70" actId="47"/>
          <pc:sldLayoutMkLst>
            <pc:docMk/>
            <pc:sldMasterMk cId="1279283107" sldId="2147483660"/>
            <pc:sldLayoutMk cId="3359264857" sldId="2147483671"/>
          </pc:sldLayoutMkLst>
        </pc:sldLayoutChg>
      </pc:sldMasterChg>
    </pc:docChg>
  </pc:docChgLst>
  <pc:docChgLst>
    <pc:chgData name="Daniel Guest" userId="S::dguest1@slq.qld.gov.au::fca47278-627c-48f8-97e5-df47fe5e9743" providerId="AD" clId="Web-{298FC6D0-FDB7-469B-8331-2230D55D38EB}"/>
    <pc:docChg chg="modSld">
      <pc:chgData name="Daniel Guest" userId="S::dguest1@slq.qld.gov.au::fca47278-627c-48f8-97e5-df47fe5e9743" providerId="AD" clId="Web-{298FC6D0-FDB7-469B-8331-2230D55D38EB}" dt="2025-03-19T23:42:26.459" v="29"/>
      <pc:docMkLst>
        <pc:docMk/>
      </pc:docMkLst>
      <pc:sldChg chg="addSp delSp modSp">
        <pc:chgData name="Daniel Guest" userId="S::dguest1@slq.qld.gov.au::fca47278-627c-48f8-97e5-df47fe5e9743" providerId="AD" clId="Web-{298FC6D0-FDB7-469B-8331-2230D55D38EB}" dt="2025-03-19T23:42:26.459" v="29"/>
        <pc:sldMkLst>
          <pc:docMk/>
          <pc:sldMk cId="2286747171" sldId="725"/>
        </pc:sldMkLst>
        <pc:spChg chg="mod">
          <ac:chgData name="Daniel Guest" userId="S::dguest1@slq.qld.gov.au::fca47278-627c-48f8-97e5-df47fe5e9743" providerId="AD" clId="Web-{298FC6D0-FDB7-469B-8331-2230D55D38EB}" dt="2025-03-19T23:41:14.942" v="15" actId="1076"/>
          <ac:spMkLst>
            <pc:docMk/>
            <pc:sldMk cId="2286747171" sldId="725"/>
            <ac:spMk id="2" creationId="{F9EDF36C-1489-601F-1B3A-239255667547}"/>
          </ac:spMkLst>
        </pc:spChg>
        <pc:spChg chg="mod">
          <ac:chgData name="Daniel Guest" userId="S::dguest1@slq.qld.gov.au::fca47278-627c-48f8-97e5-df47fe5e9743" providerId="AD" clId="Web-{298FC6D0-FDB7-469B-8331-2230D55D38EB}" dt="2025-03-19T23:41:18.802" v="16" actId="20577"/>
          <ac:spMkLst>
            <pc:docMk/>
            <pc:sldMk cId="2286747171" sldId="725"/>
            <ac:spMk id="3" creationId="{9D58E80B-3047-8774-D45F-C5E505D8CACB}"/>
          </ac:spMkLst>
        </pc:spChg>
        <pc:spChg chg="del mod">
          <ac:chgData name="Daniel Guest" userId="S::dguest1@slq.qld.gov.au::fca47278-627c-48f8-97e5-df47fe5e9743" providerId="AD" clId="Web-{298FC6D0-FDB7-469B-8331-2230D55D38EB}" dt="2025-03-19T23:42:26.459" v="29"/>
          <ac:spMkLst>
            <pc:docMk/>
            <pc:sldMk cId="2286747171" sldId="725"/>
            <ac:spMk id="5" creationId="{A381537B-E3A8-C15B-0445-3C36EB056CA7}"/>
          </ac:spMkLst>
        </pc:spChg>
        <pc:picChg chg="del mod">
          <ac:chgData name="Daniel Guest" userId="S::dguest1@slq.qld.gov.au::fca47278-627c-48f8-97e5-df47fe5e9743" providerId="AD" clId="Web-{298FC6D0-FDB7-469B-8331-2230D55D38EB}" dt="2025-03-19T23:42:19.022" v="26"/>
          <ac:picMkLst>
            <pc:docMk/>
            <pc:sldMk cId="2286747171" sldId="725"/>
            <ac:picMk id="4" creationId="{C53C08B2-54AC-A5A2-F3E3-0E9867C678F9}"/>
          </ac:picMkLst>
        </pc:picChg>
        <pc:picChg chg="add mod">
          <ac:chgData name="Daniel Guest" userId="S::dguest1@slq.qld.gov.au::fca47278-627c-48f8-97e5-df47fe5e9743" providerId="AD" clId="Web-{298FC6D0-FDB7-469B-8331-2230D55D38EB}" dt="2025-03-19T23:40:32.254" v="12" actId="1076"/>
          <ac:picMkLst>
            <pc:docMk/>
            <pc:sldMk cId="2286747171" sldId="725"/>
            <ac:picMk id="6" creationId="{0F26443C-23DF-9614-0203-DD5CA73ABC9A}"/>
          </ac:picMkLst>
        </pc:picChg>
      </pc:sldChg>
    </pc:docChg>
  </pc:docChgLst>
  <pc:docChgLst>
    <pc:chgData name="Daniel Guest" userId="S::dguest1@slq.qld.gov.au::fca47278-627c-48f8-97e5-df47fe5e9743" providerId="AD" clId="Web-{D2AD5B27-0174-925A-6569-3BC9B4440319}"/>
    <pc:docChg chg="modSld">
      <pc:chgData name="Daniel Guest" userId="S::dguest1@slq.qld.gov.au::fca47278-627c-48f8-97e5-df47fe5e9743" providerId="AD" clId="Web-{D2AD5B27-0174-925A-6569-3BC9B4440319}" dt="2025-03-20T02:54:12.688" v="32" actId="20577"/>
      <pc:docMkLst>
        <pc:docMk/>
      </pc:docMkLst>
      <pc:sldChg chg="modSp">
        <pc:chgData name="Daniel Guest" userId="S::dguest1@slq.qld.gov.au::fca47278-627c-48f8-97e5-df47fe5e9743" providerId="AD" clId="Web-{D2AD5B27-0174-925A-6569-3BC9B4440319}" dt="2025-03-20T02:40:10.298" v="26" actId="20577"/>
        <pc:sldMkLst>
          <pc:docMk/>
          <pc:sldMk cId="4038416304" sldId="319"/>
        </pc:sldMkLst>
        <pc:spChg chg="mod">
          <ac:chgData name="Daniel Guest" userId="S::dguest1@slq.qld.gov.au::fca47278-627c-48f8-97e5-df47fe5e9743" providerId="AD" clId="Web-{D2AD5B27-0174-925A-6569-3BC9B4440319}" dt="2025-03-20T02:40:10.298" v="26" actId="20577"/>
          <ac:spMkLst>
            <pc:docMk/>
            <pc:sldMk cId="4038416304" sldId="319"/>
            <ac:spMk id="8" creationId="{072FCD46-863F-446D-A7F2-9335AD256C63}"/>
          </ac:spMkLst>
        </pc:spChg>
      </pc:sldChg>
      <pc:sldChg chg="modSp">
        <pc:chgData name="Daniel Guest" userId="S::dguest1@slq.qld.gov.au::fca47278-627c-48f8-97e5-df47fe5e9743" providerId="AD" clId="Web-{D2AD5B27-0174-925A-6569-3BC9B4440319}" dt="2025-03-20T02:54:12.688" v="32" actId="20577"/>
        <pc:sldMkLst>
          <pc:docMk/>
          <pc:sldMk cId="3116635045" sldId="362"/>
        </pc:sldMkLst>
        <pc:spChg chg="mod">
          <ac:chgData name="Daniel Guest" userId="S::dguest1@slq.qld.gov.au::fca47278-627c-48f8-97e5-df47fe5e9743" providerId="AD" clId="Web-{D2AD5B27-0174-925A-6569-3BC9B4440319}" dt="2025-03-20T02:54:12.688" v="32" actId="20577"/>
          <ac:spMkLst>
            <pc:docMk/>
            <pc:sldMk cId="3116635045" sldId="362"/>
            <ac:spMk id="6" creationId="{917A295D-03E1-501A-373A-AF8D54D7C8F8}"/>
          </ac:spMkLst>
        </pc:spChg>
      </pc:sldChg>
      <pc:sldChg chg="modNotes">
        <pc:chgData name="Daniel Guest" userId="S::dguest1@slq.qld.gov.au::fca47278-627c-48f8-97e5-df47fe5e9743" providerId="AD" clId="Web-{D2AD5B27-0174-925A-6569-3BC9B4440319}" dt="2025-03-20T02:40:37.533" v="27"/>
        <pc:sldMkLst>
          <pc:docMk/>
          <pc:sldMk cId="1571441497" sldId="380"/>
        </pc:sldMkLst>
      </pc:sldChg>
    </pc:docChg>
  </pc:docChgLst>
  <pc:docChgLst>
    <pc:chgData name="Daniel Guest" userId="fca47278-627c-48f8-97e5-df47fe5e9743" providerId="ADAL" clId="{06F7B694-2312-4301-B1D1-8DE7649091E3}"/>
    <pc:docChg chg="undo custSel addSld delSld modSld sldOrd">
      <pc:chgData name="Daniel Guest" userId="fca47278-627c-48f8-97e5-df47fe5e9743" providerId="ADAL" clId="{06F7B694-2312-4301-B1D1-8DE7649091E3}" dt="2025-02-25T01:19:57.169" v="3760" actId="313"/>
      <pc:docMkLst>
        <pc:docMk/>
      </pc:docMkLst>
      <pc:sldChg chg="modSp del mod">
        <pc:chgData name="Daniel Guest" userId="fca47278-627c-48f8-97e5-df47fe5e9743" providerId="ADAL" clId="{06F7B694-2312-4301-B1D1-8DE7649091E3}" dt="2025-02-24T05:27:07.406" v="14" actId="47"/>
        <pc:sldMkLst>
          <pc:docMk/>
          <pc:sldMk cId="711852736" sldId="258"/>
        </pc:sldMkLst>
      </pc:sldChg>
      <pc:sldChg chg="modSp mod">
        <pc:chgData name="Daniel Guest" userId="fca47278-627c-48f8-97e5-df47fe5e9743" providerId="ADAL" clId="{06F7B694-2312-4301-B1D1-8DE7649091E3}" dt="2025-02-25T01:12:58.927" v="3742" actId="255"/>
        <pc:sldMkLst>
          <pc:docMk/>
          <pc:sldMk cId="4038416304" sldId="319"/>
        </pc:sldMkLst>
        <pc:spChg chg="mod">
          <ac:chgData name="Daniel Guest" userId="fca47278-627c-48f8-97e5-df47fe5e9743" providerId="ADAL" clId="{06F7B694-2312-4301-B1D1-8DE7649091E3}" dt="2025-02-25T01:12:58.927" v="3742" actId="255"/>
          <ac:spMkLst>
            <pc:docMk/>
            <pc:sldMk cId="4038416304" sldId="319"/>
            <ac:spMk id="8" creationId="{072FCD46-863F-446D-A7F2-9335AD256C63}"/>
          </ac:spMkLst>
        </pc:spChg>
      </pc:sldChg>
      <pc:sldChg chg="modSp mod modNotesTx">
        <pc:chgData name="Daniel Guest" userId="fca47278-627c-48f8-97e5-df47fe5e9743" providerId="ADAL" clId="{06F7B694-2312-4301-B1D1-8DE7649091E3}" dt="2025-02-24T23:27:06.074" v="1313" actId="20577"/>
        <pc:sldMkLst>
          <pc:docMk/>
          <pc:sldMk cId="3976219727" sldId="324"/>
        </pc:sldMkLst>
        <pc:spChg chg="mod">
          <ac:chgData name="Daniel Guest" userId="fca47278-627c-48f8-97e5-df47fe5e9743" providerId="ADAL" clId="{06F7B694-2312-4301-B1D1-8DE7649091E3}" dt="2025-02-24T23:27:06.074" v="1313" actId="20577"/>
          <ac:spMkLst>
            <pc:docMk/>
            <pc:sldMk cId="3976219727" sldId="324"/>
            <ac:spMk id="4" creationId="{CEAC5691-2F46-D93B-BBB0-BF12DFABA8CF}"/>
          </ac:spMkLst>
        </pc:spChg>
      </pc:sldChg>
      <pc:sldChg chg="modSp mod modNotesTx">
        <pc:chgData name="Daniel Guest" userId="fca47278-627c-48f8-97e5-df47fe5e9743" providerId="ADAL" clId="{06F7B694-2312-4301-B1D1-8DE7649091E3}" dt="2025-02-24T23:15:55.820" v="1195" actId="6549"/>
        <pc:sldMkLst>
          <pc:docMk/>
          <pc:sldMk cId="3729119200" sldId="328"/>
        </pc:sldMkLst>
        <pc:spChg chg="mod">
          <ac:chgData name="Daniel Guest" userId="fca47278-627c-48f8-97e5-df47fe5e9743" providerId="ADAL" clId="{06F7B694-2312-4301-B1D1-8DE7649091E3}" dt="2025-02-24T05:28:02.936" v="18" actId="255"/>
          <ac:spMkLst>
            <pc:docMk/>
            <pc:sldMk cId="3729119200" sldId="328"/>
            <ac:spMk id="2" creationId="{2B1D91CD-4A8C-D5DC-DDE9-6745FB2BDC47}"/>
          </ac:spMkLst>
        </pc:spChg>
        <pc:spChg chg="mod">
          <ac:chgData name="Daniel Guest" userId="fca47278-627c-48f8-97e5-df47fe5e9743" providerId="ADAL" clId="{06F7B694-2312-4301-B1D1-8DE7649091E3}" dt="2025-02-24T05:28:06.888" v="19" actId="14100"/>
          <ac:spMkLst>
            <pc:docMk/>
            <pc:sldMk cId="3729119200" sldId="328"/>
            <ac:spMk id="3" creationId="{78E67764-D2A8-0A76-3FA4-BCC012027A40}"/>
          </ac:spMkLst>
        </pc:spChg>
      </pc:sldChg>
      <pc:sldChg chg="modSp mod ord modNotesTx">
        <pc:chgData name="Daniel Guest" userId="fca47278-627c-48f8-97e5-df47fe5e9743" providerId="ADAL" clId="{06F7B694-2312-4301-B1D1-8DE7649091E3}" dt="2025-02-24T05:56:18.324" v="501" actId="20577"/>
        <pc:sldMkLst>
          <pc:docMk/>
          <pc:sldMk cId="2778538139" sldId="350"/>
        </pc:sldMkLst>
        <pc:spChg chg="mod">
          <ac:chgData name="Daniel Guest" userId="fca47278-627c-48f8-97e5-df47fe5e9743" providerId="ADAL" clId="{06F7B694-2312-4301-B1D1-8DE7649091E3}" dt="2025-02-24T05:55:44.620" v="493" actId="20577"/>
          <ac:spMkLst>
            <pc:docMk/>
            <pc:sldMk cId="2778538139" sldId="350"/>
            <ac:spMk id="2" creationId="{777E1BD1-2C24-860F-30A2-02C84503A851}"/>
          </ac:spMkLst>
        </pc:spChg>
      </pc:sldChg>
      <pc:sldChg chg="modSp modAnim">
        <pc:chgData name="Daniel Guest" userId="fca47278-627c-48f8-97e5-df47fe5e9743" providerId="ADAL" clId="{06F7B694-2312-4301-B1D1-8DE7649091E3}" dt="2025-02-24T06:37:23.993" v="1081" actId="20577"/>
        <pc:sldMkLst>
          <pc:docMk/>
          <pc:sldMk cId="1087587611" sldId="354"/>
        </pc:sldMkLst>
        <pc:spChg chg="mod">
          <ac:chgData name="Daniel Guest" userId="fca47278-627c-48f8-97e5-df47fe5e9743" providerId="ADAL" clId="{06F7B694-2312-4301-B1D1-8DE7649091E3}" dt="2025-02-24T06:37:23.993" v="1081" actId="20577"/>
          <ac:spMkLst>
            <pc:docMk/>
            <pc:sldMk cId="1087587611" sldId="354"/>
            <ac:spMk id="6" creationId="{37E08624-0822-4B58-3823-E73FEC974D35}"/>
          </ac:spMkLst>
        </pc:spChg>
      </pc:sldChg>
      <pc:sldChg chg="add">
        <pc:chgData name="Daniel Guest" userId="fca47278-627c-48f8-97e5-df47fe5e9743" providerId="ADAL" clId="{06F7B694-2312-4301-B1D1-8DE7649091E3}" dt="2025-02-24T05:46:22.296" v="284"/>
        <pc:sldMkLst>
          <pc:docMk/>
          <pc:sldMk cId="2614310781" sldId="355"/>
        </pc:sldMkLst>
      </pc:sldChg>
      <pc:sldChg chg="modNotesTx">
        <pc:chgData name="Daniel Guest" userId="fca47278-627c-48f8-97e5-df47fe5e9743" providerId="ADAL" clId="{06F7B694-2312-4301-B1D1-8DE7649091E3}" dt="2025-02-25T00:34:09.860" v="2088" actId="20577"/>
        <pc:sldMkLst>
          <pc:docMk/>
          <pc:sldMk cId="1763152019" sldId="356"/>
        </pc:sldMkLst>
      </pc:sldChg>
      <pc:sldChg chg="modSp del mod">
        <pc:chgData name="Daniel Guest" userId="fca47278-627c-48f8-97e5-df47fe5e9743" providerId="ADAL" clId="{06F7B694-2312-4301-B1D1-8DE7649091E3}" dt="2025-02-24T05:46:24.854" v="285" actId="47"/>
        <pc:sldMkLst>
          <pc:docMk/>
          <pc:sldMk cId="2740633069" sldId="358"/>
        </pc:sldMkLst>
      </pc:sldChg>
      <pc:sldChg chg="modSp mod modNotesTx">
        <pc:chgData name="Daniel Guest" userId="fca47278-627c-48f8-97e5-df47fe5e9743" providerId="ADAL" clId="{06F7B694-2312-4301-B1D1-8DE7649091E3}" dt="2025-02-25T00:53:25.566" v="2939" actId="20577"/>
        <pc:sldMkLst>
          <pc:docMk/>
          <pc:sldMk cId="3126114625" sldId="363"/>
        </pc:sldMkLst>
        <pc:spChg chg="mod">
          <ac:chgData name="Daniel Guest" userId="fca47278-627c-48f8-97e5-df47fe5e9743" providerId="ADAL" clId="{06F7B694-2312-4301-B1D1-8DE7649091E3}" dt="2025-02-24T23:31:02.060" v="1314" actId="6549"/>
          <ac:spMkLst>
            <pc:docMk/>
            <pc:sldMk cId="3126114625" sldId="363"/>
            <ac:spMk id="3" creationId="{E6985BC5-24A3-3FFA-D602-BBB15A886358}"/>
          </ac:spMkLst>
        </pc:spChg>
        <pc:spChg chg="mod">
          <ac:chgData name="Daniel Guest" userId="fca47278-627c-48f8-97e5-df47fe5e9743" providerId="ADAL" clId="{06F7B694-2312-4301-B1D1-8DE7649091E3}" dt="2025-02-25T00:53:25.566" v="2939" actId="20577"/>
          <ac:spMkLst>
            <pc:docMk/>
            <pc:sldMk cId="3126114625" sldId="363"/>
            <ac:spMk id="4" creationId="{CEAC5691-2F46-D93B-BBB0-BF12DFABA8CF}"/>
          </ac:spMkLst>
        </pc:spChg>
      </pc:sldChg>
      <pc:sldChg chg="modNotesTx">
        <pc:chgData name="Daniel Guest" userId="fca47278-627c-48f8-97e5-df47fe5e9743" providerId="ADAL" clId="{06F7B694-2312-4301-B1D1-8DE7649091E3}" dt="2025-02-24T05:34:12.494" v="164" actId="6549"/>
        <pc:sldMkLst>
          <pc:docMk/>
          <pc:sldMk cId="1809030583" sldId="364"/>
        </pc:sldMkLst>
      </pc:sldChg>
      <pc:sldChg chg="addSp delSp modSp mod setBg modNotesTx">
        <pc:chgData name="Daniel Guest" userId="fca47278-627c-48f8-97e5-df47fe5e9743" providerId="ADAL" clId="{06F7B694-2312-4301-B1D1-8DE7649091E3}" dt="2025-02-24T05:43:42.456" v="245" actId="20577"/>
        <pc:sldMkLst>
          <pc:docMk/>
          <pc:sldMk cId="1602499747" sldId="366"/>
        </pc:sldMkLst>
        <pc:spChg chg="ord">
          <ac:chgData name="Daniel Guest" userId="fca47278-627c-48f8-97e5-df47fe5e9743" providerId="ADAL" clId="{06F7B694-2312-4301-B1D1-8DE7649091E3}" dt="2025-02-24T05:43:01.721" v="191" actId="26606"/>
          <ac:spMkLst>
            <pc:docMk/>
            <pc:sldMk cId="1602499747" sldId="366"/>
            <ac:spMk id="2" creationId="{F9CE96A3-F3C2-A032-7AEC-96A120DB139E}"/>
          </ac:spMkLst>
        </pc:spChg>
        <pc:spChg chg="mod">
          <ac:chgData name="Daniel Guest" userId="fca47278-627c-48f8-97e5-df47fe5e9743" providerId="ADAL" clId="{06F7B694-2312-4301-B1D1-8DE7649091E3}" dt="2025-02-24T05:43:01.721" v="191" actId="26606"/>
          <ac:spMkLst>
            <pc:docMk/>
            <pc:sldMk cId="1602499747" sldId="366"/>
            <ac:spMk id="3" creationId="{42302BA0-AC95-4DDB-8F85-32B2E4273567}"/>
          </ac:spMkLst>
        </pc:spChg>
        <pc:spChg chg="mod ord">
          <ac:chgData name="Daniel Guest" userId="fca47278-627c-48f8-97e5-df47fe5e9743" providerId="ADAL" clId="{06F7B694-2312-4301-B1D1-8DE7649091E3}" dt="2025-02-24T05:43:01.721" v="191" actId="26606"/>
          <ac:spMkLst>
            <pc:docMk/>
            <pc:sldMk cId="1602499747" sldId="366"/>
            <ac:spMk id="4" creationId="{A5191A5A-AD33-67D9-4EC2-36D674C6C60C}"/>
          </ac:spMkLst>
        </pc:spChg>
        <pc:spChg chg="add">
          <ac:chgData name="Daniel Guest" userId="fca47278-627c-48f8-97e5-df47fe5e9743" providerId="ADAL" clId="{06F7B694-2312-4301-B1D1-8DE7649091E3}" dt="2025-02-24T05:43:01.721" v="191" actId="26606"/>
          <ac:spMkLst>
            <pc:docMk/>
            <pc:sldMk cId="1602499747" sldId="366"/>
            <ac:spMk id="14" creationId="{6C9ECD1F-1B32-4E48-9736-A1BC9A3237E0}"/>
          </ac:spMkLst>
        </pc:spChg>
        <pc:spChg chg="add">
          <ac:chgData name="Daniel Guest" userId="fca47278-627c-48f8-97e5-df47fe5e9743" providerId="ADAL" clId="{06F7B694-2312-4301-B1D1-8DE7649091E3}" dt="2025-02-24T05:43:01.721" v="191" actId="26606"/>
          <ac:spMkLst>
            <pc:docMk/>
            <pc:sldMk cId="1602499747" sldId="366"/>
            <ac:spMk id="15" creationId="{90F533E9-6690-41A8-A372-4C6C622D028D}"/>
          </ac:spMkLst>
        </pc:spChg>
        <pc:spChg chg="add">
          <ac:chgData name="Daniel Guest" userId="fca47278-627c-48f8-97e5-df47fe5e9743" providerId="ADAL" clId="{06F7B694-2312-4301-B1D1-8DE7649091E3}" dt="2025-02-24T05:43:01.721" v="191" actId="26606"/>
          <ac:spMkLst>
            <pc:docMk/>
            <pc:sldMk cId="1602499747" sldId="366"/>
            <ac:spMk id="16" creationId="{99413ED5-9ED4-4772-BCE4-2BCAE6B12E35}"/>
          </ac:spMkLst>
        </pc:spChg>
        <pc:spChg chg="add">
          <ac:chgData name="Daniel Guest" userId="fca47278-627c-48f8-97e5-df47fe5e9743" providerId="ADAL" clId="{06F7B694-2312-4301-B1D1-8DE7649091E3}" dt="2025-02-24T05:43:01.721" v="191" actId="26606"/>
          <ac:spMkLst>
            <pc:docMk/>
            <pc:sldMk cId="1602499747" sldId="366"/>
            <ac:spMk id="23" creationId="{04357C93-F0CB-4A1C-8F77-4E9063789819}"/>
          </ac:spMkLst>
        </pc:spChg>
        <pc:picChg chg="add mod">
          <ac:chgData name="Daniel Guest" userId="fca47278-627c-48f8-97e5-df47fe5e9743" providerId="ADAL" clId="{06F7B694-2312-4301-B1D1-8DE7649091E3}" dt="2025-02-24T05:43:01.721" v="191" actId="26606"/>
          <ac:picMkLst>
            <pc:docMk/>
            <pc:sldMk cId="1602499747" sldId="366"/>
            <ac:picMk id="6" creationId="{81FC0900-D81B-5143-4382-B1BFE2325511}"/>
          </ac:picMkLst>
        </pc:picChg>
        <pc:picChg chg="add mod">
          <ac:chgData name="Daniel Guest" userId="fca47278-627c-48f8-97e5-df47fe5e9743" providerId="ADAL" clId="{06F7B694-2312-4301-B1D1-8DE7649091E3}" dt="2025-02-24T05:42:15.522" v="188" actId="26606"/>
          <ac:picMkLst>
            <pc:docMk/>
            <pc:sldMk cId="1602499747" sldId="366"/>
            <ac:picMk id="8" creationId="{2866CAAB-D768-5117-A244-CBA69281BCCF}"/>
          </ac:picMkLst>
        </pc:picChg>
        <pc:picChg chg="add mod">
          <ac:chgData name="Daniel Guest" userId="fca47278-627c-48f8-97e5-df47fe5e9743" providerId="ADAL" clId="{06F7B694-2312-4301-B1D1-8DE7649091E3}" dt="2025-02-24T05:43:01.721" v="191" actId="26606"/>
          <ac:picMkLst>
            <pc:docMk/>
            <pc:sldMk cId="1602499747" sldId="366"/>
            <ac:picMk id="10" creationId="{F73E758F-C6E3-7899-8773-49A5123A7D35}"/>
          </ac:picMkLst>
        </pc:picChg>
        <pc:picChg chg="add mod ord">
          <ac:chgData name="Daniel Guest" userId="fca47278-627c-48f8-97e5-df47fe5e9743" providerId="ADAL" clId="{06F7B694-2312-4301-B1D1-8DE7649091E3}" dt="2025-02-24T05:43:01.721" v="191" actId="26606"/>
          <ac:picMkLst>
            <pc:docMk/>
            <pc:sldMk cId="1602499747" sldId="366"/>
            <ac:picMk id="12" creationId="{14A30596-3F0D-BF14-81A9-A446EB643196}"/>
          </ac:picMkLst>
        </pc:picChg>
      </pc:sldChg>
      <pc:sldChg chg="modSp del mod ord modAnim modNotesTx">
        <pc:chgData name="Daniel Guest" userId="fca47278-627c-48f8-97e5-df47fe5e9743" providerId="ADAL" clId="{06F7B694-2312-4301-B1D1-8DE7649091E3}" dt="2025-02-24T05:56:28.248" v="502" actId="47"/>
        <pc:sldMkLst>
          <pc:docMk/>
          <pc:sldMk cId="2538579217" sldId="367"/>
        </pc:sldMkLst>
      </pc:sldChg>
      <pc:sldChg chg="modNotesTx">
        <pc:chgData name="Daniel Guest" userId="fca47278-627c-48f8-97e5-df47fe5e9743" providerId="ADAL" clId="{06F7B694-2312-4301-B1D1-8DE7649091E3}" dt="2025-02-24T06:09:13.605" v="833" actId="20577"/>
        <pc:sldMkLst>
          <pc:docMk/>
          <pc:sldMk cId="1979298264" sldId="368"/>
        </pc:sldMkLst>
      </pc:sldChg>
      <pc:sldChg chg="del">
        <pc:chgData name="Daniel Guest" userId="fca47278-627c-48f8-97e5-df47fe5e9743" providerId="ADAL" clId="{06F7B694-2312-4301-B1D1-8DE7649091E3}" dt="2025-02-24T06:23:27.057" v="863" actId="47"/>
        <pc:sldMkLst>
          <pc:docMk/>
          <pc:sldMk cId="1272756309" sldId="369"/>
        </pc:sldMkLst>
      </pc:sldChg>
      <pc:sldChg chg="modSp mod modNotesTx">
        <pc:chgData name="Daniel Guest" userId="fca47278-627c-48f8-97e5-df47fe5e9743" providerId="ADAL" clId="{06F7B694-2312-4301-B1D1-8DE7649091E3}" dt="2025-02-25T01:14:35.499" v="3754" actId="255"/>
        <pc:sldMkLst>
          <pc:docMk/>
          <pc:sldMk cId="74676728" sldId="370"/>
        </pc:sldMkLst>
        <pc:spChg chg="mod">
          <ac:chgData name="Daniel Guest" userId="fca47278-627c-48f8-97e5-df47fe5e9743" providerId="ADAL" clId="{06F7B694-2312-4301-B1D1-8DE7649091E3}" dt="2025-02-25T01:14:35.499" v="3754" actId="255"/>
          <ac:spMkLst>
            <pc:docMk/>
            <pc:sldMk cId="74676728" sldId="370"/>
            <ac:spMk id="3" creationId="{B4E4AF43-906A-575F-C562-9B414F5CE4B0}"/>
          </ac:spMkLst>
        </pc:spChg>
      </pc:sldChg>
      <pc:sldChg chg="modSp mod modNotesTx">
        <pc:chgData name="Daniel Guest" userId="fca47278-627c-48f8-97e5-df47fe5e9743" providerId="ADAL" clId="{06F7B694-2312-4301-B1D1-8DE7649091E3}" dt="2025-02-25T01:16:52.351" v="3759" actId="255"/>
        <pc:sldMkLst>
          <pc:docMk/>
          <pc:sldMk cId="1792995525" sldId="372"/>
        </pc:sldMkLst>
        <pc:spChg chg="mod">
          <ac:chgData name="Daniel Guest" userId="fca47278-627c-48f8-97e5-df47fe5e9743" providerId="ADAL" clId="{06F7B694-2312-4301-B1D1-8DE7649091E3}" dt="2025-02-25T01:16:52.351" v="3759" actId="255"/>
          <ac:spMkLst>
            <pc:docMk/>
            <pc:sldMk cId="1792995525" sldId="372"/>
            <ac:spMk id="4" creationId="{E514DA48-CCBB-8AA9-AC0F-F88B6D1377F6}"/>
          </ac:spMkLst>
        </pc:spChg>
      </pc:sldChg>
      <pc:sldChg chg="modSp mod modNotesTx">
        <pc:chgData name="Daniel Guest" userId="fca47278-627c-48f8-97e5-df47fe5e9743" providerId="ADAL" clId="{06F7B694-2312-4301-B1D1-8DE7649091E3}" dt="2025-02-25T01:06:56.704" v="3342" actId="113"/>
        <pc:sldMkLst>
          <pc:docMk/>
          <pc:sldMk cId="3603808009" sldId="374"/>
        </pc:sldMkLst>
        <pc:spChg chg="mod">
          <ac:chgData name="Daniel Guest" userId="fca47278-627c-48f8-97e5-df47fe5e9743" providerId="ADAL" clId="{06F7B694-2312-4301-B1D1-8DE7649091E3}" dt="2025-02-25T01:06:56.704" v="3342" actId="113"/>
          <ac:spMkLst>
            <pc:docMk/>
            <pc:sldMk cId="3603808009" sldId="374"/>
            <ac:spMk id="5" creationId="{161B533D-3373-322B-1E7F-25B6D905D2D2}"/>
          </ac:spMkLst>
        </pc:spChg>
        <pc:spChg chg="mod">
          <ac:chgData name="Daniel Guest" userId="fca47278-627c-48f8-97e5-df47fe5e9743" providerId="ADAL" clId="{06F7B694-2312-4301-B1D1-8DE7649091E3}" dt="2025-02-25T00:25:53.504" v="1482" actId="14100"/>
          <ac:spMkLst>
            <pc:docMk/>
            <pc:sldMk cId="3603808009" sldId="374"/>
            <ac:spMk id="6" creationId="{C007444C-FE53-D7C4-2CCC-3ABF99A31C0A}"/>
          </ac:spMkLst>
        </pc:spChg>
      </pc:sldChg>
      <pc:sldChg chg="del">
        <pc:chgData name="Daniel Guest" userId="fca47278-627c-48f8-97e5-df47fe5e9743" providerId="ADAL" clId="{06F7B694-2312-4301-B1D1-8DE7649091E3}" dt="2025-02-24T06:21:50.906" v="854" actId="47"/>
        <pc:sldMkLst>
          <pc:docMk/>
          <pc:sldMk cId="614076726" sldId="377"/>
        </pc:sldMkLst>
      </pc:sldChg>
      <pc:sldChg chg="del">
        <pc:chgData name="Daniel Guest" userId="fca47278-627c-48f8-97e5-df47fe5e9743" providerId="ADAL" clId="{06F7B694-2312-4301-B1D1-8DE7649091E3}" dt="2025-02-24T06:22:06.598" v="855" actId="47"/>
        <pc:sldMkLst>
          <pc:docMk/>
          <pc:sldMk cId="1680392664" sldId="378"/>
        </pc:sldMkLst>
      </pc:sldChg>
      <pc:sldChg chg="modNotesTx">
        <pc:chgData name="Daniel Guest" userId="fca47278-627c-48f8-97e5-df47fe5e9743" providerId="ADAL" clId="{06F7B694-2312-4301-B1D1-8DE7649091E3}" dt="2025-02-24T06:34:47.297" v="996" actId="20577"/>
        <pc:sldMkLst>
          <pc:docMk/>
          <pc:sldMk cId="3988810917" sldId="379"/>
        </pc:sldMkLst>
      </pc:sldChg>
      <pc:sldChg chg="modSp mod modNotesTx">
        <pc:chgData name="Daniel Guest" userId="fca47278-627c-48f8-97e5-df47fe5e9743" providerId="ADAL" clId="{06F7B694-2312-4301-B1D1-8DE7649091E3}" dt="2025-02-25T01:15:02.071" v="3757" actId="114"/>
        <pc:sldMkLst>
          <pc:docMk/>
          <pc:sldMk cId="1571441497" sldId="380"/>
        </pc:sldMkLst>
        <pc:spChg chg="mod">
          <ac:chgData name="Daniel Guest" userId="fca47278-627c-48f8-97e5-df47fe5e9743" providerId="ADAL" clId="{06F7B694-2312-4301-B1D1-8DE7649091E3}" dt="2025-02-24T06:27:05.830" v="887" actId="6549"/>
          <ac:spMkLst>
            <pc:docMk/>
            <pc:sldMk cId="1571441497" sldId="380"/>
            <ac:spMk id="3" creationId="{81F27547-05EB-EA23-E427-609A3E52C058}"/>
          </ac:spMkLst>
        </pc:spChg>
      </pc:sldChg>
      <pc:sldChg chg="del">
        <pc:chgData name="Daniel Guest" userId="fca47278-627c-48f8-97e5-df47fe5e9743" providerId="ADAL" clId="{06F7B694-2312-4301-B1D1-8DE7649091E3}" dt="2025-02-25T00:24:36.987" v="1466" actId="47"/>
        <pc:sldMkLst>
          <pc:docMk/>
          <pc:sldMk cId="2921988016" sldId="381"/>
        </pc:sldMkLst>
      </pc:sldChg>
      <pc:sldChg chg="modSp add del mod setBg">
        <pc:chgData name="Daniel Guest" userId="fca47278-627c-48f8-97e5-df47fe5e9743" providerId="ADAL" clId="{06F7B694-2312-4301-B1D1-8DE7649091E3}" dt="2025-02-24T23:11:51.463" v="1175" actId="20577"/>
        <pc:sldMkLst>
          <pc:docMk/>
          <pc:sldMk cId="2661612573" sldId="502"/>
        </pc:sldMkLst>
        <pc:spChg chg="mod">
          <ac:chgData name="Daniel Guest" userId="fca47278-627c-48f8-97e5-df47fe5e9743" providerId="ADAL" clId="{06F7B694-2312-4301-B1D1-8DE7649091E3}" dt="2025-02-24T23:11:51.463" v="1175" actId="20577"/>
          <ac:spMkLst>
            <pc:docMk/>
            <pc:sldMk cId="2661612573" sldId="502"/>
            <ac:spMk id="8" creationId="{FE59FE59-FE52-4094-A8FD-89E4A644233F}"/>
          </ac:spMkLst>
        </pc:spChg>
      </pc:sldChg>
      <pc:sldChg chg="modSp mod ord modNotesTx">
        <pc:chgData name="Daniel Guest" userId="fca47278-627c-48f8-97e5-df47fe5e9743" providerId="ADAL" clId="{06F7B694-2312-4301-B1D1-8DE7649091E3}" dt="2025-02-25T01:19:57.169" v="3760" actId="313"/>
        <pc:sldMkLst>
          <pc:docMk/>
          <pc:sldMk cId="2286747171" sldId="725"/>
        </pc:sldMkLst>
        <pc:spChg chg="mod">
          <ac:chgData name="Daniel Guest" userId="fca47278-627c-48f8-97e5-df47fe5e9743" providerId="ADAL" clId="{06F7B694-2312-4301-B1D1-8DE7649091E3}" dt="2025-02-24T06:15:38.480" v="837" actId="20577"/>
          <ac:spMkLst>
            <pc:docMk/>
            <pc:sldMk cId="2286747171" sldId="725"/>
            <ac:spMk id="2" creationId="{F9EDF36C-1489-601F-1B3A-239255667547}"/>
          </ac:spMkLst>
        </pc:spChg>
        <pc:spChg chg="mod">
          <ac:chgData name="Daniel Guest" userId="fca47278-627c-48f8-97e5-df47fe5e9743" providerId="ADAL" clId="{06F7B694-2312-4301-B1D1-8DE7649091E3}" dt="2025-02-24T05:59:41.063" v="604"/>
          <ac:spMkLst>
            <pc:docMk/>
            <pc:sldMk cId="2286747171" sldId="725"/>
            <ac:spMk id="3" creationId="{9D58E80B-3047-8774-D45F-C5E505D8CACB}"/>
          </ac:spMkLst>
        </pc:spChg>
      </pc:sldChg>
      <pc:sldChg chg="add">
        <pc:chgData name="Daniel Guest" userId="fca47278-627c-48f8-97e5-df47fe5e9743" providerId="ADAL" clId="{06F7B694-2312-4301-B1D1-8DE7649091E3}" dt="2025-02-24T06:21:34.815" v="852"/>
        <pc:sldMkLst>
          <pc:docMk/>
          <pc:sldMk cId="4070798744" sldId="726"/>
        </pc:sldMkLst>
      </pc:sldChg>
      <pc:sldChg chg="modSp add mod modNotesTx">
        <pc:chgData name="Daniel Guest" userId="fca47278-627c-48f8-97e5-df47fe5e9743" providerId="ADAL" clId="{06F7B694-2312-4301-B1D1-8DE7649091E3}" dt="2025-02-25T00:35:14.495" v="2115" actId="113"/>
        <pc:sldMkLst>
          <pc:docMk/>
          <pc:sldMk cId="3008746367" sldId="727"/>
        </pc:sldMkLst>
        <pc:spChg chg="mod">
          <ac:chgData name="Daniel Guest" userId="fca47278-627c-48f8-97e5-df47fe5e9743" providerId="ADAL" clId="{06F7B694-2312-4301-B1D1-8DE7649091E3}" dt="2025-02-25T00:35:14.495" v="2115" actId="113"/>
          <ac:spMkLst>
            <pc:docMk/>
            <pc:sldMk cId="3008746367" sldId="727"/>
            <ac:spMk id="4" creationId="{CEAC5691-2F46-D93B-BBB0-BF12DFABA8CF}"/>
          </ac:spMkLst>
        </pc:spChg>
      </pc:sldChg>
    </pc:docChg>
  </pc:docChgLst>
  <pc:docChgLst>
    <pc:chgData name="Daniel Guest" userId="S::dguest1@slq.qld.gov.au::fca47278-627c-48f8-97e5-df47fe5e9743" providerId="AD" clId="Web-{783A6390-8F8F-BA9F-5E57-3EFBA09161C5}"/>
    <pc:docChg chg="sldOrd">
      <pc:chgData name="Daniel Guest" userId="S::dguest1@slq.qld.gov.au::fca47278-627c-48f8-97e5-df47fe5e9743" providerId="AD" clId="Web-{783A6390-8F8F-BA9F-5E57-3EFBA09161C5}" dt="2025-01-19T23:55:35" v="0"/>
      <pc:docMkLst>
        <pc:docMk/>
      </pc:docMkLst>
      <pc:sldChg chg="ord">
        <pc:chgData name="Daniel Guest" userId="S::dguest1@slq.qld.gov.au::fca47278-627c-48f8-97e5-df47fe5e9743" providerId="AD" clId="Web-{783A6390-8F8F-BA9F-5E57-3EFBA09161C5}" dt="2025-01-19T23:55:35" v="0"/>
        <pc:sldMkLst>
          <pc:docMk/>
          <pc:sldMk cId="1660777997" sldId="348"/>
        </pc:sldMkLst>
      </pc:sldChg>
    </pc:docChg>
  </pc:docChgLst>
  <pc:docChgLst>
    <pc:chgData name="Daniel Guest" userId="fca47278-627c-48f8-97e5-df47fe5e9743" providerId="ADAL" clId="{58360A56-9A9D-4EAB-9C63-1397FC7CA3EE}"/>
    <pc:docChg chg="undo redo custSel addSld delSld modSld sldOrd modShowInfo">
      <pc:chgData name="Daniel Guest" userId="fca47278-627c-48f8-97e5-df47fe5e9743" providerId="ADAL" clId="{58360A56-9A9D-4EAB-9C63-1397FC7CA3EE}" dt="2025-02-17T05:52:38.258" v="10632" actId="14100"/>
      <pc:docMkLst>
        <pc:docMk/>
      </pc:docMkLst>
      <pc:sldChg chg="del ord">
        <pc:chgData name="Daniel Guest" userId="fca47278-627c-48f8-97e5-df47fe5e9743" providerId="ADAL" clId="{58360A56-9A9D-4EAB-9C63-1397FC7CA3EE}" dt="2025-01-30T23:26:40.592" v="1187" actId="47"/>
        <pc:sldMkLst>
          <pc:docMk/>
          <pc:sldMk cId="4147245533" sldId="259"/>
        </pc:sldMkLst>
      </pc:sldChg>
      <pc:sldChg chg="modSp mod">
        <pc:chgData name="Daniel Guest" userId="fca47278-627c-48f8-97e5-df47fe5e9743" providerId="ADAL" clId="{58360A56-9A9D-4EAB-9C63-1397FC7CA3EE}" dt="2025-02-17T04:30:21.014" v="10242" actId="255"/>
        <pc:sldMkLst>
          <pc:docMk/>
          <pc:sldMk cId="4038416304" sldId="319"/>
        </pc:sldMkLst>
        <pc:spChg chg="mod">
          <ac:chgData name="Daniel Guest" userId="fca47278-627c-48f8-97e5-df47fe5e9743" providerId="ADAL" clId="{58360A56-9A9D-4EAB-9C63-1397FC7CA3EE}" dt="2025-02-17T04:30:21.014" v="10242" actId="255"/>
          <ac:spMkLst>
            <pc:docMk/>
            <pc:sldMk cId="4038416304" sldId="319"/>
            <ac:spMk id="8" creationId="{072FCD46-863F-446D-A7F2-9335AD256C63}"/>
          </ac:spMkLst>
        </pc:spChg>
      </pc:sldChg>
      <pc:sldChg chg="modSp mod modNotesTx">
        <pc:chgData name="Daniel Guest" userId="fca47278-627c-48f8-97e5-df47fe5e9743" providerId="ADAL" clId="{58360A56-9A9D-4EAB-9C63-1397FC7CA3EE}" dt="2025-02-06T06:18:25.193" v="7564" actId="20577"/>
        <pc:sldMkLst>
          <pc:docMk/>
          <pc:sldMk cId="3976219727" sldId="324"/>
        </pc:sldMkLst>
        <pc:spChg chg="mod">
          <ac:chgData name="Daniel Guest" userId="fca47278-627c-48f8-97e5-df47fe5e9743" providerId="ADAL" clId="{58360A56-9A9D-4EAB-9C63-1397FC7CA3EE}" dt="2025-01-30T23:13:20.701" v="883" actId="20577"/>
          <ac:spMkLst>
            <pc:docMk/>
            <pc:sldMk cId="3976219727" sldId="324"/>
            <ac:spMk id="3" creationId="{E6985BC5-24A3-3FFA-D602-BBB15A886358}"/>
          </ac:spMkLst>
        </pc:spChg>
        <pc:spChg chg="mod">
          <ac:chgData name="Daniel Guest" userId="fca47278-627c-48f8-97e5-df47fe5e9743" providerId="ADAL" clId="{58360A56-9A9D-4EAB-9C63-1397FC7CA3EE}" dt="2025-02-06T03:41:00.033" v="6272" actId="20577"/>
          <ac:spMkLst>
            <pc:docMk/>
            <pc:sldMk cId="3976219727" sldId="324"/>
            <ac:spMk id="4" creationId="{CEAC5691-2F46-D93B-BBB0-BF12DFABA8CF}"/>
          </ac:spMkLst>
        </pc:spChg>
      </pc:sldChg>
      <pc:sldChg chg="addSp delSp modSp add mod addAnim delAnim modAnim modNotesTx">
        <pc:chgData name="Daniel Guest" userId="fca47278-627c-48f8-97e5-df47fe5e9743" providerId="ADAL" clId="{58360A56-9A9D-4EAB-9C63-1397FC7CA3EE}" dt="2025-02-07T03:06:17.530" v="8981" actId="14100"/>
        <pc:sldMkLst>
          <pc:docMk/>
          <pc:sldMk cId="1505422834" sldId="327"/>
        </pc:sldMkLst>
        <pc:spChg chg="mod">
          <ac:chgData name="Daniel Guest" userId="fca47278-627c-48f8-97e5-df47fe5e9743" providerId="ADAL" clId="{58360A56-9A9D-4EAB-9C63-1397FC7CA3EE}" dt="2025-01-31T00:08:07.031" v="1547" actId="6549"/>
          <ac:spMkLst>
            <pc:docMk/>
            <pc:sldMk cId="1505422834" sldId="327"/>
            <ac:spMk id="5" creationId="{EEC62978-A5A6-8678-A3BB-D4187BCDCB17}"/>
          </ac:spMkLst>
        </pc:spChg>
        <pc:spChg chg="mod">
          <ac:chgData name="Daniel Guest" userId="fca47278-627c-48f8-97e5-df47fe5e9743" providerId="ADAL" clId="{58360A56-9A9D-4EAB-9C63-1397FC7CA3EE}" dt="2025-01-30T23:46:17.041" v="1355" actId="14100"/>
          <ac:spMkLst>
            <pc:docMk/>
            <pc:sldMk cId="1505422834" sldId="327"/>
            <ac:spMk id="6" creationId="{917A295D-03E1-501A-373A-AF8D54D7C8F8}"/>
          </ac:spMkLst>
        </pc:spChg>
        <pc:picChg chg="add mod">
          <ac:chgData name="Daniel Guest" userId="fca47278-627c-48f8-97e5-df47fe5e9743" providerId="ADAL" clId="{58360A56-9A9D-4EAB-9C63-1397FC7CA3EE}" dt="2025-02-07T03:06:17.530" v="8981" actId="14100"/>
          <ac:picMkLst>
            <pc:docMk/>
            <pc:sldMk cId="1505422834" sldId="327"/>
            <ac:picMk id="3" creationId="{D8B768F1-EBDD-F300-0E8B-370428C8A8B4}"/>
          </ac:picMkLst>
        </pc:picChg>
        <pc:picChg chg="add mod">
          <ac:chgData name="Daniel Guest" userId="fca47278-627c-48f8-97e5-df47fe5e9743" providerId="ADAL" clId="{58360A56-9A9D-4EAB-9C63-1397FC7CA3EE}" dt="2025-02-07T03:06:11.507" v="8980" actId="14100"/>
          <ac:picMkLst>
            <pc:docMk/>
            <pc:sldMk cId="1505422834" sldId="327"/>
            <ac:picMk id="4" creationId="{6B4D3885-5FA5-6D01-A7C2-34A5B54E0A75}"/>
          </ac:picMkLst>
        </pc:picChg>
      </pc:sldChg>
      <pc:sldChg chg="modSp add mod modNotesTx">
        <pc:chgData name="Daniel Guest" userId="fca47278-627c-48f8-97e5-df47fe5e9743" providerId="ADAL" clId="{58360A56-9A9D-4EAB-9C63-1397FC7CA3EE}" dt="2025-02-07T00:44:06.790" v="8954" actId="20577"/>
        <pc:sldMkLst>
          <pc:docMk/>
          <pc:sldMk cId="3729119200" sldId="328"/>
        </pc:sldMkLst>
        <pc:spChg chg="mod">
          <ac:chgData name="Daniel Guest" userId="fca47278-627c-48f8-97e5-df47fe5e9743" providerId="ADAL" clId="{58360A56-9A9D-4EAB-9C63-1397FC7CA3EE}" dt="2025-01-30T22:49:39.328" v="19" actId="20577"/>
          <ac:spMkLst>
            <pc:docMk/>
            <pc:sldMk cId="3729119200" sldId="328"/>
            <ac:spMk id="2" creationId="{2B1D91CD-4A8C-D5DC-DDE9-6745FB2BDC47}"/>
          </ac:spMkLst>
        </pc:spChg>
        <pc:spChg chg="mod">
          <ac:chgData name="Daniel Guest" userId="fca47278-627c-48f8-97e5-df47fe5e9743" providerId="ADAL" clId="{58360A56-9A9D-4EAB-9C63-1397FC7CA3EE}" dt="2025-01-30T22:59:53.589" v="219" actId="20577"/>
          <ac:spMkLst>
            <pc:docMk/>
            <pc:sldMk cId="3729119200" sldId="328"/>
            <ac:spMk id="3" creationId="{78E67764-D2A8-0A76-3FA4-BCC012027A40}"/>
          </ac:spMkLst>
        </pc:spChg>
      </pc:sldChg>
      <pc:sldChg chg="add del">
        <pc:chgData name="Daniel Guest" userId="fca47278-627c-48f8-97e5-df47fe5e9743" providerId="ADAL" clId="{58360A56-9A9D-4EAB-9C63-1397FC7CA3EE}" dt="2025-01-30T23:17:26.008" v="1136"/>
        <pc:sldMkLst>
          <pc:docMk/>
          <pc:sldMk cId="4225046619" sldId="329"/>
        </pc:sldMkLst>
      </pc:sldChg>
      <pc:sldChg chg="addSp delSp modSp mod">
        <pc:chgData name="Daniel Guest" userId="fca47278-627c-48f8-97e5-df47fe5e9743" providerId="ADAL" clId="{58360A56-9A9D-4EAB-9C63-1397FC7CA3EE}" dt="2025-02-03T01:33:30.073" v="3542" actId="14100"/>
        <pc:sldMkLst>
          <pc:docMk/>
          <pc:sldMk cId="1557816437" sldId="346"/>
        </pc:sldMkLst>
        <pc:picChg chg="add mod">
          <ac:chgData name="Daniel Guest" userId="fca47278-627c-48f8-97e5-df47fe5e9743" providerId="ADAL" clId="{58360A56-9A9D-4EAB-9C63-1397FC7CA3EE}" dt="2025-02-03T01:33:30.073" v="3542" actId="14100"/>
          <ac:picMkLst>
            <pc:docMk/>
            <pc:sldMk cId="1557816437" sldId="346"/>
            <ac:picMk id="1026" creationId="{0FED5C3D-D669-A19E-4B26-5DC70084828E}"/>
          </ac:picMkLst>
        </pc:picChg>
      </pc:sldChg>
      <pc:sldChg chg="modSp del mod ord modNotesTx">
        <pc:chgData name="Daniel Guest" userId="fca47278-627c-48f8-97e5-df47fe5e9743" providerId="ADAL" clId="{58360A56-9A9D-4EAB-9C63-1397FC7CA3EE}" dt="2025-01-30T23:21:47.159" v="1173" actId="47"/>
        <pc:sldMkLst>
          <pc:docMk/>
          <pc:sldMk cId="1660777997" sldId="348"/>
        </pc:sldMkLst>
      </pc:sldChg>
      <pc:sldChg chg="del">
        <pc:chgData name="Daniel Guest" userId="fca47278-627c-48f8-97e5-df47fe5e9743" providerId="ADAL" clId="{58360A56-9A9D-4EAB-9C63-1397FC7CA3EE}" dt="2025-01-30T23:21:50.797" v="1174" actId="47"/>
        <pc:sldMkLst>
          <pc:docMk/>
          <pc:sldMk cId="1647793710" sldId="349"/>
        </pc:sldMkLst>
      </pc:sldChg>
      <pc:sldChg chg="modNotesTx">
        <pc:chgData name="Daniel Guest" userId="fca47278-627c-48f8-97e5-df47fe5e9743" providerId="ADAL" clId="{58360A56-9A9D-4EAB-9C63-1397FC7CA3EE}" dt="2025-02-17T03:24:40.783" v="10032" actId="20577"/>
        <pc:sldMkLst>
          <pc:docMk/>
          <pc:sldMk cId="2778538139" sldId="350"/>
        </pc:sldMkLst>
      </pc:sldChg>
      <pc:sldChg chg="modNotesTx">
        <pc:chgData name="Daniel Guest" userId="fca47278-627c-48f8-97e5-df47fe5e9743" providerId="ADAL" clId="{58360A56-9A9D-4EAB-9C63-1397FC7CA3EE}" dt="2025-01-30T23:16:30.352" v="1134"/>
        <pc:sldMkLst>
          <pc:docMk/>
          <pc:sldMk cId="219867023" sldId="351"/>
        </pc:sldMkLst>
      </pc:sldChg>
      <pc:sldChg chg="del">
        <pc:chgData name="Daniel Guest" userId="fca47278-627c-48f8-97e5-df47fe5e9743" providerId="ADAL" clId="{58360A56-9A9D-4EAB-9C63-1397FC7CA3EE}" dt="2025-02-03T01:24:57.751" v="3363" actId="47"/>
        <pc:sldMkLst>
          <pc:docMk/>
          <pc:sldMk cId="1735364767" sldId="352"/>
        </pc:sldMkLst>
      </pc:sldChg>
      <pc:sldChg chg="del">
        <pc:chgData name="Daniel Guest" userId="fca47278-627c-48f8-97e5-df47fe5e9743" providerId="ADAL" clId="{58360A56-9A9D-4EAB-9C63-1397FC7CA3EE}" dt="2025-02-03T01:34:30.693" v="3543" actId="47"/>
        <pc:sldMkLst>
          <pc:docMk/>
          <pc:sldMk cId="3643160928" sldId="353"/>
        </pc:sldMkLst>
      </pc:sldChg>
      <pc:sldChg chg="modSp mod modAnim modNotesTx">
        <pc:chgData name="Daniel Guest" userId="fca47278-627c-48f8-97e5-df47fe5e9743" providerId="ADAL" clId="{58360A56-9A9D-4EAB-9C63-1397FC7CA3EE}" dt="2025-02-06T05:42:51.314" v="7441" actId="20577"/>
        <pc:sldMkLst>
          <pc:docMk/>
          <pc:sldMk cId="1087587611" sldId="354"/>
        </pc:sldMkLst>
        <pc:spChg chg="mod">
          <ac:chgData name="Daniel Guest" userId="fca47278-627c-48f8-97e5-df47fe5e9743" providerId="ADAL" clId="{58360A56-9A9D-4EAB-9C63-1397FC7CA3EE}" dt="2025-02-03T05:29:04.474" v="5307" actId="1076"/>
          <ac:spMkLst>
            <pc:docMk/>
            <pc:sldMk cId="1087587611" sldId="354"/>
            <ac:spMk id="2" creationId="{BD650DDF-A508-BB07-358F-E173B2BA2EC3}"/>
          </ac:spMkLst>
        </pc:spChg>
        <pc:spChg chg="mod">
          <ac:chgData name="Daniel Guest" userId="fca47278-627c-48f8-97e5-df47fe5e9743" providerId="ADAL" clId="{58360A56-9A9D-4EAB-9C63-1397FC7CA3EE}" dt="2025-02-03T05:29:51.450" v="5316" actId="5793"/>
          <ac:spMkLst>
            <pc:docMk/>
            <pc:sldMk cId="1087587611" sldId="354"/>
            <ac:spMk id="6" creationId="{37E08624-0822-4B58-3823-E73FEC974D35}"/>
          </ac:spMkLst>
        </pc:spChg>
      </pc:sldChg>
      <pc:sldChg chg="del ord">
        <pc:chgData name="Daniel Guest" userId="fca47278-627c-48f8-97e5-df47fe5e9743" providerId="ADAL" clId="{58360A56-9A9D-4EAB-9C63-1397FC7CA3EE}" dt="2025-02-03T00:58:15.767" v="3080" actId="47"/>
        <pc:sldMkLst>
          <pc:docMk/>
          <pc:sldMk cId="1437406915" sldId="355"/>
        </pc:sldMkLst>
      </pc:sldChg>
      <pc:sldChg chg="modSp mod modNotesTx">
        <pc:chgData name="Daniel Guest" userId="fca47278-627c-48f8-97e5-df47fe5e9743" providerId="ADAL" clId="{58360A56-9A9D-4EAB-9C63-1397FC7CA3EE}" dt="2025-02-17T05:25:09.129" v="10589" actId="20577"/>
        <pc:sldMkLst>
          <pc:docMk/>
          <pc:sldMk cId="1763152019" sldId="356"/>
        </pc:sldMkLst>
        <pc:spChg chg="mod">
          <ac:chgData name="Daniel Guest" userId="fca47278-627c-48f8-97e5-df47fe5e9743" providerId="ADAL" clId="{58360A56-9A9D-4EAB-9C63-1397FC7CA3EE}" dt="2025-02-06T04:53:11.181" v="6882" actId="6549"/>
          <ac:spMkLst>
            <pc:docMk/>
            <pc:sldMk cId="1763152019" sldId="356"/>
            <ac:spMk id="2" creationId="{AB262A4C-C748-F4EC-67B5-62C70BE84CAD}"/>
          </ac:spMkLst>
        </pc:spChg>
        <pc:spChg chg="mod">
          <ac:chgData name="Daniel Guest" userId="fca47278-627c-48f8-97e5-df47fe5e9743" providerId="ADAL" clId="{58360A56-9A9D-4EAB-9C63-1397FC7CA3EE}" dt="2025-02-06T23:45:22.018" v="8941" actId="20577"/>
          <ac:spMkLst>
            <pc:docMk/>
            <pc:sldMk cId="1763152019" sldId="356"/>
            <ac:spMk id="3" creationId="{C9FA4643-0F3C-5FC5-9887-152492E78B28}"/>
          </ac:spMkLst>
        </pc:spChg>
      </pc:sldChg>
      <pc:sldChg chg="modSp del mod ord">
        <pc:chgData name="Daniel Guest" userId="fca47278-627c-48f8-97e5-df47fe5e9743" providerId="ADAL" clId="{58360A56-9A9D-4EAB-9C63-1397FC7CA3EE}" dt="2025-02-04T00:59:00.980" v="6117" actId="47"/>
        <pc:sldMkLst>
          <pc:docMk/>
          <pc:sldMk cId="2947365471" sldId="357"/>
        </pc:sldMkLst>
      </pc:sldChg>
      <pc:sldChg chg="modNotesTx">
        <pc:chgData name="Daniel Guest" userId="fca47278-627c-48f8-97e5-df47fe5e9743" providerId="ADAL" clId="{58360A56-9A9D-4EAB-9C63-1397FC7CA3EE}" dt="2025-02-03T02:13:07.577" v="4485" actId="20577"/>
        <pc:sldMkLst>
          <pc:docMk/>
          <pc:sldMk cId="2740633069" sldId="358"/>
        </pc:sldMkLst>
      </pc:sldChg>
      <pc:sldChg chg="del">
        <pc:chgData name="Daniel Guest" userId="fca47278-627c-48f8-97e5-df47fe5e9743" providerId="ADAL" clId="{58360A56-9A9D-4EAB-9C63-1397FC7CA3EE}" dt="2025-02-04T00:57:30.370" v="6109" actId="47"/>
        <pc:sldMkLst>
          <pc:docMk/>
          <pc:sldMk cId="51945428" sldId="359"/>
        </pc:sldMkLst>
      </pc:sldChg>
      <pc:sldChg chg="del">
        <pc:chgData name="Daniel Guest" userId="fca47278-627c-48f8-97e5-df47fe5e9743" providerId="ADAL" clId="{58360A56-9A9D-4EAB-9C63-1397FC7CA3EE}" dt="2025-02-04T03:36:50.310" v="6130" actId="47"/>
        <pc:sldMkLst>
          <pc:docMk/>
          <pc:sldMk cId="935339430" sldId="360"/>
        </pc:sldMkLst>
      </pc:sldChg>
      <pc:sldChg chg="modSp del mod">
        <pc:chgData name="Daniel Guest" userId="fca47278-627c-48f8-97e5-df47fe5e9743" providerId="ADAL" clId="{58360A56-9A9D-4EAB-9C63-1397FC7CA3EE}" dt="2025-02-04T03:37:46.729" v="6140" actId="47"/>
        <pc:sldMkLst>
          <pc:docMk/>
          <pc:sldMk cId="1217847417" sldId="361"/>
        </pc:sldMkLst>
      </pc:sldChg>
      <pc:sldChg chg="modSp add mod modNotesTx">
        <pc:chgData name="Daniel Guest" userId="fca47278-627c-48f8-97e5-df47fe5e9743" providerId="ADAL" clId="{58360A56-9A9D-4EAB-9C63-1397FC7CA3EE}" dt="2025-02-17T04:06:26.100" v="10156" actId="114"/>
        <pc:sldMkLst>
          <pc:docMk/>
          <pc:sldMk cId="3116635045" sldId="362"/>
        </pc:sldMkLst>
        <pc:spChg chg="mod">
          <ac:chgData name="Daniel Guest" userId="fca47278-627c-48f8-97e5-df47fe5e9743" providerId="ADAL" clId="{58360A56-9A9D-4EAB-9C63-1397FC7CA3EE}" dt="2025-01-31T00:51:40.189" v="2676" actId="20577"/>
          <ac:spMkLst>
            <pc:docMk/>
            <pc:sldMk cId="3116635045" sldId="362"/>
            <ac:spMk id="5" creationId="{EEC62978-A5A6-8678-A3BB-D4187BCDCB17}"/>
          </ac:spMkLst>
        </pc:spChg>
        <pc:spChg chg="mod">
          <ac:chgData name="Daniel Guest" userId="fca47278-627c-48f8-97e5-df47fe5e9743" providerId="ADAL" clId="{58360A56-9A9D-4EAB-9C63-1397FC7CA3EE}" dt="2025-02-17T04:02:35.464" v="10155" actId="20577"/>
          <ac:spMkLst>
            <pc:docMk/>
            <pc:sldMk cId="3116635045" sldId="362"/>
            <ac:spMk id="6" creationId="{917A295D-03E1-501A-373A-AF8D54D7C8F8}"/>
          </ac:spMkLst>
        </pc:spChg>
      </pc:sldChg>
      <pc:sldChg chg="new del">
        <pc:chgData name="Daniel Guest" userId="fca47278-627c-48f8-97e5-df47fe5e9743" providerId="ADAL" clId="{58360A56-9A9D-4EAB-9C63-1397FC7CA3EE}" dt="2025-01-30T23:22:05.447" v="1176" actId="680"/>
        <pc:sldMkLst>
          <pc:docMk/>
          <pc:sldMk cId="505657171" sldId="363"/>
        </pc:sldMkLst>
      </pc:sldChg>
      <pc:sldChg chg="modSp mod ord modNotesTx">
        <pc:chgData name="Daniel Guest" userId="fca47278-627c-48f8-97e5-df47fe5e9743" providerId="ADAL" clId="{58360A56-9A9D-4EAB-9C63-1397FC7CA3EE}" dt="2025-02-07T01:19:30.741" v="8966" actId="20577"/>
        <pc:sldMkLst>
          <pc:docMk/>
          <pc:sldMk cId="3126114625" sldId="363"/>
        </pc:sldMkLst>
        <pc:spChg chg="mod">
          <ac:chgData name="Daniel Guest" userId="fca47278-627c-48f8-97e5-df47fe5e9743" providerId="ADAL" clId="{58360A56-9A9D-4EAB-9C63-1397FC7CA3EE}" dt="2025-02-03T05:36:41.853" v="5637"/>
          <ac:spMkLst>
            <pc:docMk/>
            <pc:sldMk cId="3126114625" sldId="363"/>
            <ac:spMk id="3" creationId="{E6985BC5-24A3-3FFA-D602-BBB15A886358}"/>
          </ac:spMkLst>
        </pc:spChg>
        <pc:spChg chg="mod">
          <ac:chgData name="Daniel Guest" userId="fca47278-627c-48f8-97e5-df47fe5e9743" providerId="ADAL" clId="{58360A56-9A9D-4EAB-9C63-1397FC7CA3EE}" dt="2025-02-04T00:57:52.533" v="6110" actId="255"/>
          <ac:spMkLst>
            <pc:docMk/>
            <pc:sldMk cId="3126114625" sldId="363"/>
            <ac:spMk id="4" creationId="{CEAC5691-2F46-D93B-BBB0-BF12DFABA8CF}"/>
          </ac:spMkLst>
        </pc:spChg>
      </pc:sldChg>
      <pc:sldChg chg="addSp delSp modSp new mod setBg modClrScheme chgLayout modNotesTx">
        <pc:chgData name="Daniel Guest" userId="fca47278-627c-48f8-97e5-df47fe5e9743" providerId="ADAL" clId="{58360A56-9A9D-4EAB-9C63-1397FC7CA3EE}" dt="2025-02-06T04:24:36.066" v="6423" actId="20577"/>
        <pc:sldMkLst>
          <pc:docMk/>
          <pc:sldMk cId="1809030583" sldId="364"/>
        </pc:sldMkLst>
        <pc:spChg chg="add mod">
          <ac:chgData name="Daniel Guest" userId="fca47278-627c-48f8-97e5-df47fe5e9743" providerId="ADAL" clId="{58360A56-9A9D-4EAB-9C63-1397FC7CA3EE}" dt="2025-02-06T04:24:36.066" v="6423" actId="20577"/>
          <ac:spMkLst>
            <pc:docMk/>
            <pc:sldMk cId="1809030583" sldId="364"/>
            <ac:spMk id="2" creationId="{1296C8DF-FB80-28C7-D280-14C1F7188BAD}"/>
          </ac:spMkLst>
        </pc:spChg>
        <pc:spChg chg="add">
          <ac:chgData name="Daniel Guest" userId="fca47278-627c-48f8-97e5-df47fe5e9743" providerId="ADAL" clId="{58360A56-9A9D-4EAB-9C63-1397FC7CA3EE}" dt="2025-01-31T00:26:20.273" v="2050" actId="26606"/>
          <ac:spMkLst>
            <pc:docMk/>
            <pc:sldMk cId="1809030583" sldId="364"/>
            <ac:spMk id="16" creationId="{AB8C311F-7253-4AED-9701-7FC0708C41C7}"/>
          </ac:spMkLst>
        </pc:spChg>
        <pc:spChg chg="add">
          <ac:chgData name="Daniel Guest" userId="fca47278-627c-48f8-97e5-df47fe5e9743" providerId="ADAL" clId="{58360A56-9A9D-4EAB-9C63-1397FC7CA3EE}" dt="2025-01-31T00:26:20.273" v="2050" actId="26606"/>
          <ac:spMkLst>
            <pc:docMk/>
            <pc:sldMk cId="1809030583" sldId="364"/>
            <ac:spMk id="18" creationId="{E2384209-CB15-4CDF-9D31-C44FD9A3F20D}"/>
          </ac:spMkLst>
        </pc:spChg>
        <pc:spChg chg="add">
          <ac:chgData name="Daniel Guest" userId="fca47278-627c-48f8-97e5-df47fe5e9743" providerId="ADAL" clId="{58360A56-9A9D-4EAB-9C63-1397FC7CA3EE}" dt="2025-01-31T00:26:20.273" v="2050" actId="26606"/>
          <ac:spMkLst>
            <pc:docMk/>
            <pc:sldMk cId="1809030583" sldId="364"/>
            <ac:spMk id="20" creationId="{2633B3B5-CC90-43F0-8714-D31D1F3F0209}"/>
          </ac:spMkLst>
        </pc:spChg>
        <pc:spChg chg="add">
          <ac:chgData name="Daniel Guest" userId="fca47278-627c-48f8-97e5-df47fe5e9743" providerId="ADAL" clId="{58360A56-9A9D-4EAB-9C63-1397FC7CA3EE}" dt="2025-01-31T00:26:20.273" v="2050" actId="26606"/>
          <ac:spMkLst>
            <pc:docMk/>
            <pc:sldMk cId="1809030583" sldId="364"/>
            <ac:spMk id="22" creationId="{A8D57A06-A426-446D-B02C-A2DC6B62E45E}"/>
          </ac:spMkLst>
        </pc:spChg>
        <pc:picChg chg="add mod">
          <ac:chgData name="Daniel Guest" userId="fca47278-627c-48f8-97e5-df47fe5e9743" providerId="ADAL" clId="{58360A56-9A9D-4EAB-9C63-1397FC7CA3EE}" dt="2025-01-31T00:26:20.273" v="2050" actId="26606"/>
          <ac:picMkLst>
            <pc:docMk/>
            <pc:sldMk cId="1809030583" sldId="364"/>
            <ac:picMk id="11" creationId="{63CF5F66-41A8-11EB-3DC8-3E86F081AA80}"/>
          </ac:picMkLst>
        </pc:picChg>
      </pc:sldChg>
      <pc:sldChg chg="addSp delSp modSp new mod ord setBg modNotesTx">
        <pc:chgData name="Daniel Guest" userId="fca47278-627c-48f8-97e5-df47fe5e9743" providerId="ADAL" clId="{58360A56-9A9D-4EAB-9C63-1397FC7CA3EE}" dt="2025-02-06T23:26:41.517" v="8324"/>
        <pc:sldMkLst>
          <pc:docMk/>
          <pc:sldMk cId="1277511291" sldId="365"/>
        </pc:sldMkLst>
        <pc:spChg chg="add mod">
          <ac:chgData name="Daniel Guest" userId="fca47278-627c-48f8-97e5-df47fe5e9743" providerId="ADAL" clId="{58360A56-9A9D-4EAB-9C63-1397FC7CA3EE}" dt="2025-02-06T04:23:39.549" v="6414" actId="6549"/>
          <ac:spMkLst>
            <pc:docMk/>
            <pc:sldMk cId="1277511291" sldId="365"/>
            <ac:spMk id="2" creationId="{4D4CA70B-7ED5-7CDB-FD5A-5D3230EF3B8C}"/>
          </ac:spMkLst>
        </pc:spChg>
        <pc:spChg chg="add">
          <ac:chgData name="Daniel Guest" userId="fca47278-627c-48f8-97e5-df47fe5e9743" providerId="ADAL" clId="{58360A56-9A9D-4EAB-9C63-1397FC7CA3EE}" dt="2025-02-03T00:20:55.184" v="3021" actId="26606"/>
          <ac:spMkLst>
            <pc:docMk/>
            <pc:sldMk cId="1277511291" sldId="365"/>
            <ac:spMk id="19" creationId="{32BC26D8-82FB-445E-AA49-62A77D7C1EE0}"/>
          </ac:spMkLst>
        </pc:spChg>
        <pc:spChg chg="add">
          <ac:chgData name="Daniel Guest" userId="fca47278-627c-48f8-97e5-df47fe5e9743" providerId="ADAL" clId="{58360A56-9A9D-4EAB-9C63-1397FC7CA3EE}" dt="2025-02-03T00:20:55.184" v="3021" actId="26606"/>
          <ac:spMkLst>
            <pc:docMk/>
            <pc:sldMk cId="1277511291" sldId="365"/>
            <ac:spMk id="21" creationId="{CB44330D-EA18-4254-AA95-EB49948539B8}"/>
          </ac:spMkLst>
        </pc:spChg>
        <pc:picChg chg="add mod">
          <ac:chgData name="Daniel Guest" userId="fca47278-627c-48f8-97e5-df47fe5e9743" providerId="ADAL" clId="{58360A56-9A9D-4EAB-9C63-1397FC7CA3EE}" dt="2025-02-03T00:20:55.184" v="3021" actId="26606"/>
          <ac:picMkLst>
            <pc:docMk/>
            <pc:sldMk cId="1277511291" sldId="365"/>
            <ac:picMk id="4" creationId="{D797F53D-F4DE-28DC-9C1A-74907A22DA5A}"/>
          </ac:picMkLst>
        </pc:picChg>
      </pc:sldChg>
      <pc:sldChg chg="modSp mod modNotesTx">
        <pc:chgData name="Daniel Guest" userId="fca47278-627c-48f8-97e5-df47fe5e9743" providerId="ADAL" clId="{58360A56-9A9D-4EAB-9C63-1397FC7CA3EE}" dt="2025-02-06T23:27:06.420" v="8339" actId="20577"/>
        <pc:sldMkLst>
          <pc:docMk/>
          <pc:sldMk cId="1602499747" sldId="366"/>
        </pc:sldMkLst>
        <pc:spChg chg="mod">
          <ac:chgData name="Daniel Guest" userId="fca47278-627c-48f8-97e5-df47fe5e9743" providerId="ADAL" clId="{58360A56-9A9D-4EAB-9C63-1397FC7CA3EE}" dt="2025-01-31T00:52:42.892" v="2700" actId="1076"/>
          <ac:spMkLst>
            <pc:docMk/>
            <pc:sldMk cId="1602499747" sldId="366"/>
            <ac:spMk id="3" creationId="{42302BA0-AC95-4DDB-8F85-32B2E4273567}"/>
          </ac:spMkLst>
        </pc:spChg>
        <pc:spChg chg="mod">
          <ac:chgData name="Daniel Guest" userId="fca47278-627c-48f8-97e5-df47fe5e9743" providerId="ADAL" clId="{58360A56-9A9D-4EAB-9C63-1397FC7CA3EE}" dt="2025-02-06T23:27:06.420" v="8339" actId="20577"/>
          <ac:spMkLst>
            <pc:docMk/>
            <pc:sldMk cId="1602499747" sldId="366"/>
            <ac:spMk id="4" creationId="{A5191A5A-AD33-67D9-4EC2-36D674C6C60C}"/>
          </ac:spMkLst>
        </pc:spChg>
      </pc:sldChg>
      <pc:sldChg chg="add del">
        <pc:chgData name="Daniel Guest" userId="fca47278-627c-48f8-97e5-df47fe5e9743" providerId="ADAL" clId="{58360A56-9A9D-4EAB-9C63-1397FC7CA3EE}" dt="2025-01-31T00:52:33.799" v="2698"/>
        <pc:sldMkLst>
          <pc:docMk/>
          <pc:sldMk cId="2081488914" sldId="367"/>
        </pc:sldMkLst>
      </pc:sldChg>
      <pc:sldChg chg="modSp mod modAnim modNotesTx">
        <pc:chgData name="Daniel Guest" userId="fca47278-627c-48f8-97e5-df47fe5e9743" providerId="ADAL" clId="{58360A56-9A9D-4EAB-9C63-1397FC7CA3EE}" dt="2025-02-17T03:24:09.787" v="10029" actId="115"/>
        <pc:sldMkLst>
          <pc:docMk/>
          <pc:sldMk cId="2538579217" sldId="367"/>
        </pc:sldMkLst>
      </pc:sldChg>
      <pc:sldChg chg="new del">
        <pc:chgData name="Daniel Guest" userId="fca47278-627c-48f8-97e5-df47fe5e9743" providerId="ADAL" clId="{58360A56-9A9D-4EAB-9C63-1397FC7CA3EE}" dt="2025-02-03T00:52:56.247" v="3048" actId="680"/>
        <pc:sldMkLst>
          <pc:docMk/>
          <pc:sldMk cId="4065081423" sldId="367"/>
        </pc:sldMkLst>
      </pc:sldChg>
      <pc:sldChg chg="modSp mod modNotesTx">
        <pc:chgData name="Daniel Guest" userId="fca47278-627c-48f8-97e5-df47fe5e9743" providerId="ADAL" clId="{58360A56-9A9D-4EAB-9C63-1397FC7CA3EE}" dt="2025-02-17T04:31:19.149" v="10301" actId="114"/>
        <pc:sldMkLst>
          <pc:docMk/>
          <pc:sldMk cId="1979298264" sldId="368"/>
        </pc:sldMkLst>
        <pc:spChg chg="mod">
          <ac:chgData name="Daniel Guest" userId="fca47278-627c-48f8-97e5-df47fe5e9743" providerId="ADAL" clId="{58360A56-9A9D-4EAB-9C63-1397FC7CA3EE}" dt="2025-02-03T00:57:06.307" v="3070" actId="1076"/>
          <ac:spMkLst>
            <pc:docMk/>
            <pc:sldMk cId="1979298264" sldId="368"/>
            <ac:spMk id="3" creationId="{E6985BC5-24A3-3FFA-D602-BBB15A886358}"/>
          </ac:spMkLst>
        </pc:spChg>
        <pc:spChg chg="mod">
          <ac:chgData name="Daniel Guest" userId="fca47278-627c-48f8-97e5-df47fe5e9743" providerId="ADAL" clId="{58360A56-9A9D-4EAB-9C63-1397FC7CA3EE}" dt="2025-02-06T04:52:14.122" v="6873" actId="6549"/>
          <ac:spMkLst>
            <pc:docMk/>
            <pc:sldMk cId="1979298264" sldId="368"/>
            <ac:spMk id="4" creationId="{CEAC5691-2F46-D93B-BBB0-BF12DFABA8CF}"/>
          </ac:spMkLst>
        </pc:spChg>
      </pc:sldChg>
      <pc:sldChg chg="del">
        <pc:chgData name="Daniel Guest" userId="fca47278-627c-48f8-97e5-df47fe5e9743" providerId="ADAL" clId="{58360A56-9A9D-4EAB-9C63-1397FC7CA3EE}" dt="2025-02-03T01:25:18.879" v="3365" actId="47"/>
        <pc:sldMkLst>
          <pc:docMk/>
          <pc:sldMk cId="614076726" sldId="369"/>
        </pc:sldMkLst>
      </pc:sldChg>
      <pc:sldChg chg="modSp add mod modNotesTx">
        <pc:chgData name="Daniel Guest" userId="fca47278-627c-48f8-97e5-df47fe5e9743" providerId="ADAL" clId="{58360A56-9A9D-4EAB-9C63-1397FC7CA3EE}" dt="2025-02-06T05:33:17.649" v="7381" actId="20577"/>
        <pc:sldMkLst>
          <pc:docMk/>
          <pc:sldMk cId="1272756309" sldId="369"/>
        </pc:sldMkLst>
      </pc:sldChg>
      <pc:sldChg chg="modSp add mod">
        <pc:chgData name="Daniel Guest" userId="fca47278-627c-48f8-97e5-df47fe5e9743" providerId="ADAL" clId="{58360A56-9A9D-4EAB-9C63-1397FC7CA3EE}" dt="2025-02-06T06:12:36.735" v="7451" actId="6549"/>
        <pc:sldMkLst>
          <pc:docMk/>
          <pc:sldMk cId="74676728" sldId="370"/>
        </pc:sldMkLst>
        <pc:spChg chg="mod">
          <ac:chgData name="Daniel Guest" userId="fca47278-627c-48f8-97e5-df47fe5e9743" providerId="ADAL" clId="{58360A56-9A9D-4EAB-9C63-1397FC7CA3EE}" dt="2025-02-06T06:12:36.735" v="7451" actId="6549"/>
          <ac:spMkLst>
            <pc:docMk/>
            <pc:sldMk cId="74676728" sldId="370"/>
            <ac:spMk id="3" creationId="{B4E4AF43-906A-575F-C562-9B414F5CE4B0}"/>
          </ac:spMkLst>
        </pc:spChg>
      </pc:sldChg>
      <pc:sldChg chg="add del modNotesTx">
        <pc:chgData name="Daniel Guest" userId="fca47278-627c-48f8-97e5-df47fe5e9743" providerId="ADAL" clId="{58360A56-9A9D-4EAB-9C63-1397FC7CA3EE}" dt="2025-02-06T05:05:51.074" v="7097" actId="2696"/>
        <pc:sldMkLst>
          <pc:docMk/>
          <pc:sldMk cId="1680392664" sldId="370"/>
        </pc:sldMkLst>
      </pc:sldChg>
      <pc:sldChg chg="del">
        <pc:chgData name="Daniel Guest" userId="fca47278-627c-48f8-97e5-df47fe5e9743" providerId="ADAL" clId="{58360A56-9A9D-4EAB-9C63-1397FC7CA3EE}" dt="2025-02-06T05:05:47.470" v="7096" actId="2696"/>
        <pc:sldMkLst>
          <pc:docMk/>
          <pc:sldMk cId="614076726" sldId="371"/>
        </pc:sldMkLst>
      </pc:sldChg>
      <pc:sldChg chg="modSp mod modNotesTx">
        <pc:chgData name="Daniel Guest" userId="fca47278-627c-48f8-97e5-df47fe5e9743" providerId="ADAL" clId="{58360A56-9A9D-4EAB-9C63-1397FC7CA3EE}" dt="2025-02-06T23:47:44.259" v="8946" actId="20577"/>
        <pc:sldMkLst>
          <pc:docMk/>
          <pc:sldMk cId="1792995525" sldId="372"/>
        </pc:sldMkLst>
        <pc:spChg chg="mod">
          <ac:chgData name="Daniel Guest" userId="fca47278-627c-48f8-97e5-df47fe5e9743" providerId="ADAL" clId="{58360A56-9A9D-4EAB-9C63-1397FC7CA3EE}" dt="2025-02-03T05:38:06.929" v="5673" actId="20577"/>
          <ac:spMkLst>
            <pc:docMk/>
            <pc:sldMk cId="1792995525" sldId="372"/>
            <ac:spMk id="3" creationId="{64123AE6-B50D-ED62-B7B0-069DB213332F}"/>
          </ac:spMkLst>
        </pc:spChg>
        <pc:spChg chg="mod">
          <ac:chgData name="Daniel Guest" userId="fca47278-627c-48f8-97e5-df47fe5e9743" providerId="ADAL" clId="{58360A56-9A9D-4EAB-9C63-1397FC7CA3EE}" dt="2025-02-06T23:47:44.259" v="8946" actId="20577"/>
          <ac:spMkLst>
            <pc:docMk/>
            <pc:sldMk cId="1792995525" sldId="372"/>
            <ac:spMk id="4" creationId="{E514DA48-CCBB-8AA9-AC0F-F88B6D1377F6}"/>
          </ac:spMkLst>
        </pc:spChg>
      </pc:sldChg>
      <pc:sldChg chg="modSp del mod modNotesTx">
        <pc:chgData name="Daniel Guest" userId="fca47278-627c-48f8-97e5-df47fe5e9743" providerId="ADAL" clId="{58360A56-9A9D-4EAB-9C63-1397FC7CA3EE}" dt="2025-02-06T06:15:04.546" v="7456" actId="47"/>
        <pc:sldMkLst>
          <pc:docMk/>
          <pc:sldMk cId="2534290157" sldId="373"/>
        </pc:sldMkLst>
      </pc:sldChg>
      <pc:sldChg chg="addSp delSp modSp mod setBg modClrScheme chgLayout modNotesTx">
        <pc:chgData name="Daniel Guest" userId="fca47278-627c-48f8-97e5-df47fe5e9743" providerId="ADAL" clId="{58360A56-9A9D-4EAB-9C63-1397FC7CA3EE}" dt="2025-02-17T05:52:38.258" v="10632" actId="14100"/>
        <pc:sldMkLst>
          <pc:docMk/>
          <pc:sldMk cId="3603808009" sldId="374"/>
        </pc:sldMkLst>
        <pc:spChg chg="mod ord">
          <ac:chgData name="Daniel Guest" userId="fca47278-627c-48f8-97e5-df47fe5e9743" providerId="ADAL" clId="{58360A56-9A9D-4EAB-9C63-1397FC7CA3EE}" dt="2025-02-17T05:51:01.353" v="10625" actId="26606"/>
          <ac:spMkLst>
            <pc:docMk/>
            <pc:sldMk cId="3603808009" sldId="374"/>
            <ac:spMk id="3" creationId="{78E67764-D2A8-0A76-3FA4-BCC012027A40}"/>
          </ac:spMkLst>
        </pc:spChg>
        <pc:spChg chg="ord">
          <ac:chgData name="Daniel Guest" userId="fca47278-627c-48f8-97e5-df47fe5e9743" providerId="ADAL" clId="{58360A56-9A9D-4EAB-9C63-1397FC7CA3EE}" dt="2025-02-17T05:51:01.353" v="10625" actId="26606"/>
          <ac:spMkLst>
            <pc:docMk/>
            <pc:sldMk cId="3603808009" sldId="374"/>
            <ac:spMk id="4" creationId="{C780005F-BDD4-2E48-85A1-6AC67A7F04B1}"/>
          </ac:spMkLst>
        </pc:spChg>
        <pc:spChg chg="add mod ord">
          <ac:chgData name="Daniel Guest" userId="fca47278-627c-48f8-97e5-df47fe5e9743" providerId="ADAL" clId="{58360A56-9A9D-4EAB-9C63-1397FC7CA3EE}" dt="2025-02-17T05:51:01.353" v="10625" actId="26606"/>
          <ac:spMkLst>
            <pc:docMk/>
            <pc:sldMk cId="3603808009" sldId="374"/>
            <ac:spMk id="5" creationId="{161B533D-3373-322B-1E7F-25B6D905D2D2}"/>
          </ac:spMkLst>
        </pc:spChg>
        <pc:spChg chg="add mod ord">
          <ac:chgData name="Daniel Guest" userId="fca47278-627c-48f8-97e5-df47fe5e9743" providerId="ADAL" clId="{58360A56-9A9D-4EAB-9C63-1397FC7CA3EE}" dt="2025-02-17T05:52:38.258" v="10632" actId="14100"/>
          <ac:spMkLst>
            <pc:docMk/>
            <pc:sldMk cId="3603808009" sldId="374"/>
            <ac:spMk id="6" creationId="{C007444C-FE53-D7C4-2CCC-3ABF99A31C0A}"/>
          </ac:spMkLst>
        </pc:spChg>
      </pc:sldChg>
      <pc:sldChg chg="addSp delSp modSp del mod modClrScheme chgLayout modNotesTx">
        <pc:chgData name="Daniel Guest" userId="fca47278-627c-48f8-97e5-df47fe5e9743" providerId="ADAL" clId="{58360A56-9A9D-4EAB-9C63-1397FC7CA3EE}" dt="2025-02-06T06:14:55.562" v="7455" actId="2696"/>
        <pc:sldMkLst>
          <pc:docMk/>
          <pc:sldMk cId="209718089" sldId="375"/>
        </pc:sldMkLst>
      </pc:sldChg>
      <pc:sldChg chg="add">
        <pc:chgData name="Daniel Guest" userId="fca47278-627c-48f8-97e5-df47fe5e9743" providerId="ADAL" clId="{58360A56-9A9D-4EAB-9C63-1397FC7CA3EE}" dt="2025-02-06T05:06:05.129" v="7098"/>
        <pc:sldMkLst>
          <pc:docMk/>
          <pc:sldMk cId="614076726" sldId="377"/>
        </pc:sldMkLst>
      </pc:sldChg>
      <pc:sldChg chg="modSp add mod">
        <pc:chgData name="Daniel Guest" userId="fca47278-627c-48f8-97e5-df47fe5e9743" providerId="ADAL" clId="{58360A56-9A9D-4EAB-9C63-1397FC7CA3EE}" dt="2025-02-07T01:05:50.515" v="8956" actId="20577"/>
        <pc:sldMkLst>
          <pc:docMk/>
          <pc:sldMk cId="1680392664" sldId="378"/>
        </pc:sldMkLst>
      </pc:sldChg>
      <pc:sldChg chg="addSp modSp new mod modClrScheme chgLayout">
        <pc:chgData name="Daniel Guest" userId="fca47278-627c-48f8-97e5-df47fe5e9743" providerId="ADAL" clId="{58360A56-9A9D-4EAB-9C63-1397FC7CA3EE}" dt="2025-02-07T03:37:40.488" v="9174" actId="20577"/>
        <pc:sldMkLst>
          <pc:docMk/>
          <pc:sldMk cId="3988810917" sldId="379"/>
        </pc:sldMkLst>
        <pc:spChg chg="add mod">
          <ac:chgData name="Daniel Guest" userId="fca47278-627c-48f8-97e5-df47fe5e9743" providerId="ADAL" clId="{58360A56-9A9D-4EAB-9C63-1397FC7CA3EE}" dt="2025-02-07T03:36:08.860" v="8989" actId="20577"/>
          <ac:spMkLst>
            <pc:docMk/>
            <pc:sldMk cId="3988810917" sldId="379"/>
            <ac:spMk id="2" creationId="{8CABD85A-83EB-3EA0-7890-FF471D3A8595}"/>
          </ac:spMkLst>
        </pc:spChg>
        <pc:spChg chg="add mod">
          <ac:chgData name="Daniel Guest" userId="fca47278-627c-48f8-97e5-df47fe5e9743" providerId="ADAL" clId="{58360A56-9A9D-4EAB-9C63-1397FC7CA3EE}" dt="2025-02-07T03:37:40.488" v="9174" actId="20577"/>
          <ac:spMkLst>
            <pc:docMk/>
            <pc:sldMk cId="3988810917" sldId="379"/>
            <ac:spMk id="3" creationId="{F1636996-8A0C-9E7D-EE29-9388CE874971}"/>
          </ac:spMkLst>
        </pc:spChg>
      </pc:sldChg>
      <pc:sldChg chg="addSp delSp modSp new mod setBg modClrScheme delAnim modAnim chgLayout modNotesTx">
        <pc:chgData name="Daniel Guest" userId="fca47278-627c-48f8-97e5-df47fe5e9743" providerId="ADAL" clId="{58360A56-9A9D-4EAB-9C63-1397FC7CA3EE}" dt="2025-02-17T05:39:42.115" v="10591" actId="14100"/>
        <pc:sldMkLst>
          <pc:docMk/>
          <pc:sldMk cId="1571441497" sldId="380"/>
        </pc:sldMkLst>
        <pc:spChg chg="mod ord">
          <ac:chgData name="Daniel Guest" userId="fca47278-627c-48f8-97e5-df47fe5e9743" providerId="ADAL" clId="{58360A56-9A9D-4EAB-9C63-1397FC7CA3EE}" dt="2025-02-11T06:25:21.693" v="9996" actId="26606"/>
          <ac:spMkLst>
            <pc:docMk/>
            <pc:sldMk cId="1571441497" sldId="380"/>
            <ac:spMk id="2" creationId="{9E271EB0-6FEC-2790-B826-20586E9C226E}"/>
          </ac:spMkLst>
        </pc:spChg>
        <pc:spChg chg="add mod ord">
          <ac:chgData name="Daniel Guest" userId="fca47278-627c-48f8-97e5-df47fe5e9743" providerId="ADAL" clId="{58360A56-9A9D-4EAB-9C63-1397FC7CA3EE}" dt="2025-02-11T06:30:08.738" v="10002" actId="14100"/>
          <ac:spMkLst>
            <pc:docMk/>
            <pc:sldMk cId="1571441497" sldId="380"/>
            <ac:spMk id="3" creationId="{81F27547-05EB-EA23-E427-609A3E52C058}"/>
          </ac:spMkLst>
        </pc:spChg>
        <pc:picChg chg="add mod ord">
          <ac:chgData name="Daniel Guest" userId="fca47278-627c-48f8-97e5-df47fe5e9743" providerId="ADAL" clId="{58360A56-9A9D-4EAB-9C63-1397FC7CA3EE}" dt="2025-02-11T06:25:21.693" v="9996" actId="26606"/>
          <ac:picMkLst>
            <pc:docMk/>
            <pc:sldMk cId="1571441497" sldId="380"/>
            <ac:picMk id="4" creationId="{ADF47C3A-01BA-2B2E-8509-914777392357}"/>
          </ac:picMkLst>
        </pc:picChg>
        <pc:picChg chg="add mod ord">
          <ac:chgData name="Daniel Guest" userId="fca47278-627c-48f8-97e5-df47fe5e9743" providerId="ADAL" clId="{58360A56-9A9D-4EAB-9C63-1397FC7CA3EE}" dt="2025-02-11T06:26:51.083" v="9997" actId="1076"/>
          <ac:picMkLst>
            <pc:docMk/>
            <pc:sldMk cId="1571441497" sldId="380"/>
            <ac:picMk id="7" creationId="{2B8873F4-A94D-3927-A8AD-9611E144B3B1}"/>
          </ac:picMkLst>
        </pc:picChg>
        <pc:picChg chg="add mod">
          <ac:chgData name="Daniel Guest" userId="fca47278-627c-48f8-97e5-df47fe5e9743" providerId="ADAL" clId="{58360A56-9A9D-4EAB-9C63-1397FC7CA3EE}" dt="2025-02-17T05:39:42.115" v="10591" actId="14100"/>
          <ac:picMkLst>
            <pc:docMk/>
            <pc:sldMk cId="1571441497" sldId="380"/>
            <ac:picMk id="8" creationId="{889BB2C2-6FEE-E170-EF44-87B16AE0A4C9}"/>
          </ac:picMkLst>
        </pc:picChg>
        <pc:picChg chg="add mod">
          <ac:chgData name="Daniel Guest" userId="fca47278-627c-48f8-97e5-df47fe5e9743" providerId="ADAL" clId="{58360A56-9A9D-4EAB-9C63-1397FC7CA3EE}" dt="2025-02-11T06:25:21.693" v="9996" actId="26606"/>
          <ac:picMkLst>
            <pc:docMk/>
            <pc:sldMk cId="1571441497" sldId="380"/>
            <ac:picMk id="9" creationId="{06500F70-FFAF-63D3-BEA6-651C9E6ACCE2}"/>
          </ac:picMkLst>
        </pc:picChg>
      </pc:sldChg>
      <pc:sldChg chg="addSp delSp modSp new del mod delAnim modAnim">
        <pc:chgData name="Daniel Guest" userId="fca47278-627c-48f8-97e5-df47fe5e9743" providerId="ADAL" clId="{58360A56-9A9D-4EAB-9C63-1397FC7CA3EE}" dt="2025-02-11T00:55:53.761" v="9353" actId="2696"/>
        <pc:sldMkLst>
          <pc:docMk/>
          <pc:sldMk cId="1538716708" sldId="381"/>
        </pc:sldMkLst>
      </pc:sldChg>
      <pc:sldChg chg="modSp add mod modNotesTx">
        <pc:chgData name="Daniel Guest" userId="fca47278-627c-48f8-97e5-df47fe5e9743" providerId="ADAL" clId="{58360A56-9A9D-4EAB-9C63-1397FC7CA3EE}" dt="2025-02-17T05:51:49.276" v="10628" actId="114"/>
        <pc:sldMkLst>
          <pc:docMk/>
          <pc:sldMk cId="2921988016" sldId="381"/>
        </pc:sldMkLst>
      </pc:sldChg>
    </pc:docChg>
  </pc:docChgLst>
  <pc:docChgLst>
    <pc:chgData name="Daniel Guest" userId="S::dguest1@slq.qld.gov.au::fca47278-627c-48f8-97e5-df47fe5e9743" providerId="AD" clId="Web-{8FC37432-3453-C487-356E-78117DDF2FCE}"/>
    <pc:docChg chg="addSld modSld">
      <pc:chgData name="Daniel Guest" userId="S::dguest1@slq.qld.gov.au::fca47278-627c-48f8-97e5-df47fe5e9743" providerId="AD" clId="Web-{8FC37432-3453-C487-356E-78117DDF2FCE}" dt="2025-03-20T02:38:56.348" v="40" actId="20577"/>
      <pc:docMkLst>
        <pc:docMk/>
      </pc:docMkLst>
      <pc:sldChg chg="add">
        <pc:chgData name="Daniel Guest" userId="S::dguest1@slq.qld.gov.au::fca47278-627c-48f8-97e5-df47fe5e9743" providerId="AD" clId="Web-{8FC37432-3453-C487-356E-78117DDF2FCE}" dt="2025-03-20T02:33:45.413" v="1"/>
        <pc:sldMkLst>
          <pc:docMk/>
          <pc:sldMk cId="1647239839" sldId="261"/>
        </pc:sldMkLst>
      </pc:sldChg>
      <pc:sldChg chg="modSp">
        <pc:chgData name="Daniel Guest" userId="S::dguest1@slq.qld.gov.au::fca47278-627c-48f8-97e5-df47fe5e9743" providerId="AD" clId="Web-{8FC37432-3453-C487-356E-78117DDF2FCE}" dt="2025-03-20T02:38:56.348" v="40" actId="20577"/>
        <pc:sldMkLst>
          <pc:docMk/>
          <pc:sldMk cId="3976219727" sldId="324"/>
        </pc:sldMkLst>
        <pc:spChg chg="mod">
          <ac:chgData name="Daniel Guest" userId="S::dguest1@slq.qld.gov.au::fca47278-627c-48f8-97e5-df47fe5e9743" providerId="AD" clId="Web-{8FC37432-3453-C487-356E-78117DDF2FCE}" dt="2025-03-20T02:38:56.348" v="40" actId="20577"/>
          <ac:spMkLst>
            <pc:docMk/>
            <pc:sldMk cId="3976219727" sldId="324"/>
            <ac:spMk id="4" creationId="{CEAC5691-2F46-D93B-BBB0-BF12DFABA8CF}"/>
          </ac:spMkLst>
        </pc:spChg>
      </pc:sldChg>
      <pc:sldChg chg="modSp add">
        <pc:chgData name="Daniel Guest" userId="S::dguest1@slq.qld.gov.au::fca47278-627c-48f8-97e5-df47fe5e9743" providerId="AD" clId="Web-{8FC37432-3453-C487-356E-78117DDF2FCE}" dt="2025-03-20T02:35:07.116" v="6" actId="20577"/>
        <pc:sldMkLst>
          <pc:docMk/>
          <pc:sldMk cId="2195502145" sldId="728"/>
        </pc:sldMkLst>
        <pc:spChg chg="mod">
          <ac:chgData name="Daniel Guest" userId="S::dguest1@slq.qld.gov.au::fca47278-627c-48f8-97e5-df47fe5e9743" providerId="AD" clId="Web-{8FC37432-3453-C487-356E-78117DDF2FCE}" dt="2025-03-20T02:35:07.116" v="6" actId="20577"/>
          <ac:spMkLst>
            <pc:docMk/>
            <pc:sldMk cId="2195502145" sldId="728"/>
            <ac:spMk id="8" creationId="{072FCD46-863F-446D-A7F2-9335AD256C63}"/>
          </ac:spMkLst>
        </pc:spChg>
      </pc:sldChg>
    </pc:docChg>
  </pc:docChgLst>
  <pc:docChgLst>
    <pc:chgData name="Daniel Guest" userId="fca47278-627c-48f8-97e5-df47fe5e9743" providerId="ADAL" clId="{90337B13-95A4-4254-9F6F-91FFF43E9D8B}"/>
    <pc:docChg chg="undo custSel modSld">
      <pc:chgData name="Daniel Guest" userId="fca47278-627c-48f8-97e5-df47fe5e9743" providerId="ADAL" clId="{90337B13-95A4-4254-9F6F-91FFF43E9D8B}" dt="2025-03-19T23:46:31.710" v="47" actId="14100"/>
      <pc:docMkLst>
        <pc:docMk/>
      </pc:docMkLst>
      <pc:sldChg chg="modNotesTx">
        <pc:chgData name="Daniel Guest" userId="fca47278-627c-48f8-97e5-df47fe5e9743" providerId="ADAL" clId="{90337B13-95A4-4254-9F6F-91FFF43E9D8B}" dt="2025-03-13T01:48:40.287" v="1" actId="313"/>
        <pc:sldMkLst>
          <pc:docMk/>
          <pc:sldMk cId="1979298264" sldId="368"/>
        </pc:sldMkLst>
      </pc:sldChg>
      <pc:sldChg chg="modSp mod">
        <pc:chgData name="Daniel Guest" userId="fca47278-627c-48f8-97e5-df47fe5e9743" providerId="ADAL" clId="{90337B13-95A4-4254-9F6F-91FFF43E9D8B}" dt="2025-03-12T23:20:22.351" v="0"/>
        <pc:sldMkLst>
          <pc:docMk/>
          <pc:sldMk cId="2661612573" sldId="502"/>
        </pc:sldMkLst>
        <pc:spChg chg="mod">
          <ac:chgData name="Daniel Guest" userId="fca47278-627c-48f8-97e5-df47fe5e9743" providerId="ADAL" clId="{90337B13-95A4-4254-9F6F-91FFF43E9D8B}" dt="2025-03-12T23:20:22.351" v="0"/>
          <ac:spMkLst>
            <pc:docMk/>
            <pc:sldMk cId="2661612573" sldId="502"/>
            <ac:spMk id="8" creationId="{FE59FE59-FE52-4094-A8FD-89E4A644233F}"/>
          </ac:spMkLst>
        </pc:spChg>
      </pc:sldChg>
      <pc:sldChg chg="addSp delSp modSp mod setBg">
        <pc:chgData name="Daniel Guest" userId="fca47278-627c-48f8-97e5-df47fe5e9743" providerId="ADAL" clId="{90337B13-95A4-4254-9F6F-91FFF43E9D8B}" dt="2025-03-19T23:46:31.710" v="47" actId="14100"/>
        <pc:sldMkLst>
          <pc:docMk/>
          <pc:sldMk cId="2286747171" sldId="725"/>
        </pc:sldMkLst>
        <pc:spChg chg="mod">
          <ac:chgData name="Daniel Guest" userId="fca47278-627c-48f8-97e5-df47fe5e9743" providerId="ADAL" clId="{90337B13-95A4-4254-9F6F-91FFF43E9D8B}" dt="2025-03-19T23:46:31.710" v="47" actId="14100"/>
          <ac:spMkLst>
            <pc:docMk/>
            <pc:sldMk cId="2286747171" sldId="725"/>
            <ac:spMk id="2" creationId="{F9EDF36C-1489-601F-1B3A-239255667547}"/>
          </ac:spMkLst>
        </pc:spChg>
        <pc:spChg chg="mod ord">
          <ac:chgData name="Daniel Guest" userId="fca47278-627c-48f8-97e5-df47fe5e9743" providerId="ADAL" clId="{90337B13-95A4-4254-9F6F-91FFF43E9D8B}" dt="2025-03-19T23:45:56.121" v="46" actId="14100"/>
          <ac:spMkLst>
            <pc:docMk/>
            <pc:sldMk cId="2286747171" sldId="725"/>
            <ac:spMk id="3" creationId="{9D58E80B-3047-8774-D45F-C5E505D8CACB}"/>
          </ac:spMkLst>
        </pc:spChg>
        <pc:spChg chg="add del">
          <ac:chgData name="Daniel Guest" userId="fca47278-627c-48f8-97e5-df47fe5e9743" providerId="ADAL" clId="{90337B13-95A4-4254-9F6F-91FFF43E9D8B}" dt="2025-03-19T23:43:12.805" v="3" actId="26606"/>
          <ac:spMkLst>
            <pc:docMk/>
            <pc:sldMk cId="2286747171" sldId="725"/>
            <ac:spMk id="11" creationId="{A2679492-7988-4050-9056-542444452411}"/>
          </ac:spMkLst>
        </pc:spChg>
        <pc:spChg chg="add del">
          <ac:chgData name="Daniel Guest" userId="fca47278-627c-48f8-97e5-df47fe5e9743" providerId="ADAL" clId="{90337B13-95A4-4254-9F6F-91FFF43E9D8B}" dt="2025-03-19T23:43:12.805" v="3" actId="26606"/>
          <ac:spMkLst>
            <pc:docMk/>
            <pc:sldMk cId="2286747171" sldId="725"/>
            <ac:spMk id="13" creationId="{B091B163-7D61-4891-ABCF-5C13D9C418D0}"/>
          </ac:spMkLst>
        </pc:spChg>
        <pc:spChg chg="add del">
          <ac:chgData name="Daniel Guest" userId="fca47278-627c-48f8-97e5-df47fe5e9743" providerId="ADAL" clId="{90337B13-95A4-4254-9F6F-91FFF43E9D8B}" dt="2025-03-19T23:43:14.209" v="5" actId="26606"/>
          <ac:spMkLst>
            <pc:docMk/>
            <pc:sldMk cId="2286747171" sldId="725"/>
            <ac:spMk id="17" creationId="{2EB492CD-616E-47F8-933B-5E2D952A0593}"/>
          </ac:spMkLst>
        </pc:spChg>
        <pc:spChg chg="add del">
          <ac:chgData name="Daniel Guest" userId="fca47278-627c-48f8-97e5-df47fe5e9743" providerId="ADAL" clId="{90337B13-95A4-4254-9F6F-91FFF43E9D8B}" dt="2025-03-19T23:43:14.209" v="5" actId="26606"/>
          <ac:spMkLst>
            <pc:docMk/>
            <pc:sldMk cId="2286747171" sldId="725"/>
            <ac:spMk id="18" creationId="{59383CF9-23B5-4335-9B21-1791C4CF1C75}"/>
          </ac:spMkLst>
        </pc:spChg>
        <pc:spChg chg="add del">
          <ac:chgData name="Daniel Guest" userId="fca47278-627c-48f8-97e5-df47fe5e9743" providerId="ADAL" clId="{90337B13-95A4-4254-9F6F-91FFF43E9D8B}" dt="2025-03-19T23:43:14.209" v="5" actId="26606"/>
          <ac:spMkLst>
            <pc:docMk/>
            <pc:sldMk cId="2286747171" sldId="725"/>
            <ac:spMk id="19" creationId="{0007FE00-9498-4706-B255-6437B0252C02}"/>
          </ac:spMkLst>
        </pc:spChg>
        <pc:spChg chg="add del">
          <ac:chgData name="Daniel Guest" userId="fca47278-627c-48f8-97e5-df47fe5e9743" providerId="ADAL" clId="{90337B13-95A4-4254-9F6F-91FFF43E9D8B}" dt="2025-03-19T23:43:18.834" v="7" actId="26606"/>
          <ac:spMkLst>
            <pc:docMk/>
            <pc:sldMk cId="2286747171" sldId="725"/>
            <ac:spMk id="21" creationId="{FFB60E8C-7224-44A4-87A0-46A1711DD2ED}"/>
          </ac:spMkLst>
        </pc:spChg>
        <pc:spChg chg="add del">
          <ac:chgData name="Daniel Guest" userId="fca47278-627c-48f8-97e5-df47fe5e9743" providerId="ADAL" clId="{90337B13-95A4-4254-9F6F-91FFF43E9D8B}" dt="2025-03-19T23:43:18.834" v="7" actId="26606"/>
          <ac:spMkLst>
            <pc:docMk/>
            <pc:sldMk cId="2286747171" sldId="725"/>
            <ac:spMk id="22" creationId="{5DA32751-37A2-45C0-BE94-63D375E27003}"/>
          </ac:spMkLst>
        </pc:spChg>
        <pc:spChg chg="add del">
          <ac:chgData name="Daniel Guest" userId="fca47278-627c-48f8-97e5-df47fe5e9743" providerId="ADAL" clId="{90337B13-95A4-4254-9F6F-91FFF43E9D8B}" dt="2025-03-19T23:43:18.834" v="7" actId="26606"/>
          <ac:spMkLst>
            <pc:docMk/>
            <pc:sldMk cId="2286747171" sldId="725"/>
            <ac:spMk id="23" creationId="{E659831F-0D9A-4C63-9EBB-8435B85A440F}"/>
          </ac:spMkLst>
        </pc:spChg>
        <pc:spChg chg="add del">
          <ac:chgData name="Daniel Guest" userId="fca47278-627c-48f8-97e5-df47fe5e9743" providerId="ADAL" clId="{90337B13-95A4-4254-9F6F-91FFF43E9D8B}" dt="2025-03-19T23:43:18.834" v="7" actId="26606"/>
          <ac:spMkLst>
            <pc:docMk/>
            <pc:sldMk cId="2286747171" sldId="725"/>
            <ac:spMk id="24" creationId="{5A55FBCD-CD42-40F5-8A1B-3203F9CAEEAA}"/>
          </ac:spMkLst>
        </pc:spChg>
        <pc:spChg chg="add del">
          <ac:chgData name="Daniel Guest" userId="fca47278-627c-48f8-97e5-df47fe5e9743" providerId="ADAL" clId="{90337B13-95A4-4254-9F6F-91FFF43E9D8B}" dt="2025-03-19T23:44:24.260" v="19" actId="26606"/>
          <ac:spMkLst>
            <pc:docMk/>
            <pc:sldMk cId="2286747171" sldId="725"/>
            <ac:spMk id="29" creationId="{FFB60E8C-7224-44A4-87A0-46A1711DD2ED}"/>
          </ac:spMkLst>
        </pc:spChg>
        <pc:spChg chg="add del">
          <ac:chgData name="Daniel Guest" userId="fca47278-627c-48f8-97e5-df47fe5e9743" providerId="ADAL" clId="{90337B13-95A4-4254-9F6F-91FFF43E9D8B}" dt="2025-03-19T23:44:24.260" v="19" actId="26606"/>
          <ac:spMkLst>
            <pc:docMk/>
            <pc:sldMk cId="2286747171" sldId="725"/>
            <ac:spMk id="30" creationId="{5DA32751-37A2-45C0-BE94-63D375E27003}"/>
          </ac:spMkLst>
        </pc:spChg>
        <pc:spChg chg="add del">
          <ac:chgData name="Daniel Guest" userId="fca47278-627c-48f8-97e5-df47fe5e9743" providerId="ADAL" clId="{90337B13-95A4-4254-9F6F-91FFF43E9D8B}" dt="2025-03-19T23:44:24.260" v="19" actId="26606"/>
          <ac:spMkLst>
            <pc:docMk/>
            <pc:sldMk cId="2286747171" sldId="725"/>
            <ac:spMk id="31" creationId="{E659831F-0D9A-4C63-9EBB-8435B85A440F}"/>
          </ac:spMkLst>
        </pc:spChg>
        <pc:spChg chg="add del">
          <ac:chgData name="Daniel Guest" userId="fca47278-627c-48f8-97e5-df47fe5e9743" providerId="ADAL" clId="{90337B13-95A4-4254-9F6F-91FFF43E9D8B}" dt="2025-03-19T23:44:24.260" v="19" actId="26606"/>
          <ac:spMkLst>
            <pc:docMk/>
            <pc:sldMk cId="2286747171" sldId="725"/>
            <ac:spMk id="32" creationId="{5A55FBCD-CD42-40F5-8A1B-3203F9CAEEAA}"/>
          </ac:spMkLst>
        </pc:spChg>
        <pc:grpChg chg="add del">
          <ac:chgData name="Daniel Guest" userId="fca47278-627c-48f8-97e5-df47fe5e9743" providerId="ADAL" clId="{90337B13-95A4-4254-9F6F-91FFF43E9D8B}" dt="2025-03-19T23:43:39.390" v="9" actId="26606"/>
          <ac:grpSpMkLst>
            <pc:docMk/>
            <pc:sldMk cId="2286747171" sldId="725"/>
            <ac:grpSpMk id="26" creationId="{31C49F18-8757-4E87-5C2E-9D6D7B82BA3B}"/>
          </ac:grpSpMkLst>
        </pc:grpChg>
        <pc:grpChg chg="add">
          <ac:chgData name="Daniel Guest" userId="fca47278-627c-48f8-97e5-df47fe5e9743" providerId="ADAL" clId="{90337B13-95A4-4254-9F6F-91FFF43E9D8B}" dt="2025-03-19T23:44:24.260" v="19" actId="26606"/>
          <ac:grpSpMkLst>
            <pc:docMk/>
            <pc:sldMk cId="2286747171" sldId="725"/>
            <ac:grpSpMk id="37" creationId="{31C49F18-8757-4E87-5C2E-9D6D7B82BA3B}"/>
          </ac:grpSpMkLst>
        </pc:grpChg>
        <pc:picChg chg="mod">
          <ac:chgData name="Daniel Guest" userId="fca47278-627c-48f8-97e5-df47fe5e9743" providerId="ADAL" clId="{90337B13-95A4-4254-9F6F-91FFF43E9D8B}" dt="2025-03-19T23:45:36.350" v="39" actId="14100"/>
          <ac:picMkLst>
            <pc:docMk/>
            <pc:sldMk cId="2286747171" sldId="725"/>
            <ac:picMk id="6" creationId="{0F26443C-23DF-9614-0203-DD5CA73ABC9A}"/>
          </ac:picMkLst>
        </pc:picChg>
        <pc:cxnChg chg="add del">
          <ac:chgData name="Daniel Guest" userId="fca47278-627c-48f8-97e5-df47fe5e9743" providerId="ADAL" clId="{90337B13-95A4-4254-9F6F-91FFF43E9D8B}" dt="2025-03-19T23:43:12.805" v="3" actId="26606"/>
          <ac:cxnSpMkLst>
            <pc:docMk/>
            <pc:sldMk cId="2286747171" sldId="725"/>
            <ac:cxnSpMk id="15" creationId="{C49DA8F6-BCC1-4447-B54C-57856834B94B}"/>
          </ac:cxnSpMkLst>
        </pc:cxnChg>
      </pc:sldChg>
    </pc:docChg>
  </pc:docChgLst>
  <pc:docChgLst>
    <pc:chgData name="Daniel Guest" userId="S::dguest1@slq.qld.gov.au::fca47278-627c-48f8-97e5-df47fe5e9743" providerId="AD" clId="Web-{7B5F2E77-5E7F-77BC-6DDD-7E9E3B2A3C51}"/>
    <pc:docChg chg="addSld modSld">
      <pc:chgData name="Daniel Guest" userId="S::dguest1@slq.qld.gov.au::fca47278-627c-48f8-97e5-df47fe5e9743" providerId="AD" clId="Web-{7B5F2E77-5E7F-77BC-6DDD-7E9E3B2A3C51}" dt="2025-02-24T04:22:54.648" v="1"/>
      <pc:docMkLst>
        <pc:docMk/>
      </pc:docMkLst>
      <pc:sldChg chg="modNotes">
        <pc:chgData name="Daniel Guest" userId="S::dguest1@slq.qld.gov.au::fca47278-627c-48f8-97e5-df47fe5e9743" providerId="AD" clId="Web-{7B5F2E77-5E7F-77BC-6DDD-7E9E3B2A3C51}" dt="2025-02-24T04:22:31.522" v="0"/>
        <pc:sldMkLst>
          <pc:docMk/>
          <pc:sldMk cId="1979298264" sldId="368"/>
        </pc:sldMkLst>
      </pc:sldChg>
      <pc:sldChg chg="add">
        <pc:chgData name="Daniel Guest" userId="S::dguest1@slq.qld.gov.au::fca47278-627c-48f8-97e5-df47fe5e9743" providerId="AD" clId="Web-{7B5F2E77-5E7F-77BC-6DDD-7E9E3B2A3C51}" dt="2025-02-24T04:22:54.648" v="1"/>
        <pc:sldMkLst>
          <pc:docMk/>
          <pc:sldMk cId="2286747171" sldId="725"/>
        </pc:sldMkLst>
      </pc:sldChg>
    </pc:docChg>
  </pc:docChgLst>
  <pc:docChgLst>
    <pc:chgData name="Daniel Guest" userId="S::dguest1@slq.qld.gov.au::fca47278-627c-48f8-97e5-df47fe5e9743" providerId="AD" clId="Web-{6246EEBC-8A77-7AFC-049D-30FF3E002115}"/>
    <pc:docChg chg="modSld">
      <pc:chgData name="Daniel Guest" userId="S::dguest1@slq.qld.gov.au::fca47278-627c-48f8-97e5-df47fe5e9743" providerId="AD" clId="Web-{6246EEBC-8A77-7AFC-049D-30FF3E002115}" dt="2025-02-11T00:43:22.386" v="121"/>
      <pc:docMkLst>
        <pc:docMk/>
      </pc:docMkLst>
      <pc:sldChg chg="modNotes">
        <pc:chgData name="Daniel Guest" userId="S::dguest1@slq.qld.gov.au::fca47278-627c-48f8-97e5-df47fe5e9743" providerId="AD" clId="Web-{6246EEBC-8A77-7AFC-049D-30FF3E002115}" dt="2025-02-11T00:30:38.861" v="9"/>
        <pc:sldMkLst>
          <pc:docMk/>
          <pc:sldMk cId="3729119200" sldId="328"/>
        </pc:sldMkLst>
      </pc:sldChg>
      <pc:sldChg chg="modSp modNotes">
        <pc:chgData name="Daniel Guest" userId="S::dguest1@slq.qld.gov.au::fca47278-627c-48f8-97e5-df47fe5e9743" providerId="AD" clId="Web-{6246EEBC-8A77-7AFC-049D-30FF3E002115}" dt="2025-02-11T00:43:22.386" v="121"/>
        <pc:sldMkLst>
          <pc:docMk/>
          <pc:sldMk cId="3988810917" sldId="379"/>
        </pc:sldMkLst>
        <pc:spChg chg="mod">
          <ac:chgData name="Daniel Guest" userId="S::dguest1@slq.qld.gov.au::fca47278-627c-48f8-97e5-df47fe5e9743" providerId="AD" clId="Web-{6246EEBC-8A77-7AFC-049D-30FF3E002115}" dt="2025-02-11T00:34:06.533" v="22" actId="1076"/>
          <ac:spMkLst>
            <pc:docMk/>
            <pc:sldMk cId="3988810917" sldId="379"/>
            <ac:spMk id="2" creationId="{8CABD85A-83EB-3EA0-7890-FF471D3A8595}"/>
          </ac:spMkLst>
        </pc:spChg>
        <pc:spChg chg="mod">
          <ac:chgData name="Daniel Guest" userId="S::dguest1@slq.qld.gov.au::fca47278-627c-48f8-97e5-df47fe5e9743" providerId="AD" clId="Web-{6246EEBC-8A77-7AFC-049D-30FF3E002115}" dt="2025-02-11T00:37:43.080" v="76" actId="20577"/>
          <ac:spMkLst>
            <pc:docMk/>
            <pc:sldMk cId="3988810917" sldId="379"/>
            <ac:spMk id="3" creationId="{F1636996-8A0C-9E7D-EE29-9388CE874971}"/>
          </ac:spMkLst>
        </pc:spChg>
      </pc:sldChg>
    </pc:docChg>
  </pc:docChgLst>
  <pc:docChgLst>
    <pc:chgData name="Daniel Guest" userId="fca47278-627c-48f8-97e5-df47fe5e9743" providerId="ADAL" clId="{0B07F69D-FF52-464C-8AE2-6FE1BFB0019B}"/>
    <pc:docChg chg="undo custSel addSld delSld modSld">
      <pc:chgData name="Daniel Guest" userId="fca47278-627c-48f8-97e5-df47fe5e9743" providerId="ADAL" clId="{0B07F69D-FF52-464C-8AE2-6FE1BFB0019B}" dt="2025-01-20T22:51:43.904" v="149" actId="2696"/>
      <pc:docMkLst>
        <pc:docMk/>
      </pc:docMkLst>
      <pc:sldChg chg="addSp modSp mod setBg">
        <pc:chgData name="Daniel Guest" userId="fca47278-627c-48f8-97e5-df47fe5e9743" providerId="ADAL" clId="{0B07F69D-FF52-464C-8AE2-6FE1BFB0019B}" dt="2025-01-20T05:33:31.072" v="0" actId="26606"/>
        <pc:sldMkLst>
          <pc:docMk/>
          <pc:sldMk cId="711852736" sldId="258"/>
        </pc:sldMkLst>
      </pc:sldChg>
      <pc:sldChg chg="addSp modSp del mod setBg addAnim">
        <pc:chgData name="Daniel Guest" userId="fca47278-627c-48f8-97e5-df47fe5e9743" providerId="ADAL" clId="{0B07F69D-FF52-464C-8AE2-6FE1BFB0019B}" dt="2025-01-20T22:51:43.904" v="149" actId="2696"/>
        <pc:sldMkLst>
          <pc:docMk/>
          <pc:sldMk cId="3501916701" sldId="347"/>
        </pc:sldMkLst>
      </pc:sldChg>
      <pc:sldChg chg="addSp delSp modSp mod setBg delAnim modAnim">
        <pc:chgData name="Daniel Guest" userId="fca47278-627c-48f8-97e5-df47fe5e9743" providerId="ADAL" clId="{0B07F69D-FF52-464C-8AE2-6FE1BFB0019B}" dt="2025-01-20T05:41:20.354" v="81" actId="20577"/>
        <pc:sldMkLst>
          <pc:docMk/>
          <pc:sldMk cId="1660777997" sldId="348"/>
        </pc:sldMkLst>
      </pc:sldChg>
      <pc:sldChg chg="addSp delSp modSp mod setBg">
        <pc:chgData name="Daniel Guest" userId="fca47278-627c-48f8-97e5-df47fe5e9743" providerId="ADAL" clId="{0B07F69D-FF52-464C-8AE2-6FE1BFB0019B}" dt="2025-01-20T06:05:40.247" v="146" actId="15"/>
        <pc:sldMkLst>
          <pc:docMk/>
          <pc:sldMk cId="1647793710" sldId="349"/>
        </pc:sldMkLst>
      </pc:sldChg>
      <pc:sldChg chg="addSp delSp modSp new mod setBg">
        <pc:chgData name="Daniel Guest" userId="fca47278-627c-48f8-97e5-df47fe5e9743" providerId="ADAL" clId="{0B07F69D-FF52-464C-8AE2-6FE1BFB0019B}" dt="2025-01-20T05:48:24.020" v="96" actId="14100"/>
        <pc:sldMkLst>
          <pc:docMk/>
          <pc:sldMk cId="2778538139" sldId="350"/>
        </pc:sldMkLst>
        <pc:spChg chg="mod">
          <ac:chgData name="Daniel Guest" userId="fca47278-627c-48f8-97e5-df47fe5e9743" providerId="ADAL" clId="{0B07F69D-FF52-464C-8AE2-6FE1BFB0019B}" dt="2025-01-20T05:48:09.507" v="94" actId="14100"/>
          <ac:spMkLst>
            <pc:docMk/>
            <pc:sldMk cId="2778538139" sldId="350"/>
            <ac:spMk id="2" creationId="{777E1BD1-2C24-860F-30A2-02C84503A851}"/>
          </ac:spMkLst>
        </pc:spChg>
        <pc:spChg chg="add">
          <ac:chgData name="Daniel Guest" userId="fca47278-627c-48f8-97e5-df47fe5e9743" providerId="ADAL" clId="{0B07F69D-FF52-464C-8AE2-6FE1BFB0019B}" dt="2025-01-20T05:47:51.658" v="92" actId="26606"/>
          <ac:spMkLst>
            <pc:docMk/>
            <pc:sldMk cId="2778538139" sldId="350"/>
            <ac:spMk id="20" creationId="{68AF5748-FED8-45BA-8631-26D1D10F3246}"/>
          </ac:spMkLst>
        </pc:spChg>
        <pc:spChg chg="add">
          <ac:chgData name="Daniel Guest" userId="fca47278-627c-48f8-97e5-df47fe5e9743" providerId="ADAL" clId="{0B07F69D-FF52-464C-8AE2-6FE1BFB0019B}" dt="2025-01-20T05:47:51.658" v="92" actId="26606"/>
          <ac:spMkLst>
            <pc:docMk/>
            <pc:sldMk cId="2778538139" sldId="350"/>
            <ac:spMk id="22" creationId="{AF2F604E-43BE-4DC3-B983-E071523364F8}"/>
          </ac:spMkLst>
        </pc:spChg>
        <pc:spChg chg="add">
          <ac:chgData name="Daniel Guest" userId="fca47278-627c-48f8-97e5-df47fe5e9743" providerId="ADAL" clId="{0B07F69D-FF52-464C-8AE2-6FE1BFB0019B}" dt="2025-01-20T05:47:51.658" v="92" actId="26606"/>
          <ac:spMkLst>
            <pc:docMk/>
            <pc:sldMk cId="2778538139" sldId="350"/>
            <ac:spMk id="24" creationId="{08C9B587-E65E-4B52-B37C-ABEBB6E87928}"/>
          </ac:spMkLst>
        </pc:spChg>
        <pc:picChg chg="add mod">
          <ac:chgData name="Daniel Guest" userId="fca47278-627c-48f8-97e5-df47fe5e9743" providerId="ADAL" clId="{0B07F69D-FF52-464C-8AE2-6FE1BFB0019B}" dt="2025-01-20T05:48:24.020" v="96" actId="14100"/>
          <ac:picMkLst>
            <pc:docMk/>
            <pc:sldMk cId="2778538139" sldId="350"/>
            <ac:picMk id="6" creationId="{871F1B30-F13D-49E9-4D03-57EB577635C7}"/>
          </ac:picMkLst>
        </pc:picChg>
      </pc:sldChg>
      <pc:sldChg chg="delSp add setBg delDesignElem">
        <pc:chgData name="Daniel Guest" userId="fca47278-627c-48f8-97e5-df47fe5e9743" providerId="ADAL" clId="{0B07F69D-FF52-464C-8AE2-6FE1BFB0019B}" dt="2025-01-20T22:51:35.733" v="148"/>
        <pc:sldMkLst>
          <pc:docMk/>
          <pc:sldMk cId="219867023" sldId="351"/>
        </pc:sldMkLst>
      </pc:sldChg>
    </pc:docChg>
  </pc:docChgLst>
  <pc:docChgLst>
    <pc:chgData name="Daniel Guest" userId="S::dguest1@slq.qld.gov.au::fca47278-627c-48f8-97e5-df47fe5e9743" providerId="AD" clId="Web-{D1FA612C-F39F-AE60-E699-998B09AFABFA}"/>
    <pc:docChg chg="addSld modSld">
      <pc:chgData name="Daniel Guest" userId="S::dguest1@slq.qld.gov.au::fca47278-627c-48f8-97e5-df47fe5e9743" providerId="AD" clId="Web-{D1FA612C-F39F-AE60-E699-998B09AFABFA}" dt="2025-01-20T05:31:58.035" v="3" actId="20577"/>
      <pc:docMkLst>
        <pc:docMk/>
      </pc:docMkLst>
      <pc:sldChg chg="modSp new">
        <pc:chgData name="Daniel Guest" userId="S::dguest1@slq.qld.gov.au::fca47278-627c-48f8-97e5-df47fe5e9743" providerId="AD" clId="Web-{D1FA612C-F39F-AE60-E699-998B09AFABFA}" dt="2025-01-20T05:31:58.035" v="3" actId="20577"/>
        <pc:sldMkLst>
          <pc:docMk/>
          <pc:sldMk cId="1647793710" sldId="3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677A7-904E-4636-ADD2-865923AAAA7E}"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D741A-367F-4087-A166-651C776F44C6}" type="slidenum">
              <a:rPr lang="en-US" smtClean="0"/>
              <a:t>‹#›</a:t>
            </a:fld>
            <a:endParaRPr lang="en-US"/>
          </a:p>
        </p:txBody>
      </p:sp>
    </p:spTree>
    <p:extLst>
      <p:ext uri="{BB962C8B-B14F-4D97-AF65-F5344CB8AC3E}">
        <p14:creationId xmlns:p14="http://schemas.microsoft.com/office/powerpoint/2010/main" val="67003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741A-367F-4087-A166-651C776F44C6}" type="slidenum">
              <a:rPr lang="en-US" smtClean="0"/>
              <a:t>1</a:t>
            </a:fld>
            <a:endParaRPr lang="en-US"/>
          </a:p>
        </p:txBody>
      </p:sp>
    </p:spTree>
    <p:extLst>
      <p:ext uri="{BB962C8B-B14F-4D97-AF65-F5344CB8AC3E}">
        <p14:creationId xmlns:p14="http://schemas.microsoft.com/office/powerpoint/2010/main" val="3536689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slide demonstrating the “rule of thirds”, with two characters along the left and right gridlines.  It is also from an interesting angle (from below, with a slight tilt)</a:t>
            </a:r>
          </a:p>
          <a:p>
            <a:endParaRPr lang="en-US" dirty="0"/>
          </a:p>
          <a:p>
            <a:r>
              <a:rPr lang="en-US" dirty="0"/>
              <a:t>Question: This shot is taken from below – how doe it make you feel?  What does it do for the characters?</a:t>
            </a:r>
          </a:p>
          <a:p>
            <a:endParaRPr lang="en-US" dirty="0"/>
          </a:p>
          <a:p>
            <a:r>
              <a:rPr lang="en-US" i="1" dirty="0"/>
              <a:t>Answer:  Power, </a:t>
            </a:r>
            <a:r>
              <a:rPr lang="en-US" i="1" dirty="0" err="1"/>
              <a:t>intimdation</a:t>
            </a:r>
            <a:endParaRPr lang="en-US" i="1" dirty="0"/>
          </a:p>
          <a:p>
            <a:endParaRPr lang="en-US" dirty="0"/>
          </a:p>
          <a:p>
            <a:pPr algn="l" rtl="0" fontAlgn="base"/>
            <a:r>
              <a:rPr lang="en-US" b="0" i="0" dirty="0">
                <a:solidFill>
                  <a:srgbClr val="444444"/>
                </a:solidFill>
                <a:effectLst/>
                <a:latin typeface="Inter"/>
              </a:rPr>
              <a:t>​</a:t>
            </a:r>
            <a:r>
              <a:rPr lang="en-US" b="1" i="0" u="none" strike="noStrike" dirty="0">
                <a:solidFill>
                  <a:srgbClr val="404040"/>
                </a:solidFill>
                <a:effectLst/>
                <a:latin typeface="Inter"/>
              </a:rPr>
              <a:t>Angles </a:t>
            </a:r>
            <a:r>
              <a:rPr lang="en-US" b="0" i="0" u="none" strike="noStrike" dirty="0">
                <a:solidFill>
                  <a:srgbClr val="404040"/>
                </a:solidFill>
                <a:effectLst/>
                <a:latin typeface="Inter"/>
              </a:rPr>
              <a:t>can create certain emotions:</a:t>
            </a:r>
            <a:r>
              <a:rPr lang="en-US" b="0" i="0" dirty="0">
                <a:solidFill>
                  <a:srgbClr val="444444"/>
                </a:solidFill>
                <a:effectLst/>
                <a:latin typeface="Inter"/>
              </a:rPr>
              <a:t>​</a:t>
            </a:r>
            <a:endParaRPr lang="en-US" b="0" i="0" dirty="0">
              <a:solidFill>
                <a:srgbClr val="444444"/>
              </a:solidFill>
              <a:effectLst/>
              <a:latin typeface="Calibri" panose="020F0502020204030204" pitchFamily="34" charset="0"/>
            </a:endParaRPr>
          </a:p>
          <a:p>
            <a:pPr algn="l" rtl="0" fontAlgn="base">
              <a:buFont typeface="+mj-lt"/>
              <a:buAutoNum type="arabicPeriod"/>
            </a:pPr>
            <a:r>
              <a:rPr lang="en-US" sz="1200" b="1" i="0" u="none" strike="noStrike" dirty="0">
                <a:solidFill>
                  <a:srgbClr val="404040"/>
                </a:solidFill>
                <a:effectLst/>
                <a:latin typeface="Inter"/>
              </a:rPr>
              <a:t>High Angle</a:t>
            </a:r>
            <a:r>
              <a:rPr lang="en-US" sz="1200" b="0" i="0" u="none" strike="noStrike" dirty="0">
                <a:solidFill>
                  <a:srgbClr val="404040"/>
                </a:solidFill>
                <a:effectLst/>
                <a:latin typeface="Inter"/>
              </a:rPr>
              <a:t>: Vulnerability.</a:t>
            </a:r>
            <a:r>
              <a:rPr lang="en-US" sz="1200" b="0" i="0" dirty="0">
                <a:solidFill>
                  <a:srgbClr val="444444"/>
                </a:solidFill>
                <a:effectLst/>
                <a:latin typeface="Inter"/>
              </a:rPr>
              <a:t>​</a:t>
            </a:r>
            <a:endParaRPr lang="en-US" sz="1200" b="0" i="0" dirty="0">
              <a:solidFill>
                <a:srgbClr val="444444"/>
              </a:solidFill>
              <a:effectLst/>
              <a:latin typeface="Arial" panose="020B0604020202020204" pitchFamily="34" charset="0"/>
            </a:endParaRPr>
          </a:p>
          <a:p>
            <a:pPr algn="l" rtl="0" fontAlgn="base">
              <a:buFont typeface="+mj-lt"/>
              <a:buAutoNum type="arabicPeriod"/>
            </a:pPr>
            <a:r>
              <a:rPr lang="en-US" sz="1200" b="1" i="0" u="none" strike="noStrike" dirty="0">
                <a:solidFill>
                  <a:srgbClr val="404040"/>
                </a:solidFill>
                <a:effectLst/>
                <a:latin typeface="Inter"/>
              </a:rPr>
              <a:t>Low Angle</a:t>
            </a:r>
            <a:r>
              <a:rPr lang="en-US" sz="1200" b="0" i="0" u="none" strike="noStrike" dirty="0">
                <a:solidFill>
                  <a:srgbClr val="404040"/>
                </a:solidFill>
                <a:effectLst/>
                <a:latin typeface="Inter"/>
              </a:rPr>
              <a:t>: Power, dominance.</a:t>
            </a:r>
            <a:r>
              <a:rPr lang="en-US" sz="1200" b="0" i="0" dirty="0">
                <a:solidFill>
                  <a:srgbClr val="444444"/>
                </a:solidFill>
                <a:effectLst/>
                <a:latin typeface="Inter"/>
              </a:rPr>
              <a:t>​</a:t>
            </a:r>
            <a:endParaRPr lang="en-US" sz="1200" b="0" i="0" dirty="0">
              <a:solidFill>
                <a:srgbClr val="444444"/>
              </a:solidFill>
              <a:effectLst/>
              <a:latin typeface="Arial" panose="020B0604020202020204" pitchFamily="34" charset="0"/>
            </a:endParaRPr>
          </a:p>
          <a:p>
            <a:pPr algn="l" rtl="0" fontAlgn="base">
              <a:buFont typeface="+mj-lt"/>
              <a:buAutoNum type="arabicPeriod"/>
            </a:pPr>
            <a:r>
              <a:rPr lang="en-US" sz="1200" b="1" i="0" u="none" strike="noStrike" dirty="0">
                <a:solidFill>
                  <a:srgbClr val="404040"/>
                </a:solidFill>
                <a:effectLst/>
                <a:latin typeface="Inter"/>
              </a:rPr>
              <a:t>Eye Level</a:t>
            </a:r>
            <a:r>
              <a:rPr lang="en-US" sz="1200" b="0" i="0" u="none" strike="noStrike" dirty="0">
                <a:solidFill>
                  <a:srgbClr val="404040"/>
                </a:solidFill>
                <a:effectLst/>
                <a:latin typeface="Inter"/>
              </a:rPr>
              <a:t>: Connection, relatability.</a:t>
            </a:r>
            <a:r>
              <a:rPr lang="en-US" sz="1200" b="0" i="0" dirty="0">
                <a:solidFill>
                  <a:srgbClr val="444444"/>
                </a:solidFill>
                <a:effectLst/>
                <a:latin typeface="Inter"/>
              </a:rPr>
              <a:t>​</a:t>
            </a:r>
            <a:endParaRPr lang="en-US" sz="1200" b="0" i="0" dirty="0">
              <a:solidFill>
                <a:srgbClr val="444444"/>
              </a:solidFill>
              <a:effectLst/>
              <a:latin typeface="Arial" panose="020B0604020202020204" pitchFamily="34" charset="0"/>
            </a:endParaRPr>
          </a:p>
          <a:p>
            <a:pPr algn="l" rtl="0" fontAlgn="base">
              <a:buFont typeface="+mj-lt"/>
              <a:buAutoNum type="arabicPeriod"/>
            </a:pPr>
            <a:r>
              <a:rPr lang="en-US" sz="1200" b="1" i="0" u="none" strike="noStrike" dirty="0">
                <a:solidFill>
                  <a:srgbClr val="404040"/>
                </a:solidFill>
                <a:effectLst/>
                <a:latin typeface="Inter"/>
              </a:rPr>
              <a:t>Dutch Angle (tilted frame)</a:t>
            </a:r>
            <a:r>
              <a:rPr lang="en-US" sz="1200" b="0" i="0" u="none" strike="noStrike" dirty="0">
                <a:solidFill>
                  <a:srgbClr val="404040"/>
                </a:solidFill>
                <a:effectLst/>
                <a:latin typeface="Inter"/>
              </a:rPr>
              <a:t>: Tension, unease, unsettling. https://www.studiobinder.com/blog/dutch-angle-shot-camera-movement/</a:t>
            </a:r>
            <a:r>
              <a:rPr lang="en-US" sz="1200" b="0" i="0" dirty="0">
                <a:solidFill>
                  <a:srgbClr val="444444"/>
                </a:solidFill>
                <a:effectLst/>
                <a:latin typeface="Inter"/>
              </a:rPr>
              <a:t>​</a:t>
            </a:r>
            <a:endParaRPr lang="en-US" sz="1200" b="0" i="0" dirty="0">
              <a:solidFill>
                <a:srgbClr val="444444"/>
              </a:solidFill>
              <a:effectLst/>
              <a:latin typeface="Arial" panose="020B0604020202020204" pitchFamily="34" charset="0"/>
            </a:endParaRPr>
          </a:p>
          <a:p>
            <a:pPr algn="l" rtl="0" fontAlgn="base"/>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A5D741A-367F-4087-A166-651C776F44C6}" type="slidenum">
              <a:rPr lang="en-US" smtClean="0"/>
              <a:t>10</a:t>
            </a:fld>
            <a:endParaRPr lang="en-US"/>
          </a:p>
        </p:txBody>
      </p:sp>
    </p:spTree>
    <p:extLst>
      <p:ext uri="{BB962C8B-B14F-4D97-AF65-F5344CB8AC3E}">
        <p14:creationId xmlns:p14="http://schemas.microsoft.com/office/powerpoint/2010/main" val="157815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Using both Pan and Zoom can enhance storytelling, like zooming in while panning to show a character's environment.</a:t>
            </a:r>
          </a:p>
          <a:p>
            <a:pPr>
              <a:lnSpc>
                <a:spcPct val="90000"/>
              </a:lnSpc>
              <a:spcBef>
                <a:spcPts val="1000"/>
              </a:spcBef>
            </a:pPr>
            <a:endParaRPr lang="en-US" dirty="0"/>
          </a:p>
          <a:p>
            <a:pPr>
              <a:lnSpc>
                <a:spcPct val="90000"/>
              </a:lnSpc>
              <a:spcBef>
                <a:spcPts val="1000"/>
              </a:spcBef>
            </a:pPr>
            <a:r>
              <a:rPr lang="en-US" i="1" dirty="0"/>
              <a:t>Show again the pans and zooms in the first 20 seconds of </a:t>
            </a:r>
            <a:r>
              <a:rPr lang="en-US" i="1" dirty="0" err="1"/>
              <a:t>Herberton</a:t>
            </a:r>
            <a:r>
              <a:rPr lang="en-US" i="1" dirty="0"/>
              <a:t> Choir pocket film.</a:t>
            </a:r>
          </a:p>
          <a:p>
            <a:pPr>
              <a:lnSpc>
                <a:spcPct val="90000"/>
              </a:lnSpc>
              <a:spcBef>
                <a:spcPts val="1000"/>
              </a:spcBef>
            </a:pP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FA5D741A-367F-4087-A166-651C776F44C6}" type="slidenum">
              <a:rPr lang="en-US" smtClean="0"/>
              <a:t>11</a:t>
            </a:fld>
            <a:endParaRPr lang="en-US"/>
          </a:p>
        </p:txBody>
      </p:sp>
    </p:spTree>
    <p:extLst>
      <p:ext uri="{BB962C8B-B14F-4D97-AF65-F5344CB8AC3E}">
        <p14:creationId xmlns:p14="http://schemas.microsoft.com/office/powerpoint/2010/main" val="20553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855B9-6906-2C36-447F-7EB9F1988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3C012-82AA-CE31-BA7D-1E9F69883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8D361-0F18-B52B-B6FA-AE33E09DA747}"/>
              </a:ext>
            </a:extLst>
          </p:cNvPr>
          <p:cNvSpPr>
            <a:spLocks noGrp="1"/>
          </p:cNvSpPr>
          <p:nvPr>
            <p:ph type="body" idx="1"/>
          </p:nvPr>
        </p:nvSpPr>
        <p:spPr/>
        <p:txBody>
          <a:bodyPr/>
          <a:lstStyle/>
          <a:p>
            <a:pPr>
              <a:lnSpc>
                <a:spcPct val="90000"/>
              </a:lnSpc>
              <a:spcAft>
                <a:spcPts val="600"/>
              </a:spcAft>
            </a:pPr>
            <a:r>
              <a:rPr lang="en-US" sz="1200" dirty="0"/>
              <a:t>Tips for steady shots:</a:t>
            </a:r>
          </a:p>
          <a:p>
            <a:pPr marL="285750" indent="-285750">
              <a:lnSpc>
                <a:spcPct val="90000"/>
              </a:lnSpc>
              <a:spcAft>
                <a:spcPts val="600"/>
              </a:spcAft>
              <a:buFont typeface="Arial" panose="020B0604020202020204" pitchFamily="34" charset="0"/>
              <a:buChar char="•"/>
            </a:pPr>
            <a:r>
              <a:rPr lang="en-US" sz="1200" dirty="0"/>
              <a:t>Hold Steady: Use both hands, tuck elbows in, and lean against something stable.</a:t>
            </a:r>
          </a:p>
          <a:p>
            <a:pPr marL="285750" indent="-285750">
              <a:lnSpc>
                <a:spcPct val="90000"/>
              </a:lnSpc>
              <a:spcAft>
                <a:spcPts val="600"/>
              </a:spcAft>
              <a:buFont typeface="Arial" panose="020B0604020202020204" pitchFamily="34" charset="0"/>
              <a:buChar char="•"/>
            </a:pPr>
            <a:r>
              <a:rPr lang="en-US" sz="1200" dirty="0"/>
              <a:t>Use a Tripod: For maximum stability, especially in low light.  Also see the images for a smartphone cage and Gimbal</a:t>
            </a:r>
          </a:p>
          <a:p>
            <a:pPr marL="285750" indent="-285750">
              <a:lnSpc>
                <a:spcPct val="90000"/>
              </a:lnSpc>
              <a:spcAft>
                <a:spcPts val="600"/>
              </a:spcAft>
              <a:buFont typeface="Arial" panose="020B0604020202020204" pitchFamily="34" charset="0"/>
              <a:buChar char="•"/>
            </a:pPr>
            <a:r>
              <a:rPr lang="en-US" sz="1200" dirty="0"/>
              <a:t>Enable Stabilization: Turn on optical/image stabilization if available (default on iPads)</a:t>
            </a:r>
          </a:p>
          <a:p>
            <a:pPr marL="285750" indent="-285750">
              <a:lnSpc>
                <a:spcPct val="90000"/>
              </a:lnSpc>
              <a:spcAft>
                <a:spcPts val="600"/>
              </a:spcAft>
              <a:buFont typeface="Arial" panose="020B0604020202020204" pitchFamily="34" charset="0"/>
              <a:buChar char="•"/>
            </a:pPr>
            <a:r>
              <a:rPr lang="en-US" sz="1200" dirty="0"/>
              <a:t>Avoid Digital Zoom: Move closer instead of zooming digitally.</a:t>
            </a:r>
          </a:p>
          <a:p>
            <a:pPr marL="285750" indent="-285750">
              <a:lnSpc>
                <a:spcPct val="90000"/>
              </a:lnSpc>
              <a:spcAft>
                <a:spcPts val="600"/>
              </a:spcAft>
              <a:buFont typeface="Arial" panose="020B0604020202020204" pitchFamily="34" charset="0"/>
              <a:buChar char="•"/>
            </a:pPr>
            <a:r>
              <a:rPr lang="en-US" sz="1200" dirty="0"/>
              <a:t>Gridlines: Turn on gridlines for better alignment (iPad: </a:t>
            </a:r>
            <a:r>
              <a:rPr lang="it-IT" sz="1200" dirty="0"/>
              <a:t>settings &gt; camera &gt; grid)</a:t>
            </a:r>
            <a:endParaRPr lang="en-US" sz="1200" dirty="0"/>
          </a:p>
          <a:p>
            <a:pPr marL="285750" indent="-285750">
              <a:lnSpc>
                <a:spcPct val="90000"/>
              </a:lnSpc>
              <a:spcAft>
                <a:spcPts val="600"/>
              </a:spcAft>
              <a:buFont typeface="Arial" panose="020B0604020202020204" pitchFamily="34" charset="0"/>
              <a:buChar char="•"/>
            </a:pPr>
            <a:r>
              <a:rPr lang="en-US" sz="1200" dirty="0"/>
              <a:t>Good Lighting: Shoot in well-lit areas to reduce blur.</a:t>
            </a:r>
          </a:p>
          <a:p>
            <a:pPr marL="285750" indent="-285750">
              <a:lnSpc>
                <a:spcPct val="90000"/>
              </a:lnSpc>
              <a:spcAft>
                <a:spcPts val="600"/>
              </a:spcAft>
              <a:buFont typeface="Arial" panose="020B0604020202020204" pitchFamily="34" charset="0"/>
              <a:buChar char="•"/>
            </a:pPr>
            <a:r>
              <a:rPr lang="en-US" sz="1200" dirty="0"/>
              <a:t>Clean Lens: Wipe the lens for clearer shots.</a:t>
            </a:r>
          </a:p>
          <a:p>
            <a:endParaRPr lang="en-US" i="1" dirty="0"/>
          </a:p>
          <a:p>
            <a:r>
              <a:rPr lang="en-US" i="1" dirty="0"/>
              <a:t>Demonstrate best camera (iPad/smart phone) holding techniques</a:t>
            </a:r>
          </a:p>
          <a:p>
            <a:endParaRPr lang="en-US" i="1" dirty="0"/>
          </a:p>
          <a:p>
            <a:r>
              <a:rPr lang="en-US" i="1" dirty="0"/>
              <a:t>If you have one, demonstrate the advantages of a camera cage &amp; kit (</a:t>
            </a:r>
            <a:r>
              <a:rPr lang="en-US" i="1" dirty="0" err="1"/>
              <a:t>eg</a:t>
            </a:r>
            <a:r>
              <a:rPr lang="en-US" i="1" dirty="0"/>
              <a:t> </a:t>
            </a:r>
            <a:r>
              <a:rPr lang="en-US" i="1" dirty="0" err="1"/>
              <a:t>SmallRig</a:t>
            </a:r>
            <a:r>
              <a:rPr lang="en-US" i="1" dirty="0"/>
              <a:t>).  They can greatly improve stability, sound and lighting.</a:t>
            </a:r>
          </a:p>
          <a:p>
            <a:endParaRPr lang="en-US" dirty="0"/>
          </a:p>
        </p:txBody>
      </p:sp>
      <p:sp>
        <p:nvSpPr>
          <p:cNvPr id="4" name="Slide Number Placeholder 3">
            <a:extLst>
              <a:ext uri="{FF2B5EF4-FFF2-40B4-BE49-F238E27FC236}">
                <a16:creationId xmlns:a16="http://schemas.microsoft.com/office/drawing/2014/main" id="{EC0F10AC-862C-E120-CA56-7042EF4102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6789F-15A4-48C8-9837-A4FFAAC0177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41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Arc helps to plan a story.  It creates a logical progression of the story that keeps the audience engaged. </a:t>
            </a:r>
          </a:p>
          <a:p>
            <a:endParaRPr lang="en-US" dirty="0"/>
          </a:p>
          <a:p>
            <a:pPr>
              <a:spcAft>
                <a:spcPts val="800"/>
              </a:spcAft>
            </a:pPr>
            <a:r>
              <a:rPr lang="en-US" sz="1200" i="0" dirty="0">
                <a:effectLst/>
              </a:rPr>
              <a:t>The story arc provides structure to a story with a beginning, middle and end.</a:t>
            </a:r>
          </a:p>
          <a:p>
            <a:pPr>
              <a:spcAft>
                <a:spcPts val="800"/>
              </a:spcAft>
            </a:pPr>
            <a:r>
              <a:rPr lang="en-US" sz="1200" dirty="0"/>
              <a:t>The </a:t>
            </a:r>
            <a:r>
              <a:rPr lang="en-US" sz="1200" b="1" dirty="0"/>
              <a:t>Beginning </a:t>
            </a:r>
            <a:r>
              <a:rPr lang="en-US" sz="1200" dirty="0"/>
              <a:t>is the setup.</a:t>
            </a:r>
          </a:p>
          <a:p>
            <a:pPr>
              <a:spcAft>
                <a:spcPts val="800"/>
              </a:spcAft>
            </a:pPr>
            <a:r>
              <a:rPr lang="en-US" sz="1200" i="0" dirty="0">
                <a:effectLst/>
              </a:rPr>
              <a:t>The </a:t>
            </a:r>
            <a:r>
              <a:rPr lang="en-US" sz="1200" b="1" i="0" dirty="0">
                <a:effectLst/>
              </a:rPr>
              <a:t>Middle</a:t>
            </a:r>
            <a:r>
              <a:rPr lang="en-US" sz="1200" i="0" dirty="0">
                <a:effectLst/>
              </a:rPr>
              <a:t> is the “</a:t>
            </a:r>
            <a:r>
              <a:rPr lang="en-US" dirty="0"/>
              <a:t>conflict</a:t>
            </a:r>
            <a:r>
              <a:rPr lang="en-US" sz="1200" i="0" dirty="0">
                <a:effectLst/>
              </a:rPr>
              <a:t>”</a:t>
            </a:r>
            <a:r>
              <a:rPr lang="en-US" dirty="0"/>
              <a:t> - the tension that keeps the audience invested.</a:t>
            </a:r>
          </a:p>
          <a:p>
            <a:pPr>
              <a:spcAft>
                <a:spcPts val="800"/>
              </a:spcAft>
            </a:pPr>
            <a:r>
              <a:rPr lang="en-US" sz="1200" i="0" dirty="0">
                <a:effectLst/>
              </a:rPr>
              <a:t>The </a:t>
            </a:r>
            <a:r>
              <a:rPr lang="en-US" sz="1200" b="1" i="0" dirty="0">
                <a:effectLst/>
              </a:rPr>
              <a:t>End</a:t>
            </a:r>
            <a:r>
              <a:rPr lang="en-US" sz="1200" i="0" dirty="0">
                <a:effectLst/>
              </a:rPr>
              <a:t> </a:t>
            </a:r>
            <a:r>
              <a:rPr lang="en-US" sz="1200" dirty="0">
                <a:solidFill>
                  <a:srgbClr val="404040"/>
                </a:solidFill>
                <a:latin typeface="Inter"/>
              </a:rPr>
              <a:t>r</a:t>
            </a:r>
            <a:r>
              <a:rPr lang="en-US" sz="1200" b="0" i="0" dirty="0">
                <a:solidFill>
                  <a:srgbClr val="404040"/>
                </a:solidFill>
                <a:effectLst/>
                <a:latin typeface="Inter"/>
              </a:rPr>
              <a:t>esolves the conflict and brings the story to a satisfying conclusion.</a:t>
            </a:r>
            <a:endParaRPr lang="en-US" sz="1200" i="0" dirty="0">
              <a:effectLst/>
            </a:endParaRPr>
          </a:p>
          <a:p>
            <a:pPr marL="0" indent="0">
              <a:spcAft>
                <a:spcPts val="800"/>
              </a:spcAft>
              <a:buFontTx/>
              <a:buNone/>
            </a:pPr>
            <a:endParaRPr lang="en-US" dirty="0">
              <a:solidFill>
                <a:srgbClr val="404040"/>
              </a:solidFill>
              <a:latin typeface="Inter"/>
            </a:endParaRPr>
          </a:p>
          <a:p>
            <a:pPr>
              <a:lnSpc>
                <a:spcPct val="90000"/>
              </a:lnSpc>
              <a:spcAft>
                <a:spcPts val="600"/>
              </a:spcAft>
            </a:pPr>
            <a:r>
              <a:rPr lang="en-US" dirty="0">
                <a:solidFill>
                  <a:srgbClr val="404040"/>
                </a:solidFill>
              </a:rPr>
              <a:t>The story elements work together:</a:t>
            </a:r>
          </a:p>
          <a:p>
            <a:pPr>
              <a:lnSpc>
                <a:spcPct val="90000"/>
              </a:lnSpc>
              <a:spcAft>
                <a:spcPts val="600"/>
              </a:spcAft>
            </a:pPr>
            <a:endParaRPr lang="en-US" dirty="0">
              <a:solidFill>
                <a:srgbClr val="404040"/>
              </a:solidFill>
            </a:endParaRPr>
          </a:p>
          <a:p>
            <a:pPr marL="285750" indent="-228600">
              <a:lnSpc>
                <a:spcPct val="90000"/>
              </a:lnSpc>
              <a:spcAft>
                <a:spcPts val="600"/>
              </a:spcAft>
              <a:buFont typeface="Arial,Sans-Serif"/>
              <a:buChar char="•"/>
            </a:pPr>
            <a:r>
              <a:rPr lang="en-US" b="1" dirty="0">
                <a:solidFill>
                  <a:srgbClr val="404040"/>
                </a:solidFill>
              </a:rPr>
              <a:t>Characters</a:t>
            </a:r>
            <a:r>
              <a:rPr lang="en-US" dirty="0">
                <a:solidFill>
                  <a:srgbClr val="404040"/>
                </a:solidFill>
              </a:rPr>
              <a:t> drive the plot through their actions and decisions.</a:t>
            </a:r>
          </a:p>
          <a:p>
            <a:pPr>
              <a:lnSpc>
                <a:spcPct val="90000"/>
              </a:lnSpc>
              <a:spcAft>
                <a:spcPts val="600"/>
              </a:spcAft>
            </a:pPr>
            <a:endParaRPr lang="en-US" dirty="0">
              <a:solidFill>
                <a:srgbClr val="404040"/>
              </a:solidFill>
            </a:endParaRPr>
          </a:p>
          <a:p>
            <a:pPr marL="285750" indent="-228600">
              <a:lnSpc>
                <a:spcPct val="90000"/>
              </a:lnSpc>
              <a:spcAft>
                <a:spcPts val="600"/>
              </a:spcAft>
              <a:buFont typeface="Arial,Sans-Serif"/>
              <a:buChar char="•"/>
            </a:pPr>
            <a:r>
              <a:rPr lang="en-US" dirty="0">
                <a:solidFill>
                  <a:srgbClr val="404040"/>
                </a:solidFill>
              </a:rPr>
              <a:t>The </a:t>
            </a:r>
            <a:r>
              <a:rPr lang="en-US" b="1" dirty="0">
                <a:solidFill>
                  <a:srgbClr val="404040"/>
                </a:solidFill>
              </a:rPr>
              <a:t>setting</a:t>
            </a:r>
            <a:r>
              <a:rPr lang="en-US" dirty="0">
                <a:solidFill>
                  <a:srgbClr val="404040"/>
                </a:solidFill>
              </a:rPr>
              <a:t> provides the backdrop and context for the story.</a:t>
            </a:r>
          </a:p>
          <a:p>
            <a:pPr marL="285750" indent="-228600">
              <a:lnSpc>
                <a:spcPct val="90000"/>
              </a:lnSpc>
              <a:spcAft>
                <a:spcPts val="600"/>
              </a:spcAft>
              <a:buFont typeface="Arial,Sans-Serif"/>
              <a:buChar char="•"/>
            </a:pPr>
            <a:endParaRPr lang="en-US" dirty="0">
              <a:solidFill>
                <a:srgbClr val="404040"/>
              </a:solidFill>
            </a:endParaRPr>
          </a:p>
          <a:p>
            <a:pPr marL="285750" indent="-228600">
              <a:lnSpc>
                <a:spcPct val="90000"/>
              </a:lnSpc>
              <a:spcAft>
                <a:spcPts val="600"/>
              </a:spcAft>
              <a:buFont typeface="Arial,Sans-Serif"/>
              <a:buChar char="•"/>
            </a:pPr>
            <a:r>
              <a:rPr lang="en-US" dirty="0">
                <a:solidFill>
                  <a:srgbClr val="404040"/>
                </a:solidFill>
              </a:rPr>
              <a:t>The </a:t>
            </a:r>
            <a:r>
              <a:rPr lang="en-US" b="1" dirty="0">
                <a:solidFill>
                  <a:srgbClr val="404040"/>
                </a:solidFill>
              </a:rPr>
              <a:t>Plot</a:t>
            </a:r>
            <a:r>
              <a:rPr lang="en-US" dirty="0">
                <a:solidFill>
                  <a:srgbClr val="404040"/>
                </a:solidFill>
              </a:rPr>
              <a:t> is the events that link the story together</a:t>
            </a:r>
          </a:p>
          <a:p>
            <a:pPr marL="285750" indent="-228600">
              <a:lnSpc>
                <a:spcPct val="90000"/>
              </a:lnSpc>
              <a:spcAft>
                <a:spcPts val="600"/>
              </a:spcAft>
              <a:buFont typeface="Arial,Sans-Serif"/>
              <a:buChar char="•"/>
            </a:pPr>
            <a:endParaRPr lang="en-US" dirty="0">
              <a:solidFill>
                <a:srgbClr val="404040"/>
              </a:solidFill>
            </a:endParaRPr>
          </a:p>
          <a:p>
            <a:pPr marL="285750" indent="-228600">
              <a:lnSpc>
                <a:spcPct val="90000"/>
              </a:lnSpc>
              <a:spcAft>
                <a:spcPts val="600"/>
              </a:spcAft>
              <a:buFont typeface="Arial,Sans-Serif"/>
              <a:buChar char="•"/>
            </a:pPr>
            <a:r>
              <a:rPr lang="en-US" b="1" dirty="0">
                <a:solidFill>
                  <a:srgbClr val="404040"/>
                </a:solidFill>
              </a:rPr>
              <a:t>Conflict</a:t>
            </a:r>
            <a:r>
              <a:rPr lang="en-US" dirty="0">
                <a:solidFill>
                  <a:srgbClr val="404040"/>
                </a:solidFill>
              </a:rPr>
              <a:t> creates tension and keeps the audience invested.</a:t>
            </a:r>
          </a:p>
          <a:p>
            <a:pPr marL="285750" indent="-228600">
              <a:lnSpc>
                <a:spcPct val="90000"/>
              </a:lnSpc>
              <a:spcAft>
                <a:spcPts val="600"/>
              </a:spcAft>
              <a:buFont typeface="Arial,Sans-Serif"/>
              <a:buChar char="•"/>
            </a:pPr>
            <a:endParaRPr lang="en-US" dirty="0">
              <a:solidFill>
                <a:srgbClr val="404040"/>
              </a:solidFill>
            </a:endParaRPr>
          </a:p>
          <a:p>
            <a:pPr marL="285750" indent="-228600">
              <a:lnSpc>
                <a:spcPct val="90000"/>
              </a:lnSpc>
              <a:spcAft>
                <a:spcPts val="600"/>
              </a:spcAft>
              <a:buFont typeface="Arial,Sans-Serif"/>
              <a:buChar char="•"/>
            </a:pPr>
            <a:r>
              <a:rPr lang="en-US" dirty="0">
                <a:solidFill>
                  <a:srgbClr val="404040"/>
                </a:solidFill>
              </a:rPr>
              <a:t>The </a:t>
            </a:r>
            <a:r>
              <a:rPr lang="en-US" b="1" dirty="0">
                <a:solidFill>
                  <a:srgbClr val="404040"/>
                </a:solidFill>
              </a:rPr>
              <a:t>resolution</a:t>
            </a:r>
            <a:r>
              <a:rPr lang="en-US" dirty="0">
                <a:solidFill>
                  <a:srgbClr val="404040"/>
                </a:solidFill>
              </a:rPr>
              <a:t> brings the story to a satisfying end, often reflecting the theme or message.</a:t>
            </a:r>
          </a:p>
          <a:p>
            <a:pPr>
              <a:spcAft>
                <a:spcPts val="800"/>
              </a:spcAft>
            </a:pPr>
            <a:endParaRPr lang="en-US" dirty="0">
              <a:solidFill>
                <a:srgbClr val="404040"/>
              </a:solidFill>
              <a:latin typeface="Inter"/>
            </a:endParaRPr>
          </a:p>
          <a:p>
            <a:endParaRPr lang="en-AU" dirty="0"/>
          </a:p>
          <a:p>
            <a:r>
              <a:rPr lang="en-AU" dirty="0"/>
              <a:t>Storytellers can challenge these conventions and try something different, but the above is a traditional storytelling structure.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259363B-C5AA-4226-A657-A822A1589A1C}" type="slidenum">
              <a:rPr lang="en-US" smtClean="0"/>
              <a:t>13</a:t>
            </a:fld>
            <a:endParaRPr lang="en-US"/>
          </a:p>
        </p:txBody>
      </p:sp>
    </p:spTree>
    <p:extLst>
      <p:ext uri="{BB962C8B-B14F-4D97-AF65-F5344CB8AC3E}">
        <p14:creationId xmlns:p14="http://schemas.microsoft.com/office/powerpoint/2010/main" val="643725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04040"/>
                </a:solidFill>
                <a:effectLst/>
                <a:latin typeface="Inter"/>
              </a:rPr>
              <a:t>A storyboard illustrates how the story will unfold visually through a series of drawings or images. This helps filmmakers:</a:t>
            </a:r>
          </a:p>
          <a:p>
            <a:pPr algn="l"/>
            <a:endParaRPr lang="en-US" b="0" i="0" dirty="0">
              <a:solidFill>
                <a:srgbClr val="404040"/>
              </a:solidFill>
              <a:effectLst/>
              <a:latin typeface="Inter"/>
            </a:endParaRPr>
          </a:p>
          <a:p>
            <a:pPr marL="228600" indent="-228600" algn="l">
              <a:buFont typeface="+mj-lt"/>
              <a:buAutoNum type="arabicPeriod"/>
            </a:pPr>
            <a:r>
              <a:rPr lang="en-US" b="1" i="0" dirty="0">
                <a:solidFill>
                  <a:srgbClr val="404040"/>
                </a:solidFill>
                <a:effectLst/>
                <a:latin typeface="Inter"/>
              </a:rPr>
              <a:t>Visualize the Narrative</a:t>
            </a:r>
            <a:r>
              <a:rPr lang="en-US" b="0" i="0" dirty="0">
                <a:solidFill>
                  <a:srgbClr val="404040"/>
                </a:solidFill>
                <a:effectLst/>
                <a:latin typeface="Inter"/>
              </a:rPr>
              <a:t>: It helps to visualize the flow of the story and how each shot connects to the next.</a:t>
            </a:r>
          </a:p>
          <a:p>
            <a:pPr marL="228600" indent="-228600" algn="l">
              <a:spcBef>
                <a:spcPts val="300"/>
              </a:spcBef>
              <a:buFont typeface="+mj-lt"/>
              <a:buAutoNum type="arabicPeriod"/>
            </a:pPr>
            <a:r>
              <a:rPr lang="en-US" b="1" i="0" dirty="0">
                <a:solidFill>
                  <a:srgbClr val="404040"/>
                </a:solidFill>
                <a:effectLst/>
                <a:latin typeface="Inter"/>
              </a:rPr>
              <a:t>Plan Shots and Angles</a:t>
            </a:r>
            <a:r>
              <a:rPr lang="en-US" b="0" i="0" dirty="0">
                <a:solidFill>
                  <a:srgbClr val="404040"/>
                </a:solidFill>
                <a:effectLst/>
                <a:latin typeface="Inter"/>
              </a:rPr>
              <a:t>: It helps in deciding camera angles, framing, and movement.</a:t>
            </a:r>
          </a:p>
          <a:p>
            <a:pPr marL="228600" indent="-228600" algn="l">
              <a:spcBef>
                <a:spcPts val="300"/>
              </a:spcBef>
              <a:buFont typeface="+mj-lt"/>
              <a:buAutoNum type="arabicPeriod"/>
            </a:pPr>
            <a:r>
              <a:rPr lang="en-US" b="1" i="0" dirty="0">
                <a:solidFill>
                  <a:srgbClr val="404040"/>
                </a:solidFill>
                <a:effectLst/>
                <a:latin typeface="Inter"/>
              </a:rPr>
              <a:t>Improve Communication</a:t>
            </a:r>
            <a:r>
              <a:rPr lang="en-US" b="0" i="0" dirty="0">
                <a:solidFill>
                  <a:srgbClr val="404040"/>
                </a:solidFill>
                <a:effectLst/>
                <a:latin typeface="Inter"/>
              </a:rPr>
              <a:t>: It provides a clear reference for everyone involved in the shoot (camera person, director and actors), ensuring everyone understands the creative vision and technical requirements.</a:t>
            </a:r>
          </a:p>
          <a:p>
            <a:pPr marL="228600" indent="-228600" algn="l">
              <a:spcBef>
                <a:spcPts val="300"/>
              </a:spcBef>
              <a:buFont typeface="+mj-lt"/>
              <a:buAutoNum type="arabicPeriod"/>
            </a:pPr>
            <a:r>
              <a:rPr lang="en-US" b="1" i="0" dirty="0">
                <a:solidFill>
                  <a:srgbClr val="404040"/>
                </a:solidFill>
                <a:effectLst/>
                <a:latin typeface="Inter"/>
              </a:rPr>
              <a:t>Pacing and Timing</a:t>
            </a:r>
            <a:r>
              <a:rPr lang="en-US" b="0" i="0" dirty="0">
                <a:solidFill>
                  <a:srgbClr val="404040"/>
                </a:solidFill>
                <a:effectLst/>
                <a:latin typeface="Inter"/>
              </a:rPr>
              <a:t>: It helps in determining the rhythm of the film, ensuring scenes are well-paced and transitions are smooth.</a:t>
            </a:r>
          </a:p>
          <a:p>
            <a:pPr algn="l"/>
            <a:endParaRPr lang="en-US" b="0" i="0" dirty="0">
              <a:solidFill>
                <a:srgbClr val="404040"/>
              </a:solidFill>
              <a:effectLst/>
              <a:latin typeface="Inter"/>
            </a:endParaRPr>
          </a:p>
          <a:p>
            <a:pPr algn="l"/>
            <a:r>
              <a:rPr lang="en-US" b="0" i="0" dirty="0">
                <a:solidFill>
                  <a:srgbClr val="404040"/>
                </a:solidFill>
                <a:effectLst/>
                <a:latin typeface="Inter"/>
              </a:rPr>
              <a:t>Overall, a storyboard is an essential tool for translating a script into a cohesive and visually compelling film.  </a:t>
            </a:r>
          </a:p>
          <a:p>
            <a:pPr marL="0" indent="0">
              <a:lnSpc>
                <a:spcPct val="90000"/>
              </a:lnSpc>
              <a:spcBef>
                <a:spcPts val="1000"/>
              </a:spcBef>
              <a:buFont typeface="Arial"/>
              <a:buNone/>
            </a:pPr>
            <a:endParaRPr lang="en-US" sz="1200" b="0" i="0" dirty="0">
              <a:solidFill>
                <a:srgbClr val="404040"/>
              </a:solidFill>
              <a:effectLst/>
              <a:latin typeface="Inter"/>
            </a:endParaRPr>
          </a:p>
          <a:p>
            <a:pPr marL="0" indent="0">
              <a:lnSpc>
                <a:spcPct val="90000"/>
              </a:lnSpc>
              <a:spcBef>
                <a:spcPts val="1000"/>
              </a:spcBef>
              <a:buFont typeface="Arial"/>
              <a:buNone/>
            </a:pPr>
            <a:r>
              <a:rPr lang="en-US" sz="1200" dirty="0"/>
              <a:t>Plan your shots for storytelling impact.</a:t>
            </a:r>
          </a:p>
          <a:p>
            <a:pPr algn="l"/>
            <a:endParaRPr lang="en-US" b="0" i="0" dirty="0">
              <a:solidFill>
                <a:srgbClr val="404040"/>
              </a:solidFill>
              <a:effectLst/>
              <a:latin typeface="Inter"/>
            </a:endParaRPr>
          </a:p>
          <a:p>
            <a:endParaRPr lang="en-US" dirty="0"/>
          </a:p>
        </p:txBody>
      </p:sp>
      <p:sp>
        <p:nvSpPr>
          <p:cNvPr id="4" name="Slide Number Placeholder 3"/>
          <p:cNvSpPr>
            <a:spLocks noGrp="1"/>
          </p:cNvSpPr>
          <p:nvPr>
            <p:ph type="sldNum" sz="quarter" idx="5"/>
          </p:nvPr>
        </p:nvSpPr>
        <p:spPr/>
        <p:txBody>
          <a:bodyPr/>
          <a:lstStyle/>
          <a:p>
            <a:fld id="{FA5D741A-367F-4087-A166-651C776F44C6}" type="slidenum">
              <a:rPr lang="en-US" smtClean="0"/>
              <a:t>14</a:t>
            </a:fld>
            <a:endParaRPr lang="en-US"/>
          </a:p>
        </p:txBody>
      </p:sp>
    </p:spTree>
    <p:extLst>
      <p:ext uri="{BB962C8B-B14F-4D97-AF65-F5344CB8AC3E}">
        <p14:creationId xmlns:p14="http://schemas.microsoft.com/office/powerpoint/2010/main" val="514989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This is an interesting retelling of Margaret Laurie stories using filming, narration and illustration techniques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a:t>
            </a:r>
            <a:r>
              <a:rPr lang="en-US" b="0" i="0" dirty="0">
                <a:solidFill>
                  <a:srgbClr val="3A3A3A"/>
                </a:solidFill>
                <a:effectLst/>
                <a:latin typeface="Helvetica Neue"/>
              </a:rPr>
              <a:t>The story of </a:t>
            </a:r>
            <a:r>
              <a:rPr lang="en-US" b="0" i="0" dirty="0" err="1">
                <a:solidFill>
                  <a:srgbClr val="3A3A3A"/>
                </a:solidFill>
                <a:effectLst/>
                <a:latin typeface="Helvetica Neue"/>
              </a:rPr>
              <a:t>Wameyal</a:t>
            </a:r>
            <a:r>
              <a:rPr lang="en-US" b="0" i="0" dirty="0">
                <a:solidFill>
                  <a:srgbClr val="3A3A3A"/>
                </a:solidFill>
                <a:effectLst/>
                <a:latin typeface="Helvetica Neue"/>
              </a:rPr>
              <a:t> (2010)” (if the link works - 2 mins)</a:t>
            </a:r>
          </a:p>
          <a:p>
            <a:endParaRPr lang="en-US" dirty="0"/>
          </a:p>
        </p:txBody>
      </p:sp>
      <p:sp>
        <p:nvSpPr>
          <p:cNvPr id="4" name="Slide Number Placeholder 3"/>
          <p:cNvSpPr>
            <a:spLocks noGrp="1"/>
          </p:cNvSpPr>
          <p:nvPr>
            <p:ph type="sldNum" sz="quarter" idx="5"/>
          </p:nvPr>
        </p:nvSpPr>
        <p:spPr/>
        <p:txBody>
          <a:bodyPr/>
          <a:lstStyle/>
          <a:p>
            <a:fld id="{5448D4B2-D9A6-4186-98C1-D1105DEA2458}" type="slidenum">
              <a:rPr lang="en-AU" smtClean="0"/>
              <a:t>15</a:t>
            </a:fld>
            <a:endParaRPr lang="en-AU"/>
          </a:p>
        </p:txBody>
      </p:sp>
    </p:spTree>
    <p:extLst>
      <p:ext uri="{BB962C8B-B14F-4D97-AF65-F5344CB8AC3E}">
        <p14:creationId xmlns:p14="http://schemas.microsoft.com/office/powerpoint/2010/main" val="3657717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Draw a draft of a story with 3 to 6 scenes on a storyboard.  Think about how camera techniques can assist in your story telling.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rtl="0" fontAlgn="base"/>
            <a:r>
              <a:rPr lang="en-AU" b="0" i="1" u="none" strike="noStrike" dirty="0">
                <a:solidFill>
                  <a:srgbClr val="000000"/>
                </a:solidFill>
                <a:effectLst/>
                <a:latin typeface="Aptos" panose="020B0004020202020204" pitchFamily="34" charset="0"/>
              </a:rPr>
              <a:t>Need some ideas?</a:t>
            </a:r>
            <a:r>
              <a:rPr lang="en-US" b="0" i="0" dirty="0">
                <a:solidFill>
                  <a:srgbClr val="444444"/>
                </a:solidFill>
                <a:effectLst/>
                <a:latin typeface="Aptos" panose="020B000402020202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800" b="0" i="1" u="none" strike="noStrike" dirty="0">
                <a:solidFill>
                  <a:srgbClr val="000000"/>
                </a:solidFill>
                <a:effectLst/>
                <a:latin typeface="Aptos" panose="020B0004020202020204" pitchFamily="34" charset="0"/>
              </a:rPr>
              <a:t>Rework a traditional story</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1" u="none" strike="noStrike" dirty="0">
                <a:solidFill>
                  <a:srgbClr val="000000"/>
                </a:solidFill>
                <a:effectLst/>
                <a:latin typeface="Aptos" panose="020B0004020202020204" pitchFamily="34" charset="0"/>
              </a:rPr>
              <a:t>Read a popular book and create scenes to accompany the narration</a:t>
            </a:r>
          </a:p>
          <a:p>
            <a:pPr algn="l" rtl="0" fontAlgn="base">
              <a:buFont typeface="Arial" panose="020B0604020202020204" pitchFamily="34" charset="0"/>
              <a:buChar char="•"/>
            </a:pPr>
            <a:r>
              <a:rPr lang="en-US" sz="1800" b="0" i="1" u="none" strike="noStrike" dirty="0">
                <a:solidFill>
                  <a:srgbClr val="000000"/>
                </a:solidFill>
                <a:effectLst/>
                <a:latin typeface="Aptos" panose="020B0004020202020204" pitchFamily="34" charset="0"/>
              </a:rPr>
              <a:t>What I love about my Community</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AU" sz="1800" b="0" i="1" u="none" strike="noStrike" dirty="0">
                <a:solidFill>
                  <a:srgbClr val="000000"/>
                </a:solidFill>
                <a:effectLst/>
                <a:latin typeface="Aptos" panose="020B0004020202020204" pitchFamily="34" charset="0"/>
              </a:rPr>
              <a:t>Your journey to work today  </a:t>
            </a:r>
            <a:r>
              <a:rPr lang="en-US" sz="1800" b="0" i="0" dirty="0">
                <a:solidFill>
                  <a:srgbClr val="444444"/>
                </a:solidFill>
                <a:effectLst/>
                <a:latin typeface="Aptos" panose="020B0004020202020204" pitchFamily="34" charset="0"/>
              </a:rPr>
              <a:t>​</a:t>
            </a:r>
            <a:endParaRPr lang="en-US" sz="1800" b="0" i="0" dirty="0">
              <a:solidFill>
                <a:srgbClr val="44444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6789F-15A4-48C8-9837-A4FFAAC0177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7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404040"/>
                </a:solidFill>
                <a:effectLst/>
                <a:latin typeface="Inter"/>
              </a:rPr>
              <a:t>This is a long session that will run from around 11:30 to 2pm.  It includes 1 hour for lunch.</a:t>
            </a:r>
          </a:p>
          <a:p>
            <a:pPr algn="l" rtl="0" fontAlgn="base"/>
            <a:endParaRPr lang="en-US" b="0" i="0" u="none" strike="noStrike" dirty="0">
              <a:solidFill>
                <a:srgbClr val="404040"/>
              </a:solidFill>
              <a:effectLst/>
              <a:latin typeface="Inter"/>
            </a:endParaRPr>
          </a:p>
          <a:p>
            <a:pPr algn="l" rtl="0" fontAlgn="base"/>
            <a:r>
              <a:rPr lang="en-US" b="1" i="1" dirty="0">
                <a:solidFill>
                  <a:srgbClr val="000000"/>
                </a:solidFill>
                <a:effectLst/>
                <a:latin typeface="Aptos" panose="020B0004020202020204" pitchFamily="34" charset="0"/>
              </a:rPr>
              <a:t>FIRST share the presenter’s iPad to the display using a HDMI cable with a </a:t>
            </a:r>
            <a:r>
              <a:rPr lang="en-US" b="1" i="1" dirty="0" err="1">
                <a:solidFill>
                  <a:srgbClr val="000000"/>
                </a:solidFill>
                <a:effectLst/>
                <a:latin typeface="Aptos" panose="020B0004020202020204" pitchFamily="34" charset="0"/>
              </a:rPr>
              <a:t>usb</a:t>
            </a:r>
            <a:r>
              <a:rPr lang="en-US" b="1" i="1" dirty="0">
                <a:solidFill>
                  <a:srgbClr val="000000"/>
                </a:solidFill>
                <a:effectLst/>
                <a:latin typeface="Aptos" panose="020B0004020202020204" pitchFamily="34" charset="0"/>
              </a:rPr>
              <a:t>-c adapter. </a:t>
            </a:r>
            <a:r>
              <a:rPr lang="en-US" b="0" i="0" dirty="0">
                <a:solidFill>
                  <a:srgbClr val="444444"/>
                </a:solidFill>
                <a:effectLst/>
                <a:latin typeface="Aptos" panose="020B0004020202020204" pitchFamily="34" charset="0"/>
              </a:rPr>
              <a:t>​ </a:t>
            </a:r>
            <a:r>
              <a:rPr lang="en-US" b="1" i="1" dirty="0">
                <a:solidFill>
                  <a:srgbClr val="000000"/>
                </a:solidFill>
                <a:effectLst/>
                <a:latin typeface="Aptos" panose="020B0004020202020204" pitchFamily="34" charset="0"/>
              </a:rPr>
              <a:t>Demonstrate the iPad video features and camera techniques.  </a:t>
            </a:r>
          </a:p>
          <a:p>
            <a:pPr algn="l" rtl="0" fontAlgn="base"/>
            <a:endParaRPr lang="en-US" b="1" i="1" u="none" strike="noStrike" dirty="0">
              <a:solidFill>
                <a:srgbClr val="000000"/>
              </a:solidFill>
              <a:effectLst/>
              <a:latin typeface="Aptos" panose="020B0004020202020204" pitchFamily="34" charset="0"/>
            </a:endParaRPr>
          </a:p>
          <a:p>
            <a:pPr algn="l" rtl="0" fontAlgn="base"/>
            <a:r>
              <a:rPr lang="en-US" b="0" i="0" u="none" strike="noStrike" dirty="0">
                <a:solidFill>
                  <a:srgbClr val="000000"/>
                </a:solidFill>
                <a:effectLst/>
                <a:latin typeface="Aptos" panose="020B0004020202020204" pitchFamily="34" charset="0"/>
              </a:rPr>
              <a:t>Focus: Click on the object (e.g. the tree behind the person). The focus will still be in auto - leave finger on 2 secs to lock focus on the tree. Tap the focus box again to unlock.</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000000"/>
              </a:solidFill>
              <a:effectLst/>
              <a:latin typeface="Aptos" panose="020B0004020202020204" pitchFamily="34" charset="0"/>
            </a:endParaRPr>
          </a:p>
          <a:p>
            <a:pPr algn="l" rtl="0" fontAlgn="base"/>
            <a:r>
              <a:rPr lang="en-US" b="0" i="0" u="none" strike="noStrike" dirty="0">
                <a:solidFill>
                  <a:srgbClr val="000000"/>
                </a:solidFill>
                <a:effectLst/>
                <a:latin typeface="Aptos" panose="020B0004020202020204" pitchFamily="34" charset="0"/>
              </a:rPr>
              <a:t>Exposure: while the focus is locked, swipe finger up/down to adjust the light</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endParaRPr lang="en-US" b="0" i="0" u="none" strike="noStrike" dirty="0">
              <a:solidFill>
                <a:srgbClr val="404040"/>
              </a:solidFill>
              <a:effectLst/>
              <a:latin typeface="Inter"/>
            </a:endParaRPr>
          </a:p>
          <a:p>
            <a:pPr algn="l" rtl="0" fontAlgn="base"/>
            <a:r>
              <a:rPr lang="en-US" b="0" i="0" u="none" strike="noStrike" dirty="0">
                <a:solidFill>
                  <a:srgbClr val="404040"/>
                </a:solidFill>
                <a:effectLst/>
                <a:latin typeface="Inter"/>
              </a:rPr>
              <a:t>Slow Mo and Timelapse</a:t>
            </a:r>
          </a:p>
          <a:p>
            <a:pPr algn="l" rtl="0" fontAlgn="base"/>
            <a:endParaRPr lang="en-US" b="0" i="0" u="none" strike="noStrike" dirty="0">
              <a:solidFill>
                <a:srgbClr val="404040"/>
              </a:solidFill>
              <a:effectLst/>
              <a:latin typeface="Inter"/>
            </a:endParaRPr>
          </a:p>
          <a:p>
            <a:pPr algn="l" rtl="0" fontAlgn="base"/>
            <a:r>
              <a:rPr lang="en-US" b="0" i="0" u="none" strike="noStrike" dirty="0">
                <a:solidFill>
                  <a:srgbClr val="404040"/>
                </a:solidFill>
                <a:effectLst/>
                <a:latin typeface="Inter"/>
              </a:rPr>
              <a:t>Pan and Zoom</a:t>
            </a:r>
          </a:p>
          <a:p>
            <a:pPr algn="l" rtl="0" fontAlgn="base"/>
            <a:endParaRPr lang="en-US" b="0" i="0" u="none" strike="noStrike" dirty="0">
              <a:solidFill>
                <a:srgbClr val="404040"/>
              </a:solidFill>
              <a:effectLst/>
              <a:latin typeface="Inter"/>
            </a:endParaRPr>
          </a:p>
          <a:p>
            <a:pPr algn="l" rtl="0" fontAlgn="base"/>
            <a:r>
              <a:rPr lang="en-US" b="0" i="0" u="none" strike="noStrike" dirty="0">
                <a:solidFill>
                  <a:srgbClr val="404040"/>
                </a:solidFill>
                <a:effectLst/>
                <a:latin typeface="Inter"/>
              </a:rPr>
              <a:t>Consider the impact of lighting:</a:t>
            </a:r>
            <a:r>
              <a:rPr lang="en-US" b="0" i="0" dirty="0">
                <a:solidFill>
                  <a:srgbClr val="444444"/>
                </a:solidFill>
                <a:effectLst/>
                <a:latin typeface="Inter"/>
              </a:rPr>
              <a:t>​</a:t>
            </a:r>
            <a:endParaRPr lang="en-US" b="0" i="0" dirty="0">
              <a:solidFill>
                <a:srgbClr val="444444"/>
              </a:solidFill>
              <a:effectLst/>
              <a:latin typeface="Arial" panose="020B0604020202020204" pitchFamily="34" charset="0"/>
            </a:endParaRPr>
          </a:p>
          <a:p>
            <a:pPr algn="l" rtl="0" fontAlgn="base"/>
            <a:r>
              <a:rPr lang="en-US" b="0" i="0" dirty="0">
                <a:solidFill>
                  <a:srgbClr val="444444"/>
                </a:solidFill>
                <a:effectLst/>
                <a:latin typeface="Inter"/>
              </a:rPr>
              <a:t>​</a:t>
            </a:r>
            <a:r>
              <a:rPr lang="en-US" sz="1800" b="1" i="0" u="none" strike="noStrike" dirty="0">
                <a:solidFill>
                  <a:srgbClr val="404040"/>
                </a:solidFill>
                <a:effectLst/>
                <a:latin typeface="Inter"/>
              </a:rPr>
              <a:t>Soft Light</a:t>
            </a:r>
            <a:r>
              <a:rPr lang="en-US" sz="1800" b="0" i="0" u="none" strike="noStrike" dirty="0">
                <a:solidFill>
                  <a:srgbClr val="404040"/>
                </a:solidFill>
                <a:effectLst/>
                <a:latin typeface="Inter"/>
              </a:rPr>
              <a:t>: Calm, romantic (e.g., overcast days) – gentle light with soft shadows and reduced contrast.  Usually flattering for portraits</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1" i="0" u="none" strike="noStrike" dirty="0">
                <a:solidFill>
                  <a:srgbClr val="404040"/>
                </a:solidFill>
                <a:effectLst/>
                <a:latin typeface="Inter"/>
              </a:rPr>
              <a:t>Hard Light</a:t>
            </a:r>
            <a:r>
              <a:rPr lang="en-US" sz="1800" b="0" i="0" u="none" strike="noStrike" dirty="0">
                <a:solidFill>
                  <a:srgbClr val="404040"/>
                </a:solidFill>
                <a:effectLst/>
                <a:latin typeface="Inter"/>
              </a:rPr>
              <a:t>: Dramatic, intense (strong shadows)</a:t>
            </a:r>
            <a:r>
              <a:rPr lang="en-US" sz="1800" b="0" i="0" u="none" strike="noStrike" dirty="0">
                <a:solidFill>
                  <a:srgbClr val="444444"/>
                </a:solidFill>
                <a:effectLst/>
                <a:latin typeface="Inter"/>
              </a:rPr>
              <a:t> – brighter lighter with distinct contrast.</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1" i="0" u="none" strike="noStrike" dirty="0">
                <a:solidFill>
                  <a:srgbClr val="404040"/>
                </a:solidFill>
                <a:effectLst/>
                <a:latin typeface="Inter"/>
              </a:rPr>
              <a:t>Warm Light</a:t>
            </a:r>
            <a:r>
              <a:rPr lang="en-US" sz="1800" b="0" i="0" u="none" strike="noStrike" dirty="0">
                <a:solidFill>
                  <a:srgbClr val="404040"/>
                </a:solidFill>
                <a:effectLst/>
                <a:latin typeface="Inter"/>
              </a:rPr>
              <a:t>: Cozy, nostalgic (sunrise/sunset)</a:t>
            </a:r>
            <a:r>
              <a:rPr lang="en-US" sz="1800" b="0" i="0" u="none" strike="noStrike" dirty="0">
                <a:solidFill>
                  <a:srgbClr val="444444"/>
                </a:solidFill>
                <a:effectLst/>
                <a:latin typeface="Inter"/>
              </a:rPr>
              <a:t> – more orange, red &amp; yellow tones</a:t>
            </a:r>
            <a:endParaRPr lang="en-US" sz="1800" b="0" i="0" dirty="0">
              <a:solidFill>
                <a:srgbClr val="444444"/>
              </a:solidFill>
              <a:effectLst/>
              <a:latin typeface="Arial" panose="020B0604020202020204" pitchFamily="34" charset="0"/>
            </a:endParaRPr>
          </a:p>
          <a:p>
            <a:pPr algn="l" rtl="0" fontAlgn="base">
              <a:buFont typeface="+mj-lt"/>
              <a:buAutoNum type="arabicPeriod"/>
            </a:pPr>
            <a:r>
              <a:rPr lang="en-US" sz="1800" b="1" i="0" u="none" strike="noStrike" dirty="0">
                <a:solidFill>
                  <a:srgbClr val="404040"/>
                </a:solidFill>
                <a:effectLst/>
                <a:latin typeface="Inter"/>
              </a:rPr>
              <a:t>Cool Light</a:t>
            </a:r>
            <a:r>
              <a:rPr lang="en-US" sz="1800" b="0" i="0" u="none" strike="noStrike" dirty="0">
                <a:solidFill>
                  <a:srgbClr val="404040"/>
                </a:solidFill>
                <a:effectLst/>
                <a:latin typeface="Inter"/>
              </a:rPr>
              <a:t>: Serene, somber (shade/twilight) – more blue, a crisper, fresher light.</a:t>
            </a:r>
            <a:endParaRPr lang="en-US" sz="1800" b="0" i="0" dirty="0">
              <a:solidFill>
                <a:srgbClr val="444444"/>
              </a:solidFill>
              <a:effectLst/>
              <a:latin typeface="Arial" panose="020B0604020202020204" pitchFamily="34" charset="0"/>
            </a:endParaRPr>
          </a:p>
          <a:p>
            <a:pPr algn="l" rtl="0" fontAlgn="base"/>
            <a:endParaRPr lang="en-US" b="0" i="0" u="none" strike="noStrike" dirty="0">
              <a:solidFill>
                <a:srgbClr val="404040"/>
              </a:solidFill>
              <a:effectLst/>
              <a:latin typeface="Inter"/>
            </a:endParaRPr>
          </a:p>
          <a:p>
            <a:pPr algn="l" rtl="0" fontAlgn="base"/>
            <a:r>
              <a:rPr lang="en-US" b="1" i="0" u="none" strike="noStrike" dirty="0">
                <a:solidFill>
                  <a:srgbClr val="404040"/>
                </a:solidFill>
                <a:effectLst/>
                <a:latin typeface="Inter"/>
              </a:rPr>
              <a:t>**If we have access to the RODE </a:t>
            </a:r>
            <a:r>
              <a:rPr lang="en-US" b="1" i="0" u="none" strike="noStrike" dirty="0" err="1">
                <a:solidFill>
                  <a:srgbClr val="404040"/>
                </a:solidFill>
                <a:effectLst/>
                <a:latin typeface="Inter"/>
              </a:rPr>
              <a:t>WirelessGOII</a:t>
            </a:r>
            <a:r>
              <a:rPr lang="en-US" b="1" i="0" u="none" strike="noStrike" dirty="0">
                <a:solidFill>
                  <a:srgbClr val="404040"/>
                </a:solidFill>
                <a:effectLst/>
                <a:latin typeface="Inter"/>
              </a:rPr>
              <a:t> microphones, demonstrate how they work.</a:t>
            </a:r>
          </a:p>
          <a:p>
            <a:pPr marL="171450" indent="-171450" algn="l" rtl="0" fontAlgn="base">
              <a:buFont typeface="Arial" panose="020B0604020202020204" pitchFamily="34" charset="0"/>
              <a:buChar char="•"/>
            </a:pPr>
            <a:r>
              <a:rPr lang="en-US" b="0" i="0" u="none" strike="noStrike" dirty="0">
                <a:solidFill>
                  <a:srgbClr val="404040"/>
                </a:solidFill>
                <a:effectLst/>
                <a:latin typeface="Inter"/>
              </a:rPr>
              <a:t>Mike clipped to the actor</a:t>
            </a:r>
          </a:p>
          <a:p>
            <a:pPr marL="171450" indent="-171450" algn="l" rtl="0" fontAlgn="base">
              <a:buFont typeface="Arial" panose="020B0604020202020204" pitchFamily="34" charset="0"/>
              <a:buChar char="•"/>
            </a:pPr>
            <a:r>
              <a:rPr lang="en-US" b="0" i="0" u="none" strike="noStrike" dirty="0">
                <a:solidFill>
                  <a:srgbClr val="404040"/>
                </a:solidFill>
                <a:effectLst/>
                <a:latin typeface="Inter"/>
              </a:rPr>
              <a:t>Receiver connected to the </a:t>
            </a:r>
            <a:r>
              <a:rPr lang="en-US" b="0" i="0" u="none" strike="noStrike" dirty="0" err="1">
                <a:solidFill>
                  <a:srgbClr val="404040"/>
                </a:solidFill>
                <a:effectLst/>
                <a:latin typeface="Inter"/>
              </a:rPr>
              <a:t>ipad</a:t>
            </a:r>
            <a:r>
              <a:rPr lang="en-US" b="0" i="0" u="none" strike="noStrike" dirty="0">
                <a:solidFill>
                  <a:srgbClr val="404040"/>
                </a:solidFill>
                <a:effectLst/>
                <a:latin typeface="Inter"/>
              </a:rPr>
              <a:t> with USB C cable</a:t>
            </a:r>
          </a:p>
          <a:p>
            <a:pPr marL="171450" indent="-171450" algn="l" rtl="0" fontAlgn="base">
              <a:buFont typeface="Arial" panose="020B0604020202020204" pitchFamily="34" charset="0"/>
              <a:buChar char="•"/>
            </a:pPr>
            <a:r>
              <a:rPr lang="en-US" b="0" i="0" u="none" strike="noStrike" dirty="0">
                <a:solidFill>
                  <a:srgbClr val="404040"/>
                </a:solidFill>
                <a:effectLst/>
                <a:latin typeface="Inter"/>
              </a:rPr>
              <a:t>Turn all on – the mic needs to have two blue lights on when it is paired to the receiver</a:t>
            </a:r>
          </a:p>
          <a:p>
            <a:pPr marL="171450" indent="-171450" algn="l" rtl="0" fontAlgn="base">
              <a:buFont typeface="Arial" panose="020B0604020202020204" pitchFamily="34" charset="0"/>
              <a:buChar char="•"/>
            </a:pPr>
            <a:r>
              <a:rPr lang="en-US" b="0" i="0" u="none" strike="noStrike" dirty="0">
                <a:solidFill>
                  <a:srgbClr val="404040"/>
                </a:solidFill>
                <a:effectLst/>
                <a:latin typeface="Inter"/>
              </a:rPr>
              <a:t>If you have time, record a dummy scene with two </a:t>
            </a:r>
            <a:r>
              <a:rPr lang="en-US" b="0" i="0" u="none" strike="noStrike" dirty="0" err="1">
                <a:solidFill>
                  <a:srgbClr val="404040"/>
                </a:solidFill>
                <a:effectLst/>
                <a:latin typeface="Inter"/>
              </a:rPr>
              <a:t>ipads</a:t>
            </a:r>
            <a:r>
              <a:rPr lang="en-US" b="0" i="0" u="none" strike="noStrike" dirty="0">
                <a:solidFill>
                  <a:srgbClr val="404040"/>
                </a:solidFill>
                <a:effectLst/>
                <a:latin typeface="Inter"/>
              </a:rPr>
              <a:t> – one using the RODE microphone, one just using the mic on the iPad.  The RODE microphone records much better sound!</a:t>
            </a:r>
          </a:p>
          <a:p>
            <a:pPr algn="l" rtl="0" fontAlgn="base"/>
            <a:endParaRPr lang="en-US" b="0" i="0" u="none" strike="noStrike" dirty="0">
              <a:solidFill>
                <a:srgbClr val="404040"/>
              </a:solidFill>
              <a:effectLst/>
              <a:latin typeface="Inter"/>
            </a:endParaRPr>
          </a:p>
          <a:p>
            <a:pPr algn="l" rtl="0" fontAlgn="base"/>
            <a:r>
              <a:rPr lang="en-US" b="1" i="0" u="none" strike="noStrike" dirty="0">
                <a:solidFill>
                  <a:srgbClr val="404040"/>
                </a:solidFill>
                <a:effectLst/>
                <a:latin typeface="Inter"/>
              </a:rPr>
              <a:t>Now the participants go to film their movie.  Try to film a number of scenes – this will be important when it comes to editing. </a:t>
            </a:r>
          </a:p>
          <a:p>
            <a:pPr algn="l" rtl="0" fontAlgn="base"/>
            <a:endParaRPr lang="en-US" b="0" i="0" u="none" strike="noStrike" dirty="0">
              <a:solidFill>
                <a:srgbClr val="404040"/>
              </a:solidFill>
              <a:effectLst/>
              <a:latin typeface="Inter"/>
            </a:endParaRPr>
          </a:p>
          <a:p>
            <a:pPr algn="l" rtl="0" fontAlgn="base"/>
            <a:r>
              <a:rPr lang="en-US" b="0" i="0" u="none" strike="noStrike" dirty="0">
                <a:solidFill>
                  <a:srgbClr val="404040"/>
                </a:solidFill>
                <a:effectLst/>
                <a:latin typeface="Inter"/>
              </a:rPr>
              <a:t>Participants can film outside and continue during lunch if they like.</a:t>
            </a:r>
          </a:p>
          <a:p>
            <a:pPr algn="l" rtl="0" fontAlgn="base"/>
            <a:endParaRPr lang="en-US" b="0" i="0" u="none" strike="noStrike" dirty="0">
              <a:solidFill>
                <a:srgbClr val="404040"/>
              </a:solidFill>
              <a:effectLst/>
              <a:latin typeface="Inter"/>
            </a:endParaRPr>
          </a:p>
          <a:p>
            <a:pPr algn="l" rtl="0" fontAlgn="base"/>
            <a:endParaRPr lang="en-US" b="0" i="0" u="none" strike="noStrike" dirty="0">
              <a:solidFill>
                <a:srgbClr val="404040"/>
              </a:solidFill>
              <a:effectLst/>
              <a:latin typeface="Inter"/>
            </a:endParaRPr>
          </a:p>
          <a:p>
            <a:endParaRPr lang="en-US" dirty="0"/>
          </a:p>
        </p:txBody>
      </p:sp>
      <p:sp>
        <p:nvSpPr>
          <p:cNvPr id="4" name="Slide Number Placeholder 3"/>
          <p:cNvSpPr>
            <a:spLocks noGrp="1"/>
          </p:cNvSpPr>
          <p:nvPr>
            <p:ph type="sldNum" sz="quarter" idx="5"/>
          </p:nvPr>
        </p:nvSpPr>
        <p:spPr/>
        <p:txBody>
          <a:bodyPr/>
          <a:lstStyle/>
          <a:p>
            <a:fld id="{FA5D741A-367F-4087-A166-651C776F44C6}" type="slidenum">
              <a:rPr lang="en-US" smtClean="0"/>
              <a:t>17</a:t>
            </a:fld>
            <a:endParaRPr lang="en-US"/>
          </a:p>
        </p:txBody>
      </p:sp>
    </p:spTree>
    <p:extLst>
      <p:ext uri="{BB962C8B-B14F-4D97-AF65-F5344CB8AC3E}">
        <p14:creationId xmlns:p14="http://schemas.microsoft.com/office/powerpoint/2010/main" val="2574128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start with the additional content for our eBook, we need to consider Copyright.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Copyright will need to be considered if we are using content from the Internet (e.g. pictures and sounds).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Copyright protects works including: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text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eg</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novels, screenplays &amp; song lyrics);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artistic works (paintings, drawings, photographs);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musical works (that is, the music itself, separately from any lyrics or recording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cinematography: the visual images and sounds in a film, video or DVD </a:t>
            </a:r>
            <a:endParaRPr lang="en-US" dirty="0"/>
          </a:p>
          <a:p>
            <a:endParaRPr lang="en-US" dirty="0"/>
          </a:p>
          <a:p>
            <a:r>
              <a:rPr lang="en-US" i="1" dirty="0"/>
              <a:t>Go through the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6789F-15A4-48C8-9837-A4FFAAC0177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129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Keep the Copyright slides brief. </a:t>
            </a:r>
            <a:r>
              <a:rPr lang="en-US" i="1" u="sng" dirty="0"/>
              <a:t>Copyright and Creative Commons is a complex. </a:t>
            </a:r>
            <a:r>
              <a:rPr lang="en-US" i="1" dirty="0"/>
              <a:t> We just want to make the participants aware that they need to consider Copyright if reusing an image found online.</a:t>
            </a:r>
          </a:p>
          <a:p>
            <a:pPr lvl="0"/>
            <a:endParaRPr lang="en-US" sz="1200" i="0" dirty="0">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u="sng" dirty="0"/>
              <a:t>If participants have any questions, please contact myself or SLQ “Ask a librarian” for assistance.  </a:t>
            </a:r>
          </a:p>
          <a:p>
            <a:pPr lvl="0"/>
            <a:endParaRPr lang="en-US" sz="1200" i="0" dirty="0">
              <a:solidFill>
                <a:prstClr val="black"/>
              </a:solidFill>
              <a:latin typeface="Aptos" panose="02110004020202020204"/>
            </a:endParaRPr>
          </a:p>
          <a:p>
            <a:pPr lvl="0"/>
            <a:endParaRPr lang="en-US" sz="1200" i="0" dirty="0">
              <a:solidFill>
                <a:prstClr val="black"/>
              </a:solidFill>
              <a:latin typeface="Aptos" panose="02110004020202020204"/>
            </a:endParaRPr>
          </a:p>
          <a:p>
            <a:pPr lvl="0"/>
            <a:r>
              <a:rPr lang="en-US" sz="1200" i="0" dirty="0">
                <a:solidFill>
                  <a:prstClr val="black"/>
                </a:solidFill>
                <a:latin typeface="Aptos" panose="02110004020202020204"/>
              </a:rPr>
              <a:t>Other general notes:</a:t>
            </a:r>
          </a:p>
          <a:p>
            <a:pPr lvl="0"/>
            <a:endParaRPr lang="en-US" sz="1200" i="0" dirty="0">
              <a:solidFill>
                <a:prstClr val="black"/>
              </a:solidFill>
              <a:latin typeface="Aptos" panose="02110004020202020204"/>
            </a:endParaRPr>
          </a:p>
          <a:p>
            <a:pPr lvl="0"/>
            <a:r>
              <a:rPr lang="en-US" sz="1200" i="0" dirty="0">
                <a:solidFill>
                  <a:prstClr val="black"/>
                </a:solidFill>
                <a:latin typeface="Aptos" panose="02110004020202020204"/>
              </a:rPr>
              <a:t>Making Attributions: </a:t>
            </a:r>
            <a:r>
              <a:rPr lang="en-US" sz="1200" i="1" dirty="0">
                <a:solidFill>
                  <a:prstClr val="black"/>
                </a:solidFill>
                <a:latin typeface="Aptos" panose="02110004020202020204"/>
              </a:rPr>
              <a:t>- </a:t>
            </a:r>
            <a:r>
              <a:rPr lang="en-US" sz="1200" i="0" dirty="0">
                <a:solidFill>
                  <a:prstClr val="black"/>
                </a:solidFill>
                <a:latin typeface="Aptos" panose="02110004020202020204"/>
              </a:rPr>
              <a:t>There are variations on how you can make an attribution.  In general you will be right if you include these points:</a:t>
            </a:r>
          </a:p>
          <a:p>
            <a:pPr marL="171450" lvl="0" indent="-171450">
              <a:buFont typeface="Arial" panose="020B0604020202020204" pitchFamily="34" charset="0"/>
              <a:buChar char="•"/>
            </a:pPr>
            <a:r>
              <a:rPr lang="en-US" sz="1200" i="0" dirty="0">
                <a:solidFill>
                  <a:prstClr val="black"/>
                </a:solidFill>
                <a:latin typeface="Aptos" panose="02110004020202020204"/>
              </a:rPr>
              <a:t>the CREATOR (e.g. the photographer), </a:t>
            </a:r>
          </a:p>
          <a:p>
            <a:pPr marL="171450" lvl="0" indent="-171450">
              <a:buFont typeface="Arial" panose="020B0604020202020204" pitchFamily="34" charset="0"/>
              <a:buChar char="•"/>
            </a:pPr>
            <a:r>
              <a:rPr lang="en-US" sz="1200" i="0" dirty="0">
                <a:solidFill>
                  <a:prstClr val="black"/>
                </a:solidFill>
                <a:latin typeface="Aptos" panose="02110004020202020204"/>
              </a:rPr>
              <a:t>the TITLE of the work (hyper-linking to the original), </a:t>
            </a:r>
          </a:p>
          <a:p>
            <a:pPr marL="171450" lvl="0" indent="-171450">
              <a:buFont typeface="Arial" panose="020B0604020202020204" pitchFamily="34" charset="0"/>
              <a:buChar char="•"/>
            </a:pPr>
            <a:r>
              <a:rPr lang="en-US" sz="1200" i="0" dirty="0">
                <a:solidFill>
                  <a:prstClr val="black"/>
                </a:solidFill>
                <a:latin typeface="Aptos" panose="02110004020202020204"/>
              </a:rPr>
              <a:t>the CC licensing conditions.</a:t>
            </a:r>
          </a:p>
          <a:p>
            <a:pPr marL="171450" lvl="0" indent="-171450">
              <a:buFont typeface="Arial" panose="020B0604020202020204" pitchFamily="34" charset="0"/>
              <a:buChar char="•"/>
            </a:pPr>
            <a:endParaRPr lang="en-US" sz="1200" i="0" dirty="0">
              <a:solidFill>
                <a:prstClr val="black"/>
              </a:solidFill>
              <a:latin typeface="Aptos" panose="02110004020202020204"/>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prstClr val="black"/>
                </a:solidFill>
                <a:latin typeface="Aptos" panose="02110004020202020204"/>
              </a:rPr>
              <a:t>In a movie, you can make an attribution in the end credits.</a:t>
            </a:r>
          </a:p>
          <a:p>
            <a:endParaRPr lang="en-US" i="1" dirty="0"/>
          </a:p>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6789F-15A4-48C8-9837-A4FFAAC0177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12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a:spcAft>
                <a:spcPts val="800"/>
              </a:spcAft>
            </a:pPr>
            <a:r>
              <a:rPr lang="en-AU" sz="1200" dirty="0">
                <a:latin typeface="Arial" panose="020B0604020202020204" pitchFamily="34" charset="0"/>
                <a:cs typeface="Arial" panose="020B0604020202020204" pitchFamily="34" charset="0"/>
              </a:rPr>
              <a:t>read</a:t>
            </a:r>
            <a:br>
              <a:rPr lang="en-AU" sz="1200" dirty="0">
                <a:latin typeface="Arial" panose="020B0604020202020204" pitchFamily="34" charset="0"/>
                <a:cs typeface="Arial" panose="020B0604020202020204" pitchFamily="34" charset="0"/>
              </a:rPr>
            </a:br>
            <a:endParaRPr lang="en-AU" sz="1200" dirty="0">
              <a:latin typeface="Arial" panose="020B0604020202020204" pitchFamily="34" charset="0"/>
              <a:cs typeface="Arial" panose="020B0604020202020204" pitchFamily="34" charset="0"/>
            </a:endParaRPr>
          </a:p>
          <a:p>
            <a:pPr>
              <a:spcAft>
                <a:spcPts val="800"/>
              </a:spcAft>
            </a:pPr>
            <a:endParaRPr lang="en-AU" sz="1200" dirty="0">
              <a:cs typeface="Calibri"/>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48D4B2-D9A6-4186-98C1-D1105DEA245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3460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 “Pocket Cinema consent form” and discuss (should be included in the Pocket Cinema handouts)</a:t>
            </a:r>
          </a:p>
          <a:p>
            <a:endParaRPr lang="en-US" dirty="0"/>
          </a:p>
          <a:p>
            <a:r>
              <a:rPr lang="en-US" dirty="0"/>
              <a:t>Respectful editing </a:t>
            </a:r>
            <a:r>
              <a:rPr lang="en-US" b="0" i="0" dirty="0">
                <a:solidFill>
                  <a:srgbClr val="404040"/>
                </a:solidFill>
                <a:effectLst/>
                <a:latin typeface="Inter"/>
              </a:rPr>
              <a:t>is essential to preserve cultural heritage, </a:t>
            </a:r>
            <a:r>
              <a:rPr lang="en-US" b="0" i="0" dirty="0" err="1">
                <a:solidFill>
                  <a:srgbClr val="404040"/>
                </a:solidFill>
                <a:effectLst/>
                <a:latin typeface="Inter"/>
              </a:rPr>
              <a:t>honour</a:t>
            </a:r>
            <a:r>
              <a:rPr lang="en-US" b="0" i="0" dirty="0">
                <a:solidFill>
                  <a:srgbClr val="404040"/>
                </a:solidFill>
                <a:effectLst/>
                <a:latin typeface="Inter"/>
              </a:rPr>
              <a:t> the storytellers, and maintain trust, ensuring these stories are shared in a way that respects their significance and the communities they belong to.</a:t>
            </a:r>
          </a:p>
          <a:p>
            <a:endParaRPr lang="en-US" b="0" i="0" dirty="0">
              <a:solidFill>
                <a:srgbClr val="404040"/>
              </a:solidFill>
              <a:effectLst/>
              <a:latin typeface="Inter"/>
            </a:endParaRPr>
          </a:p>
          <a:p>
            <a:r>
              <a:rPr lang="en-US" b="0" i="0" dirty="0">
                <a:solidFill>
                  <a:srgbClr val="404040"/>
                </a:solidFill>
                <a:effectLst/>
                <a:latin typeface="Inter"/>
              </a:rPr>
              <a:t>If making changes during the editing process you can protect relationships by involving participants in the process, or obtaining consent of the finished product before public release.</a:t>
            </a:r>
            <a:endParaRPr lang="en-US" dirty="0"/>
          </a:p>
        </p:txBody>
      </p:sp>
      <p:sp>
        <p:nvSpPr>
          <p:cNvPr id="4" name="Slide Number Placeholder 3"/>
          <p:cNvSpPr>
            <a:spLocks noGrp="1"/>
          </p:cNvSpPr>
          <p:nvPr>
            <p:ph type="sldNum" sz="quarter" idx="5"/>
          </p:nvPr>
        </p:nvSpPr>
        <p:spPr/>
        <p:txBody>
          <a:bodyPr/>
          <a:lstStyle/>
          <a:p>
            <a:fld id="{FA5D741A-367F-4087-A166-651C776F44C6}" type="slidenum">
              <a:rPr lang="en-US" smtClean="0"/>
              <a:t>20</a:t>
            </a:fld>
            <a:endParaRPr lang="en-US"/>
          </a:p>
        </p:txBody>
      </p:sp>
    </p:spTree>
    <p:extLst>
      <p:ext uri="{BB962C8B-B14F-4D97-AF65-F5344CB8AC3E}">
        <p14:creationId xmlns:p14="http://schemas.microsoft.com/office/powerpoint/2010/main" val="2085452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r>
              <a:rPr lang="en-US" i="1" dirty="0"/>
              <a:t>I couldn’t find suitable clips on YouTube, so I made my own.  </a:t>
            </a:r>
          </a:p>
          <a:p>
            <a:endParaRPr lang="en-US" dirty="0"/>
          </a:p>
          <a:p>
            <a:r>
              <a:rPr lang="en-US" dirty="0"/>
              <a:t>Make sure that when you edit, that the outcome is faithful to meaning intended by the subject.  </a:t>
            </a:r>
          </a:p>
          <a:p>
            <a:endParaRPr lang="en-US" dirty="0"/>
          </a:p>
          <a:p>
            <a:r>
              <a:rPr lang="en-US" dirty="0"/>
              <a:t>Make sure the background setting, sounds and music match the subject matter.</a:t>
            </a:r>
          </a:p>
          <a:p>
            <a:endParaRPr lang="en-US" dirty="0"/>
          </a:p>
          <a:p>
            <a:r>
              <a:rPr lang="en-US" dirty="0"/>
              <a:t> </a:t>
            </a:r>
          </a:p>
        </p:txBody>
      </p:sp>
      <p:sp>
        <p:nvSpPr>
          <p:cNvPr id="4" name="Slide Number Placeholder 3"/>
          <p:cNvSpPr>
            <a:spLocks noGrp="1"/>
          </p:cNvSpPr>
          <p:nvPr>
            <p:ph type="sldNum" sz="quarter" idx="5"/>
          </p:nvPr>
        </p:nvSpPr>
        <p:spPr/>
        <p:txBody>
          <a:bodyPr/>
          <a:lstStyle/>
          <a:p>
            <a:fld id="{FA5D741A-367F-4087-A166-651C776F44C6}" type="slidenum">
              <a:rPr lang="en-US" smtClean="0"/>
              <a:t>21</a:t>
            </a:fld>
            <a:endParaRPr lang="en-US"/>
          </a:p>
        </p:txBody>
      </p:sp>
    </p:spTree>
    <p:extLst>
      <p:ext uri="{BB962C8B-B14F-4D97-AF65-F5344CB8AC3E}">
        <p14:creationId xmlns:p14="http://schemas.microsoft.com/office/powerpoint/2010/main" val="446708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04040"/>
                </a:solidFill>
                <a:effectLst/>
                <a:latin typeface="Inter"/>
              </a:rPr>
              <a:t>iMovie</a:t>
            </a:r>
            <a:r>
              <a:rPr lang="en-US" b="0" i="0" dirty="0">
                <a:solidFill>
                  <a:srgbClr val="404040"/>
                </a:solidFill>
                <a:effectLst/>
                <a:latin typeface="Inter"/>
              </a:rPr>
              <a:t> is a user-friendly video editing app for the iPad.  It is an excellent tool for beginners and casual users to create professional-looking short films.</a:t>
            </a:r>
          </a:p>
          <a:p>
            <a:pPr algn="l"/>
            <a:endParaRPr lang="en-US" b="0" i="0" dirty="0">
              <a:solidFill>
                <a:srgbClr val="404040"/>
              </a:solidFill>
              <a:effectLst/>
              <a:latin typeface="Inter"/>
            </a:endParaRPr>
          </a:p>
          <a:p>
            <a:pPr algn="l"/>
            <a:r>
              <a:rPr lang="en-US" b="0" i="0" dirty="0">
                <a:solidFill>
                  <a:srgbClr val="404040"/>
                </a:solidFill>
                <a:effectLst/>
                <a:latin typeface="Inter"/>
              </a:rPr>
              <a:t>AT THIS POINT, IT IS BEST TO DISPLAY THE PRESENTER’S IPAD SO THE PARTICIPANTS CAN SEE THE FUNCTIONS.  </a:t>
            </a:r>
          </a:p>
          <a:p>
            <a:pPr algn="l"/>
            <a:endParaRPr lang="en-US" b="0" i="0" dirty="0">
              <a:solidFill>
                <a:srgbClr val="404040"/>
              </a:solidFill>
              <a:effectLst/>
              <a:latin typeface="Inter"/>
            </a:endParaRPr>
          </a:p>
          <a:p>
            <a:pPr marL="171450" indent="-171450" algn="l">
              <a:buFont typeface="Arial" panose="020B0604020202020204" pitchFamily="34" charset="0"/>
              <a:buChar char="•"/>
            </a:pPr>
            <a:r>
              <a:rPr lang="en-US" b="0" i="0" dirty="0">
                <a:solidFill>
                  <a:srgbClr val="404040"/>
                </a:solidFill>
                <a:effectLst/>
                <a:latin typeface="Inter"/>
              </a:rPr>
              <a:t>Edit Clips – trim and delete unwanted sections.  Arrange in the desired order.</a:t>
            </a:r>
          </a:p>
          <a:p>
            <a:pPr marL="171450" indent="-171450" algn="l">
              <a:buFont typeface="Arial" panose="020B0604020202020204" pitchFamily="34" charset="0"/>
              <a:buChar char="•"/>
            </a:pPr>
            <a:r>
              <a:rPr lang="en-US" b="0" i="0" dirty="0">
                <a:solidFill>
                  <a:srgbClr val="404040"/>
                </a:solidFill>
                <a:effectLst/>
                <a:latin typeface="Inter"/>
              </a:rPr>
              <a:t>Add transitions between clips.</a:t>
            </a:r>
          </a:p>
          <a:p>
            <a:pPr marL="171450" indent="-171450" algn="l">
              <a:buFont typeface="Arial" panose="020B0604020202020204" pitchFamily="34" charset="0"/>
              <a:buChar char="•"/>
            </a:pPr>
            <a:r>
              <a:rPr lang="en-US" b="0" i="0" dirty="0">
                <a:solidFill>
                  <a:srgbClr val="404040"/>
                </a:solidFill>
                <a:effectLst/>
                <a:latin typeface="Inter"/>
              </a:rPr>
              <a:t>Add opening titles and text</a:t>
            </a:r>
          </a:p>
          <a:p>
            <a:pPr marL="171450" indent="-171450" algn="l">
              <a:spcBef>
                <a:spcPts val="300"/>
              </a:spcBef>
              <a:buFont typeface="Arial" panose="020B0604020202020204" pitchFamily="34" charset="0"/>
              <a:buChar char="•"/>
            </a:pPr>
            <a:r>
              <a:rPr lang="en-US" b="0" i="0" dirty="0">
                <a:solidFill>
                  <a:srgbClr val="404040"/>
                </a:solidFill>
                <a:effectLst/>
                <a:latin typeface="Inter"/>
              </a:rPr>
              <a:t>Regularly preview your project to ensure everything flows smoothly. Make adjustments as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solidFill>
                  <a:srgbClr val="404040"/>
                </a:solidFill>
                <a:effectLst/>
                <a:latin typeface="Inter"/>
              </a:rPr>
              <a:t>Audio Editing</a:t>
            </a:r>
            <a:r>
              <a:rPr lang="en-US" b="0" i="0" dirty="0">
                <a:solidFill>
                  <a:srgbClr val="404040"/>
                </a:solidFill>
                <a:effectLst/>
                <a:latin typeface="Inter"/>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04040"/>
                </a:solidFill>
                <a:effectLst/>
                <a:latin typeface="Inter"/>
              </a:rPr>
              <a:t>Enhance your film with background music, sound effects, and voiceovers. Adjust audio levels, fade in/out, and synchronize sound with video.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04040"/>
                </a:solidFill>
                <a:effectLst/>
                <a:latin typeface="Inter"/>
              </a:rPr>
              <a:t>Split and delete sound if required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sng" dirty="0">
                <a:solidFill>
                  <a:srgbClr val="404040"/>
                </a:solidFill>
                <a:effectLst/>
                <a:latin typeface="Inter"/>
              </a:rPr>
              <a:t>See also the following slide for examples of audios resources</a:t>
            </a:r>
          </a:p>
          <a:p>
            <a:pPr algn="l"/>
            <a:endParaRPr lang="en-US" b="0" i="0" u="sng" dirty="0">
              <a:solidFill>
                <a:srgbClr val="404040"/>
              </a:solidFill>
              <a:effectLst/>
              <a:latin typeface="Inter"/>
            </a:endParaRPr>
          </a:p>
          <a:p>
            <a:pPr algn="l"/>
            <a:endParaRPr lang="en-US" b="0" i="0" dirty="0">
              <a:solidFill>
                <a:srgbClr val="404040"/>
              </a:solidFill>
              <a:effectLst/>
              <a:latin typeface="Inter"/>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6789F-15A4-48C8-9837-A4FFAAC0177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7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E084A-9158-4A3D-F1A6-1CE38ABDE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DA0C5-27DB-9840-71F6-0B3D76D04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7910AC-0395-6157-A503-1160283BA3A5}"/>
              </a:ext>
            </a:extLst>
          </p:cNvPr>
          <p:cNvSpPr>
            <a:spLocks noGrp="1"/>
          </p:cNvSpPr>
          <p:nvPr>
            <p:ph type="body" idx="1"/>
          </p:nvPr>
        </p:nvSpPr>
        <p:spPr/>
        <p:txBody>
          <a:bodyPr/>
          <a:lstStyle/>
          <a:p>
            <a:r>
              <a:rPr lang="en-US" dirty="0"/>
              <a:t>Adding background sound effects or music is a crucial enhancement to your pocket cinema.  </a:t>
            </a:r>
          </a:p>
          <a:p>
            <a:endParaRPr lang="en-US" dirty="0"/>
          </a:p>
          <a:p>
            <a:r>
              <a:rPr lang="en-US" i="1" dirty="0"/>
              <a:t>Open </a:t>
            </a:r>
            <a:r>
              <a:rPr lang="en-US" i="1" dirty="0" err="1"/>
              <a:t>Freesound</a:t>
            </a:r>
            <a:r>
              <a:rPr lang="en-US" i="1" dirty="0"/>
              <a:t> (above) and play a link.  Ask the participants to close their eyes and listen.  </a:t>
            </a:r>
          </a:p>
          <a:p>
            <a:endParaRPr lang="en-US" dirty="0"/>
          </a:p>
          <a:p>
            <a:r>
              <a:rPr lang="en-US" dirty="0"/>
              <a:t>How does the music/sound effect make you feel?  How could you use it in a film?</a:t>
            </a:r>
          </a:p>
          <a:p>
            <a:endParaRPr lang="en-US" dirty="0"/>
          </a:p>
          <a:p>
            <a:r>
              <a:rPr lang="en-US" dirty="0"/>
              <a:t>Sounds can enhance:</a:t>
            </a:r>
          </a:p>
          <a:p>
            <a:r>
              <a:rPr lang="en-US" b="1" dirty="0"/>
              <a:t>Atmosphere</a:t>
            </a:r>
            <a:r>
              <a:rPr lang="en-US" dirty="0"/>
              <a:t>: Sounds like ambient noise or music set the tone and mood, making scenes feel more immersive.</a:t>
            </a:r>
          </a:p>
          <a:p>
            <a:r>
              <a:rPr lang="en-US" b="1" dirty="0"/>
              <a:t>Emotional Impact</a:t>
            </a:r>
            <a:r>
              <a:rPr lang="en-US" dirty="0"/>
              <a:t>: Background music can evoke emotions and heighten the audience's connection to the story.</a:t>
            </a:r>
          </a:p>
          <a:p>
            <a:r>
              <a:rPr lang="en-US" b="1" dirty="0"/>
              <a:t>Cohesion</a:t>
            </a:r>
            <a:r>
              <a:rPr lang="en-US" dirty="0"/>
              <a:t>: Sounds can tie together different scenes, creating a more seamless narrative flow.</a:t>
            </a:r>
          </a:p>
          <a:p>
            <a:r>
              <a:rPr lang="en-US" b="1" dirty="0"/>
              <a:t>Focus</a:t>
            </a:r>
            <a:r>
              <a:rPr lang="en-US" dirty="0"/>
              <a:t>: Background sounds can help guide viewers' attention, emphasizing key moments or actions.</a:t>
            </a:r>
          </a:p>
          <a:p>
            <a:r>
              <a:rPr lang="en-US" b="1" dirty="0"/>
              <a:t>Professionalism</a:t>
            </a:r>
            <a:r>
              <a:rPr lang="en-US" dirty="0"/>
              <a:t>: Incorporating sound elements can elevate the quality of the film, making it feel more polished and engaging.</a:t>
            </a:r>
          </a:p>
          <a:p>
            <a:endParaRPr lang="en-US" dirty="0"/>
          </a:p>
          <a:p>
            <a:endParaRPr lang="en-US" dirty="0"/>
          </a:p>
          <a:p>
            <a:r>
              <a:rPr lang="en-US" dirty="0"/>
              <a:t>Now let the participants edit their film and sound.  This can take a long time as they start to understand all the possibilities.  Get around and sit with each group to make sure that they understand the features.</a:t>
            </a:r>
          </a:p>
          <a:p>
            <a:r>
              <a:rPr lang="en-US" dirty="0"/>
              <a:t>Try to get every movie edited to share at the end.</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476D1B9-CB7B-167D-00D3-20A8DA9B7C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6789F-15A4-48C8-9837-A4FFAAC0177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17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7BF95-582A-7762-E783-19800BA85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36F51D-4C35-AE99-F400-BD710A033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5D012C-5696-7F0E-97E9-E8352FDF29FE}"/>
              </a:ext>
            </a:extLst>
          </p:cNvPr>
          <p:cNvSpPr>
            <a:spLocks noGrp="1"/>
          </p:cNvSpPr>
          <p:nvPr>
            <p:ph type="body" idx="1"/>
          </p:nvPr>
        </p:nvSpPr>
        <p:spPr/>
        <p:txBody>
          <a:bodyPr/>
          <a:lstStyle/>
          <a:p>
            <a:r>
              <a:rPr lang="en-US" sz="1800" b="0" i="1" dirty="0">
                <a:solidFill>
                  <a:srgbClr val="000000"/>
                </a:solidFill>
                <a:effectLst/>
                <a:latin typeface="Aptos" panose="020B0004020202020204" pitchFamily="34" charset="0"/>
              </a:rPr>
              <a:t>Participants can share their film by plugging their iPad to the display screen using the USB C cable.</a:t>
            </a:r>
          </a:p>
          <a:p>
            <a:endParaRPr lang="en-US" sz="1800" b="0" i="1" dirty="0">
              <a:solidFill>
                <a:srgbClr val="000000"/>
              </a:solidFill>
              <a:effectLst/>
              <a:latin typeface="Aptos" panose="020B0004020202020204" pitchFamily="34" charset="0"/>
            </a:endParaRPr>
          </a:p>
          <a:p>
            <a:r>
              <a:rPr lang="en-US" sz="1800" b="0" i="1" dirty="0">
                <a:solidFill>
                  <a:srgbClr val="000000"/>
                </a:solidFill>
                <a:effectLst/>
                <a:latin typeface="Aptos" panose="020B0004020202020204" pitchFamily="34" charset="0"/>
              </a:rPr>
              <a:t>Ask each group where they were heading with their film and what features they would like to use for their next movie (when they have more time)</a:t>
            </a:r>
          </a:p>
          <a:p>
            <a:endParaRPr lang="en-US" sz="1800" b="0" i="1" dirty="0">
              <a:solidFill>
                <a:srgbClr val="000000"/>
              </a:solidFill>
              <a:effectLst/>
              <a:latin typeface="Aptos" panose="020B0004020202020204" pitchFamily="34" charset="0"/>
            </a:endParaRPr>
          </a:p>
          <a:p>
            <a:r>
              <a:rPr lang="en-US" sz="1800" b="0" i="1" dirty="0">
                <a:solidFill>
                  <a:srgbClr val="000000"/>
                </a:solidFill>
                <a:effectLst/>
                <a:latin typeface="Aptos" panose="020B0004020202020204" pitchFamily="34" charset="0"/>
              </a:rPr>
              <a:t>"Two Stars and a Wish" is a feedback method often used in educational settings. It involves providing two positive comments (the "stars") and one area for improvement (the "wish") to help individuals reflect on their performance and identify areas for growth.</a:t>
            </a:r>
            <a:r>
              <a:rPr lang="en-US" sz="1800" b="0" i="0" dirty="0">
                <a:solidFill>
                  <a:srgbClr val="000000"/>
                </a:solidFill>
                <a:effectLst/>
                <a:latin typeface="Aptos" panose="020B0004020202020204" pitchFamily="34" charset="0"/>
              </a:rPr>
              <a:t> </a:t>
            </a:r>
          </a:p>
          <a:p>
            <a:endParaRPr lang="en-US" sz="1800" b="0" i="0" dirty="0">
              <a:solidFill>
                <a:srgbClr val="000000"/>
              </a:solidFill>
              <a:effectLst/>
              <a:latin typeface="Aptos" panose="020B0004020202020204" pitchFamily="34" charset="0"/>
            </a:endParaRPr>
          </a:p>
          <a:p>
            <a:endParaRPr lang="en-US" sz="1800" b="0" i="0" dirty="0">
              <a:solidFill>
                <a:srgbClr val="000000"/>
              </a:solidFill>
              <a:effectLst/>
              <a:latin typeface="Aptos" panose="020B0004020202020204" pitchFamily="34" charset="0"/>
            </a:endParaRPr>
          </a:p>
          <a:p>
            <a:endParaRPr lang="en-US" sz="1800" b="0" i="0" dirty="0">
              <a:solidFill>
                <a:srgbClr val="000000"/>
              </a:solidFill>
              <a:effectLst/>
              <a:latin typeface="Aptos" panose="020B0004020202020204" pitchFamily="34" charset="0"/>
            </a:endParaRPr>
          </a:p>
          <a:p>
            <a:endParaRPr lang="en-US" sz="1800" b="0" i="0" dirty="0">
              <a:solidFill>
                <a:srgbClr val="000000"/>
              </a:solidFill>
              <a:effectLst/>
              <a:latin typeface="Aptos" panose="020B0004020202020204" pitchFamily="34" charset="0"/>
            </a:endParaRPr>
          </a:p>
          <a:p>
            <a:endParaRPr lang="en-US" sz="1800" b="0" i="0" dirty="0">
              <a:solidFill>
                <a:srgbClr val="000000"/>
              </a:solidFill>
              <a:effectLst/>
              <a:latin typeface="Aptos" panose="020B0004020202020204" pitchFamily="34" charset="0"/>
            </a:endParaRPr>
          </a:p>
          <a:p>
            <a:endParaRPr lang="en-US" sz="1800" b="0" i="0" dirty="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E724C9C5-7885-D187-AB6A-0DB3612221F1}"/>
              </a:ext>
            </a:extLst>
          </p:cNvPr>
          <p:cNvSpPr>
            <a:spLocks noGrp="1"/>
          </p:cNvSpPr>
          <p:nvPr>
            <p:ph type="sldNum" sz="quarter" idx="5"/>
          </p:nvPr>
        </p:nvSpPr>
        <p:spPr/>
        <p:txBody>
          <a:bodyPr/>
          <a:lstStyle/>
          <a:p>
            <a:fld id="{1696789F-15A4-48C8-9837-A4FFAAC0177F}" type="slidenum">
              <a:rPr lang="en-AU" smtClean="0"/>
              <a:t>24</a:t>
            </a:fld>
            <a:endParaRPr lang="en-AU"/>
          </a:p>
        </p:txBody>
      </p:sp>
    </p:spTree>
    <p:extLst>
      <p:ext uri="{BB962C8B-B14F-4D97-AF65-F5344CB8AC3E}">
        <p14:creationId xmlns:p14="http://schemas.microsoft.com/office/powerpoint/2010/main" val="3788745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None/>
            </a:pPr>
            <a:r>
              <a:rPr lang="en-US" sz="1200" b="1" dirty="0">
                <a:latin typeface="Aptos" panose="020B0004020202020204" pitchFamily="34" charset="0"/>
              </a:rPr>
              <a:t>Considerations: </a:t>
            </a:r>
          </a:p>
          <a:p>
            <a:pPr marL="0" indent="0">
              <a:buNone/>
            </a:pPr>
            <a:r>
              <a:rPr lang="en-US" sz="1200" b="1" dirty="0">
                <a:latin typeface="Aptos" panose="020B0004020202020204" pitchFamily="34" charset="0"/>
              </a:rPr>
              <a:t>1. Audience</a:t>
            </a:r>
          </a:p>
          <a:p>
            <a:r>
              <a:rPr lang="en-US" sz="1200" dirty="0">
                <a:latin typeface="Aptos" panose="020B0004020202020204" pitchFamily="34" charset="0"/>
              </a:rPr>
              <a:t>Platforms like YouTube have a broad audience, while niche platforms may cater to specific interests.</a:t>
            </a:r>
          </a:p>
          <a:p>
            <a:pPr marL="0" indent="0">
              <a:buNone/>
            </a:pPr>
            <a:r>
              <a:rPr lang="en-US" sz="1200" b="1" dirty="0">
                <a:latin typeface="Aptos" panose="020B0004020202020204" pitchFamily="34" charset="0"/>
              </a:rPr>
              <a:t>2. Content Format</a:t>
            </a:r>
          </a:p>
          <a:p>
            <a:pPr>
              <a:buFont typeface="Arial" panose="020B0604020202020204" pitchFamily="34" charset="0"/>
              <a:buNone/>
            </a:pPr>
            <a:r>
              <a:rPr lang="en-US" sz="1200" dirty="0">
                <a:latin typeface="Aptos" panose="020B0004020202020204" pitchFamily="34" charset="0"/>
              </a:rPr>
              <a:t>Consider the format and length of your movie. Some platforms are better suited for long-form content (e.g., YouTube, Vimeo), while others focus on shorter clips (e.g., TikTok, Instagram Reels).</a:t>
            </a:r>
          </a:p>
          <a:p>
            <a:pPr marL="0" indent="0">
              <a:buNone/>
            </a:pPr>
            <a:r>
              <a:rPr lang="en-US" sz="1200" b="1" dirty="0">
                <a:latin typeface="Aptos" panose="020B0004020202020204" pitchFamily="34" charset="0"/>
              </a:rPr>
              <a:t>3. Monetization Options</a:t>
            </a:r>
          </a:p>
          <a:p>
            <a:pPr>
              <a:buFont typeface="Arial" panose="020B0604020202020204" pitchFamily="34" charset="0"/>
              <a:buNone/>
            </a:pPr>
            <a:r>
              <a:rPr lang="en-US" sz="1200" dirty="0">
                <a:latin typeface="Aptos" panose="020B0004020202020204" pitchFamily="34" charset="0"/>
              </a:rPr>
              <a:t>If you plan to monetize your film, research the available options on each platform. YouTube offers ad revenue, while Vimeo has subscription and pay-per-view options.</a:t>
            </a:r>
          </a:p>
          <a:p>
            <a:pPr marL="0" indent="0">
              <a:buNone/>
            </a:pPr>
            <a:r>
              <a:rPr lang="en-US" sz="1200" b="1" dirty="0">
                <a:latin typeface="Aptos" panose="020B0004020202020204" pitchFamily="34" charset="0"/>
              </a:rPr>
              <a:t>4. Discoverability</a:t>
            </a:r>
          </a:p>
          <a:p>
            <a:pPr>
              <a:buFont typeface="Arial" panose="020B0604020202020204" pitchFamily="34" charset="0"/>
              <a:buNone/>
            </a:pPr>
            <a:r>
              <a:rPr lang="en-US" sz="1200" dirty="0">
                <a:latin typeface="Aptos" panose="020B0004020202020204" pitchFamily="34" charset="0"/>
              </a:rPr>
              <a:t>Look at how easy it is for users to find your movie. </a:t>
            </a:r>
          </a:p>
          <a:p>
            <a:pPr marL="0" indent="0">
              <a:buNone/>
            </a:pPr>
            <a:r>
              <a:rPr lang="en-US" sz="1200" b="1" dirty="0">
                <a:latin typeface="Aptos" panose="020B0004020202020204" pitchFamily="34" charset="0"/>
              </a:rPr>
              <a:t>5. Community and Engagement</a:t>
            </a:r>
          </a:p>
          <a:p>
            <a:pPr>
              <a:buFont typeface="Arial" panose="020B0604020202020204" pitchFamily="34" charset="0"/>
              <a:buNone/>
            </a:pPr>
            <a:r>
              <a:rPr lang="en-US" sz="1200" dirty="0">
                <a:latin typeface="Aptos" panose="020B0004020202020204" pitchFamily="34" charset="0"/>
              </a:rPr>
              <a:t>Consider the type of community each platform fosters. Engaging with your audience can help build a following.</a:t>
            </a:r>
          </a:p>
          <a:p>
            <a:pPr marL="0" indent="0">
              <a:buNone/>
            </a:pPr>
            <a:r>
              <a:rPr lang="en-US" sz="1200" b="1" dirty="0">
                <a:latin typeface="Aptos" panose="020B0004020202020204" pitchFamily="34" charset="0"/>
              </a:rPr>
              <a:t>6. Technical Features</a:t>
            </a:r>
          </a:p>
          <a:p>
            <a:pPr>
              <a:buFont typeface="Arial" panose="020B0604020202020204" pitchFamily="34" charset="0"/>
              <a:buNone/>
            </a:pPr>
            <a:r>
              <a:rPr lang="en-US" sz="1200" dirty="0">
                <a:latin typeface="Aptos" panose="020B0004020202020204" pitchFamily="34" charset="0"/>
              </a:rPr>
              <a:t>Evaluate the technical capabilities of each platform, including video quality, hosting features, editing tools, and privacy settings. Vimeo, for instance, offers advanced customization and privacy options, while others may have more basic features.</a:t>
            </a:r>
          </a:p>
          <a:p>
            <a:endParaRPr lang="en-US" dirty="0"/>
          </a:p>
          <a:p>
            <a:endParaRPr lang="en-US" dirty="0"/>
          </a:p>
          <a:p>
            <a:r>
              <a:rPr lang="en-US" i="1" dirty="0"/>
              <a:t>Demonstrate how to upload a movie onto </a:t>
            </a:r>
            <a:r>
              <a:rPr lang="en-US" i="1" dirty="0" err="1"/>
              <a:t>Youtube</a:t>
            </a:r>
            <a:r>
              <a:rPr lang="en-US" i="1" dirty="0"/>
              <a:t>, including adding a title and description.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6789F-15A4-48C8-9837-A4FFAAC0177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009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rgbClr val="000000"/>
                </a:solidFill>
                <a:effectLst/>
                <a:latin typeface="Aptos" panose="020B0004020202020204" pitchFamily="34" charset="0"/>
              </a:rPr>
              <a:t>Thank everybody for their participation and offer ongoing support for future projects.</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6789F-15A4-48C8-9837-A4FFAAC0177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179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rgbClr val="000000"/>
                </a:solidFill>
                <a:effectLst/>
                <a:latin typeface="Aptos" panose="020B0004020202020204" pitchFamily="34" charset="0"/>
              </a:rPr>
              <a:t>Thank everybody for their participation and offer ongoing support for future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solidFill>
                <a:srgbClr val="000000"/>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Aptos" panose="020B0004020202020204" pitchFamily="34" charset="0"/>
              </a:rPr>
              <a:t>The feedback form will be sent to your contact email.  This session is new, so any suggestions or improvements will be greatly appreciated.</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6789F-15A4-48C8-9837-A4FFAAC0177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179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9363B-C5AA-4226-A657-A822A1589A1C}" type="slidenum">
              <a:rPr lang="en-US" smtClean="0"/>
              <a:t>28</a:t>
            </a:fld>
            <a:endParaRPr lang="en-US"/>
          </a:p>
        </p:txBody>
      </p:sp>
    </p:spTree>
    <p:extLst>
      <p:ext uri="{BB962C8B-B14F-4D97-AF65-F5344CB8AC3E}">
        <p14:creationId xmlns:p14="http://schemas.microsoft.com/office/powerpoint/2010/main" val="8107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US" dirty="0"/>
              <a:t>Thankyou for coming to today’s workshop “</a:t>
            </a:r>
            <a:r>
              <a:rPr lang="en-US" sz="1800" dirty="0"/>
              <a:t>Pocket Cinema</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AU" sz="1800" b="1" dirty="0">
              <a:latin typeface="Figtree Black" pitchFamily="2" charset="0"/>
              <a:cs typeface="Arial" panose="020B0604020202020204" pitchFamily="34" charset="0"/>
            </a:endParaRPr>
          </a:p>
          <a:p>
            <a:pPr>
              <a:spcBef>
                <a:spcPct val="50000"/>
              </a:spcBef>
            </a:pPr>
            <a:endParaRPr lang="en-US" dirty="0">
              <a:latin typeface="Arial"/>
              <a:cs typeface="Arial"/>
            </a:endParaRPr>
          </a:p>
          <a:p>
            <a:pPr>
              <a:spcBef>
                <a:spcPct val="50000"/>
              </a:spcBef>
            </a:pPr>
            <a:r>
              <a:rPr lang="en-US" dirty="0">
                <a:solidFill>
                  <a:srgbClr val="000000"/>
                </a:solidFill>
              </a:rPr>
              <a:t>This course will guide you through using a smartphone or iPad to create films that captivate and impress. We will learn about essential equipment, filmmaking techniques and effective storytelling. </a:t>
            </a:r>
            <a:endParaRPr lang="en-US" dirty="0"/>
          </a:p>
          <a:p>
            <a:endParaRPr lang="en-US" dirty="0">
              <a:solidFill>
                <a:srgbClr val="000000"/>
              </a:solidFill>
              <a:latin typeface="Aptos" panose="02110004020202020204"/>
            </a:endParaRPr>
          </a:p>
          <a:p>
            <a:pPr algn="l" rtl="0" fontAlgn="base"/>
            <a:r>
              <a:rPr lang="en-US" b="0" i="0" u="none" strike="noStrike" dirty="0">
                <a:solidFill>
                  <a:srgbClr val="000000"/>
                </a:solidFill>
                <a:effectLst/>
                <a:latin typeface="Calibri" panose="020F0502020204030204" pitchFamily="34" charset="0"/>
              </a:rPr>
              <a:t>My name is Dan Guest. I’m part of the Digital Inclusion team at the State Library of Queensland. My usual job is Librarian at </a:t>
            </a:r>
            <a:r>
              <a:rPr lang="en-US" b="0" i="0" u="none" strike="noStrike" dirty="0" err="1">
                <a:solidFill>
                  <a:srgbClr val="000000"/>
                </a:solidFill>
                <a:effectLst/>
                <a:latin typeface="Calibri" panose="020F0502020204030204" pitchFamily="34" charset="0"/>
              </a:rPr>
              <a:t>Manunda</a:t>
            </a:r>
            <a:r>
              <a:rPr lang="en-US" b="0" i="0" u="none" strike="noStrike" dirty="0">
                <a:solidFill>
                  <a:srgbClr val="000000"/>
                </a:solidFill>
                <a:effectLst/>
                <a:latin typeface="Calibri" panose="020F0502020204030204" pitchFamily="34" charset="0"/>
              </a:rPr>
              <a:t> Library (in Cairns), but I have taken a year away from that to help deliver these workshops for SLQ. I feel very privileged to have this opportunity to work in your Indigenous Knowledge </a:t>
            </a:r>
            <a:r>
              <a:rPr lang="en-US" b="0" i="0" u="none" strike="noStrike" dirty="0" err="1">
                <a:solidFill>
                  <a:srgbClr val="000000"/>
                </a:solidFill>
                <a:effectLst/>
                <a:latin typeface="Calibri" panose="020F0502020204030204" pitchFamily="34" charset="0"/>
              </a:rPr>
              <a:t>Centres</a:t>
            </a:r>
            <a:r>
              <a:rPr lang="en-US" b="0" i="0" u="none" strike="noStrike" dirty="0">
                <a:solidFill>
                  <a:srgbClr val="000000"/>
                </a:solidFill>
                <a:effectLst/>
                <a:latin typeface="Calibri" panose="020F0502020204030204" pitchFamily="34" charset="0"/>
              </a:rPr>
              <a:t> and to meet all you lovely people. Thankyou for having me today.</a:t>
            </a:r>
            <a:r>
              <a:rPr lang="en-US" b="0" i="0" dirty="0">
                <a:solidFill>
                  <a:srgbClr val="444444"/>
                </a:solidFill>
                <a:effectLst/>
                <a:latin typeface="Calibri" panose="020F0502020204030204" pitchFamily="34" charset="0"/>
              </a:rPr>
              <a:t>​</a:t>
            </a:r>
          </a:p>
          <a:p>
            <a:pPr algn="l" rtl="0" fontAlgn="base"/>
            <a:r>
              <a:rPr lang="en-US" b="0" i="0" dirty="0">
                <a:solidFill>
                  <a:srgbClr val="444444"/>
                </a:solidFill>
                <a:effectLst/>
                <a:latin typeface="Calibri" panose="020F0502020204030204" pitchFamily="34" charset="0"/>
              </a:rPr>
              <a:t>​</a:t>
            </a:r>
          </a:p>
          <a:p>
            <a:r>
              <a:rPr lang="en-US" dirty="0"/>
              <a:t>Today will be a very practical workshop and I am sure we will have a lot of fun. </a:t>
            </a:r>
          </a:p>
          <a:p>
            <a:endParaRPr lang="en-US" dirty="0"/>
          </a:p>
        </p:txBody>
      </p:sp>
      <p:sp>
        <p:nvSpPr>
          <p:cNvPr id="4" name="Slide Number Placeholder 3"/>
          <p:cNvSpPr>
            <a:spLocks noGrp="1"/>
          </p:cNvSpPr>
          <p:nvPr>
            <p:ph type="sldNum" sz="quarter" idx="5"/>
          </p:nvPr>
        </p:nvSpPr>
        <p:spPr/>
        <p:txBody>
          <a:bodyPr/>
          <a:lstStyle/>
          <a:p>
            <a:fld id="{1696789F-15A4-48C8-9837-A4FFAAC0177F}" type="slidenum">
              <a:rPr lang="en-AU" smtClean="0"/>
              <a:t>3</a:t>
            </a:fld>
            <a:endParaRPr lang="en-AU"/>
          </a:p>
        </p:txBody>
      </p:sp>
    </p:spTree>
    <p:extLst>
      <p:ext uri="{BB962C8B-B14F-4D97-AF65-F5344CB8AC3E}">
        <p14:creationId xmlns:p14="http://schemas.microsoft.com/office/powerpoint/2010/main" val="706009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plan for today.  You will see that there is a one hour lunch break at 12:00 mid way through the filming section.</a:t>
            </a:r>
          </a:p>
          <a:p>
            <a:endParaRPr lang="en-US" dirty="0"/>
          </a:p>
          <a:p>
            <a:r>
              <a:rPr lang="en-US" dirty="0"/>
              <a:t>If you need a break at any other time, please shout out, and be sure to ask me questions at any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6789F-15A4-48C8-9837-A4FFAAC0177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7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Aptos" panose="020B0004020202020204" pitchFamily="34" charset="0"/>
              </a:rPr>
              <a:t>Give each participant a copy of “Protecting your personal information online” https://beconnected.esafety.gov.au/online-safety-presentations#personal-information</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ptos" panose="020B0004020202020204" pitchFamily="34" charset="0"/>
              </a:rPr>
              <a:t>Work through the handout together, covering the main topics:</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ptos" panose="020B0004020202020204" pitchFamily="34" charset="0"/>
              </a:rPr>
              <a:t>Social media</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ptos" panose="020B0004020202020204" pitchFamily="34" charset="0"/>
              </a:rPr>
              <a:t>Apps</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ptos" panose="020B0004020202020204" pitchFamily="34" charset="0"/>
              </a:rPr>
              <a:t>Device security</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ptos" panose="020B0004020202020204" pitchFamily="34" charset="0"/>
              </a:rPr>
              <a:t>Passphrases (not passwords)</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ptos" panose="020B0004020202020204" pitchFamily="34" charset="0"/>
              </a:rPr>
              <a:t>Online shopping – demonstrate a reputable online shopping site (e.g. Amazon) to highlight the security icon “lock” left of the </a:t>
            </a:r>
            <a:r>
              <a:rPr lang="en-US" b="0" i="1" u="none" strike="noStrike" dirty="0" err="1">
                <a:solidFill>
                  <a:srgbClr val="000000"/>
                </a:solidFill>
                <a:effectLst/>
                <a:latin typeface="Aptos" panose="020B0004020202020204" pitchFamily="34" charset="0"/>
              </a:rPr>
              <a:t>url</a:t>
            </a:r>
            <a:r>
              <a:rPr lang="en-US" b="0" i="1" u="none" strike="noStrike" dirty="0">
                <a:solidFill>
                  <a:srgbClr val="000000"/>
                </a:solidFill>
                <a:effectLst/>
                <a:latin typeface="Aptos" panose="020B0004020202020204" pitchFamily="34" charset="0"/>
              </a:rPr>
              <a:t>.</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ptos" panose="020B0004020202020204" pitchFamily="34" charset="0"/>
              </a:rPr>
              <a:t>Scams and Data Breaches</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Aptos" panose="020B0004020202020204" pitchFamily="34" charset="0"/>
              </a:rPr>
              <a:t>Refer participants to the “Digital and You” app for self paced Online Security courses through Be Connected (demonstrate)</a:t>
            </a:r>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A5D741A-367F-4087-A166-651C776F44C6}" type="slidenum">
              <a:rPr lang="en-US" smtClean="0"/>
              <a:t>5</a:t>
            </a:fld>
            <a:endParaRPr lang="en-US"/>
          </a:p>
        </p:txBody>
      </p:sp>
    </p:spTree>
    <p:extLst>
      <p:ext uri="{BB962C8B-B14F-4D97-AF65-F5344CB8AC3E}">
        <p14:creationId xmlns:p14="http://schemas.microsoft.com/office/powerpoint/2010/main" val="3034222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363B-C5AA-4226-A657-A822A1589A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1473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Herberton</a:t>
            </a:r>
            <a:r>
              <a:rPr lang="en-US" dirty="0"/>
              <a:t> Pocket Film festival was run annually over recent years.  It had the requirement to make a short film (up to 7 minutes) using just a smart phone and the theme: telling stories of life in the Atherton Tablelands.</a:t>
            </a:r>
          </a:p>
          <a:p>
            <a:endParaRPr lang="en-US" dirty="0"/>
          </a:p>
          <a:p>
            <a:r>
              <a:rPr lang="en-US" dirty="0"/>
              <a:t>I have attached a couple of short clips that were filmed by participants on a smartphone and they demonstrate some interesting storytelling techniques:</a:t>
            </a:r>
          </a:p>
          <a:p>
            <a:endParaRPr lang="en-US" dirty="0"/>
          </a:p>
          <a:p>
            <a:r>
              <a:rPr lang="en-US" i="1" dirty="0"/>
              <a:t>Sample the clips – just show the first minute or so.  Discuss with the group. </a:t>
            </a:r>
          </a:p>
        </p:txBody>
      </p:sp>
      <p:sp>
        <p:nvSpPr>
          <p:cNvPr id="4" name="Slide Number Placeholder 3"/>
          <p:cNvSpPr>
            <a:spLocks noGrp="1"/>
          </p:cNvSpPr>
          <p:nvPr>
            <p:ph type="sldNum" sz="quarter" idx="5"/>
          </p:nvPr>
        </p:nvSpPr>
        <p:spPr/>
        <p:txBody>
          <a:bodyPr/>
          <a:lstStyle/>
          <a:p>
            <a:fld id="{1696789F-15A4-48C8-9837-A4FFAAC0177F}" type="slidenum">
              <a:rPr lang="en-AU" smtClean="0"/>
              <a:t>7</a:t>
            </a:fld>
            <a:endParaRPr lang="en-AU"/>
          </a:p>
        </p:txBody>
      </p:sp>
    </p:spTree>
    <p:extLst>
      <p:ext uri="{BB962C8B-B14F-4D97-AF65-F5344CB8AC3E}">
        <p14:creationId xmlns:p14="http://schemas.microsoft.com/office/powerpoint/2010/main" val="663083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404040"/>
                </a:solidFill>
                <a:effectLst/>
                <a:latin typeface="Inter"/>
              </a:rPr>
              <a:t>Hold up the tools we are working with today – </a:t>
            </a:r>
            <a:r>
              <a:rPr lang="en-US" b="0" i="1" u="none" strike="noStrike" dirty="0" err="1">
                <a:solidFill>
                  <a:srgbClr val="404040"/>
                </a:solidFill>
                <a:effectLst/>
                <a:latin typeface="Inter"/>
              </a:rPr>
              <a:t>ipad</a:t>
            </a:r>
            <a:r>
              <a:rPr lang="en-US" b="0" i="1" u="none" strike="noStrike" dirty="0">
                <a:solidFill>
                  <a:srgbClr val="404040"/>
                </a:solidFill>
                <a:effectLst/>
                <a:latin typeface="Inter"/>
              </a:rPr>
              <a:t>, (tripod &amp; microphone if available) </a:t>
            </a:r>
          </a:p>
          <a:p>
            <a:pPr algn="l" rtl="0" fontAlgn="base"/>
            <a:endParaRPr lang="en-US" b="0" i="0" u="none" strike="noStrike" dirty="0">
              <a:solidFill>
                <a:srgbClr val="404040"/>
              </a:solidFill>
              <a:effectLst/>
              <a:latin typeface="Inter"/>
            </a:endParaRPr>
          </a:p>
          <a:p>
            <a:pPr algn="l" rtl="0" fontAlgn="base"/>
            <a:r>
              <a:rPr lang="en-US" b="0" i="0" u="none" strike="noStrike" dirty="0">
                <a:solidFill>
                  <a:srgbClr val="404040"/>
                </a:solidFill>
                <a:effectLst/>
                <a:latin typeface="Inter"/>
              </a:rPr>
              <a:t>When filming, it is tempting to hold the camera at eye level, put the subject in the </a:t>
            </a:r>
            <a:r>
              <a:rPr lang="en-US" b="0" i="0" u="none" strike="noStrike" dirty="0" err="1">
                <a:solidFill>
                  <a:srgbClr val="404040"/>
                </a:solidFill>
                <a:effectLst/>
                <a:latin typeface="Inter"/>
              </a:rPr>
              <a:t>centre</a:t>
            </a:r>
            <a:r>
              <a:rPr lang="en-US" b="0" i="0" u="none" strike="noStrike" dirty="0">
                <a:solidFill>
                  <a:srgbClr val="404040"/>
                </a:solidFill>
                <a:effectLst/>
                <a:latin typeface="Inter"/>
              </a:rPr>
              <a:t> of the frame and then film away.  This is practical, but possibly not the best way to capture interesting shots.  Now we will go through a few tips and tricks for you to experiment with, hopefully making your film more engaging to the audience.</a:t>
            </a:r>
          </a:p>
          <a:p>
            <a:pPr algn="l" rtl="0" fontAlgn="base"/>
            <a:endParaRPr lang="en-US" b="0" i="0" u="none" strike="noStrike" dirty="0">
              <a:solidFill>
                <a:srgbClr val="404040"/>
              </a:solidFill>
              <a:effectLst/>
              <a:latin typeface="Inter"/>
            </a:endParaRPr>
          </a:p>
          <a:p>
            <a:pPr algn="l" rtl="0" fontAlgn="base"/>
            <a:r>
              <a:rPr lang="en-US" b="0" i="1" u="none" strike="noStrike" dirty="0">
                <a:solidFill>
                  <a:srgbClr val="404040"/>
                </a:solidFill>
                <a:effectLst/>
                <a:latin typeface="Inter"/>
              </a:rPr>
              <a:t>First framing, then angles, then movements.</a:t>
            </a:r>
          </a:p>
          <a:p>
            <a:pPr algn="l" rtl="0" fontAlgn="base"/>
            <a:endParaRPr lang="en-US" b="0" i="0" u="none" strike="noStrike" dirty="0">
              <a:solidFill>
                <a:srgbClr val="404040"/>
              </a:solidFill>
              <a:effectLst/>
              <a:latin typeface="Inter"/>
            </a:endParaRPr>
          </a:p>
          <a:p>
            <a:pPr algn="l" rtl="0" fontAlgn="base"/>
            <a:r>
              <a:rPr lang="en-US" b="1" i="0" dirty="0">
                <a:solidFill>
                  <a:srgbClr val="444444"/>
                </a:solidFill>
                <a:effectLst/>
                <a:latin typeface="Calibri" panose="020F0502020204030204" pitchFamily="34" charset="0"/>
              </a:rPr>
              <a:t>The Rule of Thirds </a:t>
            </a:r>
            <a:r>
              <a:rPr lang="en-US" b="0" i="0" dirty="0">
                <a:solidFill>
                  <a:srgbClr val="444444"/>
                </a:solidFill>
                <a:effectLst/>
                <a:latin typeface="Calibri" panose="020F0502020204030204" pitchFamily="34" charset="0"/>
              </a:rPr>
              <a:t>breaks a screen into 9 parts, with optimal locations for the subject </a:t>
            </a:r>
            <a:r>
              <a:rPr lang="en-US" b="0" i="1" dirty="0">
                <a:solidFill>
                  <a:srgbClr val="444444"/>
                </a:solidFill>
                <a:effectLst/>
                <a:latin typeface="Calibri" panose="020F0502020204030204" pitchFamily="34" charset="0"/>
              </a:rPr>
              <a:t>(see following slides for examples</a:t>
            </a:r>
            <a:r>
              <a:rPr lang="en-US" b="0" i="0" dirty="0">
                <a:solidFill>
                  <a:srgbClr val="444444"/>
                </a:solidFill>
                <a:effectLst/>
                <a:latin typeface="Calibri" panose="020F0502020204030204" pitchFamily="34" charset="0"/>
              </a:rPr>
              <a:t>) </a:t>
            </a:r>
          </a:p>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696789F-15A4-48C8-9837-A4FFAAC0177F}" type="slidenum">
              <a:rPr lang="en-AU" smtClean="0"/>
              <a:t>8</a:t>
            </a:fld>
            <a:endParaRPr lang="en-AU"/>
          </a:p>
        </p:txBody>
      </p:sp>
    </p:spTree>
    <p:extLst>
      <p:ext uri="{BB962C8B-B14F-4D97-AF65-F5344CB8AC3E}">
        <p14:creationId xmlns:p14="http://schemas.microsoft.com/office/powerpoint/2010/main" val="663083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demonstrates the “rule of thirds”.</a:t>
            </a:r>
          </a:p>
          <a:p>
            <a:endParaRPr lang="en-US" dirty="0"/>
          </a:p>
          <a:p>
            <a:pPr algn="l">
              <a:spcAft>
                <a:spcPts val="750"/>
              </a:spcAft>
              <a:buFont typeface="Arial" panose="020B0604020202020204" pitchFamily="34" charset="0"/>
              <a:buNone/>
            </a:pPr>
            <a:r>
              <a:rPr lang="en-US" b="0" i="0" dirty="0">
                <a:solidFill>
                  <a:srgbClr val="222222"/>
                </a:solidFill>
                <a:effectLst/>
                <a:latin typeface="Open Sans" panose="020F0502020204030204" pitchFamily="34" charset="0"/>
              </a:rPr>
              <a:t>The rule of thirds is a composition guideline that divides a frame into nine parts using two equally spaced horizontal and vertical lines</a:t>
            </a:r>
          </a:p>
          <a:p>
            <a:pPr marL="171450" indent="-171450" algn="l">
              <a:spcAft>
                <a:spcPts val="750"/>
              </a:spcAft>
              <a:buFont typeface="Arial" panose="020B0604020202020204" pitchFamily="34" charset="0"/>
              <a:buChar char="•"/>
            </a:pPr>
            <a:r>
              <a:rPr lang="en-US" b="0" i="0" dirty="0">
                <a:solidFill>
                  <a:srgbClr val="222222"/>
                </a:solidFill>
                <a:effectLst/>
                <a:latin typeface="Open Sans" panose="020F0502020204030204" pitchFamily="34" charset="0"/>
              </a:rPr>
              <a:t>According to the rule, you should place the subject on these lines or at their intersections to create visual interest</a:t>
            </a:r>
          </a:p>
          <a:p>
            <a:pPr marL="171450" indent="-171450" algn="l">
              <a:spcAft>
                <a:spcPts val="1950"/>
              </a:spcAft>
              <a:buFont typeface="Arial" panose="020B0604020202020204" pitchFamily="34" charset="0"/>
              <a:buChar char="•"/>
            </a:pPr>
            <a:r>
              <a:rPr lang="en-US" b="0" i="0" dirty="0">
                <a:solidFill>
                  <a:srgbClr val="222222"/>
                </a:solidFill>
                <a:effectLst/>
                <a:latin typeface="Open Sans" panose="020F0502020204030204" pitchFamily="34" charset="0"/>
              </a:rPr>
              <a:t>The rule of thirds applies to whatever aspect ratio your video is (e.g. portrait/landscape)</a:t>
            </a:r>
          </a:p>
          <a:p>
            <a:pPr marL="0" indent="0" algn="l">
              <a:spcAft>
                <a:spcPts val="1950"/>
              </a:spcAft>
              <a:buFont typeface="Arial" panose="020B0604020202020204" pitchFamily="34" charset="0"/>
              <a:buNone/>
            </a:pPr>
            <a:endParaRPr lang="en-US" b="0" i="0" dirty="0">
              <a:solidFill>
                <a:srgbClr val="222222"/>
              </a:solidFill>
              <a:effectLst/>
              <a:latin typeface="Open Sans" panose="020F0502020204030204" pitchFamily="34" charset="0"/>
            </a:endParaRPr>
          </a:p>
          <a:p>
            <a:pPr marL="0" indent="0" algn="l">
              <a:spcAft>
                <a:spcPts val="1950"/>
              </a:spcAft>
              <a:buFont typeface="Arial" panose="020B0604020202020204" pitchFamily="34" charset="0"/>
              <a:buNone/>
            </a:pPr>
            <a:r>
              <a:rPr lang="en-US" b="0" i="0" dirty="0">
                <a:solidFill>
                  <a:srgbClr val="222222"/>
                </a:solidFill>
                <a:effectLst/>
                <a:latin typeface="Open Sans" panose="020F0502020204030204" pitchFamily="34" charset="0"/>
              </a:rPr>
              <a:t>You can add the gridlines in your iPad in </a:t>
            </a:r>
            <a:r>
              <a:rPr lang="en-US" b="1" i="0" dirty="0">
                <a:solidFill>
                  <a:srgbClr val="222222"/>
                </a:solidFill>
                <a:effectLst/>
                <a:latin typeface="Open Sans" panose="020F0502020204030204" pitchFamily="34" charset="0"/>
              </a:rPr>
              <a:t>settings</a:t>
            </a:r>
            <a:r>
              <a:rPr lang="en-US" b="0" i="0" dirty="0">
                <a:solidFill>
                  <a:srgbClr val="222222"/>
                </a:solidFill>
                <a:effectLst/>
                <a:latin typeface="Open Sans" panose="020F0502020204030204" pitchFamily="34" charset="0"/>
              </a:rPr>
              <a:t> &gt; </a:t>
            </a:r>
            <a:r>
              <a:rPr lang="en-US" b="1" i="0" dirty="0">
                <a:solidFill>
                  <a:srgbClr val="222222"/>
                </a:solidFill>
                <a:effectLst/>
                <a:latin typeface="Open Sans" panose="020F0502020204030204" pitchFamily="34" charset="0"/>
              </a:rPr>
              <a:t>camera</a:t>
            </a:r>
            <a:r>
              <a:rPr lang="en-US" b="0" i="0" dirty="0">
                <a:solidFill>
                  <a:srgbClr val="222222"/>
                </a:solidFill>
                <a:effectLst/>
                <a:latin typeface="Open Sans" panose="020F0502020204030204" pitchFamily="34" charset="0"/>
              </a:rPr>
              <a:t> &gt; </a:t>
            </a:r>
            <a:r>
              <a:rPr lang="en-US" b="1" i="0" dirty="0">
                <a:solidFill>
                  <a:srgbClr val="222222"/>
                </a:solidFill>
                <a:effectLst/>
                <a:latin typeface="Open Sans" panose="020F0502020204030204" pitchFamily="34" charset="0"/>
              </a:rPr>
              <a:t>grid</a:t>
            </a:r>
          </a:p>
          <a:p>
            <a:pPr marL="0" indent="0" algn="l">
              <a:spcAft>
                <a:spcPts val="1950"/>
              </a:spcAft>
              <a:buFont typeface="Arial" panose="020B0604020202020204" pitchFamily="34" charset="0"/>
              <a:buNone/>
            </a:pPr>
            <a:endParaRPr lang="en-US" b="0" i="0" dirty="0">
              <a:solidFill>
                <a:srgbClr val="222222"/>
              </a:solidFill>
              <a:effectLst/>
              <a:latin typeface="Open Sans"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FA5D741A-367F-4087-A166-651C776F44C6}" type="slidenum">
              <a:rPr lang="en-US" smtClean="0"/>
              <a:t>9</a:t>
            </a:fld>
            <a:endParaRPr lang="en-US"/>
          </a:p>
        </p:txBody>
      </p:sp>
    </p:spTree>
    <p:extLst>
      <p:ext uri="{BB962C8B-B14F-4D97-AF65-F5344CB8AC3E}">
        <p14:creationId xmlns:p14="http://schemas.microsoft.com/office/powerpoint/2010/main" val="1033600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FF5D-EE7B-F563-0971-26C4711F00F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4B6F323-E090-6B76-A12F-CFC67517FC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A4F68C3-D080-EE9B-4FFD-8132AD1098F6}"/>
              </a:ext>
            </a:extLst>
          </p:cNvPr>
          <p:cNvSpPr>
            <a:spLocks noGrp="1"/>
          </p:cNvSpPr>
          <p:nvPr>
            <p:ph type="dt" sz="half" idx="10"/>
          </p:nvPr>
        </p:nvSpPr>
        <p:spPr/>
        <p:txBody>
          <a:bodyPr/>
          <a:lstStyle/>
          <a:p>
            <a:fld id="{FCFF920D-CC57-499A-A486-BF30DCFA5461}" type="datetimeFigureOut">
              <a:rPr lang="en-US" smtClean="0"/>
              <a:t>3/19/2025</a:t>
            </a:fld>
            <a:endParaRPr lang="en-US"/>
          </a:p>
        </p:txBody>
      </p:sp>
      <p:sp>
        <p:nvSpPr>
          <p:cNvPr id="5" name="Footer Placeholder 4">
            <a:extLst>
              <a:ext uri="{FF2B5EF4-FFF2-40B4-BE49-F238E27FC236}">
                <a16:creationId xmlns:a16="http://schemas.microsoft.com/office/drawing/2014/main" id="{0E0343CF-B4D7-DF4A-F520-FDC38E1564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146BB-D522-B396-42E0-CD99F39DF2E8}"/>
              </a:ext>
            </a:extLst>
          </p:cNvPr>
          <p:cNvSpPr>
            <a:spLocks noGrp="1"/>
          </p:cNvSpPr>
          <p:nvPr>
            <p:ph type="sldNum" sz="quarter" idx="12"/>
          </p:nvPr>
        </p:nvSpPr>
        <p:spPr/>
        <p:txBody>
          <a:bodyPr/>
          <a:lstStyle/>
          <a:p>
            <a:fld id="{205AE47B-DE0A-489E-A911-24AADA7DDBB3}" type="slidenum">
              <a:rPr lang="en-US" smtClean="0"/>
              <a:t>‹#›</a:t>
            </a:fld>
            <a:endParaRPr lang="en-US"/>
          </a:p>
        </p:txBody>
      </p:sp>
    </p:spTree>
    <p:extLst>
      <p:ext uri="{BB962C8B-B14F-4D97-AF65-F5344CB8AC3E}">
        <p14:creationId xmlns:p14="http://schemas.microsoft.com/office/powerpoint/2010/main" val="53673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D1799-4740-334F-E2E6-288B5CA6832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976D474-5B19-65EA-2DF6-752B5DD3742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D80CE1-2CDB-D351-7F8D-1A5BABEE48DF}"/>
              </a:ext>
            </a:extLst>
          </p:cNvPr>
          <p:cNvSpPr>
            <a:spLocks noGrp="1"/>
          </p:cNvSpPr>
          <p:nvPr>
            <p:ph type="dt" sz="half" idx="10"/>
          </p:nvPr>
        </p:nvSpPr>
        <p:spPr/>
        <p:txBody>
          <a:bodyPr/>
          <a:lstStyle/>
          <a:p>
            <a:fld id="{FCFF920D-CC57-499A-A486-BF30DCFA5461}" type="datetimeFigureOut">
              <a:rPr lang="en-US" smtClean="0"/>
              <a:t>3/19/2025</a:t>
            </a:fld>
            <a:endParaRPr lang="en-US"/>
          </a:p>
        </p:txBody>
      </p:sp>
      <p:sp>
        <p:nvSpPr>
          <p:cNvPr id="5" name="Footer Placeholder 4">
            <a:extLst>
              <a:ext uri="{FF2B5EF4-FFF2-40B4-BE49-F238E27FC236}">
                <a16:creationId xmlns:a16="http://schemas.microsoft.com/office/drawing/2014/main" id="{FEDC37A5-B038-E199-8791-DD6468135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3EACF-4C9C-C371-E6AF-08C009EF7EE5}"/>
              </a:ext>
            </a:extLst>
          </p:cNvPr>
          <p:cNvSpPr>
            <a:spLocks noGrp="1"/>
          </p:cNvSpPr>
          <p:nvPr>
            <p:ph type="sldNum" sz="quarter" idx="12"/>
          </p:nvPr>
        </p:nvSpPr>
        <p:spPr/>
        <p:txBody>
          <a:bodyPr/>
          <a:lstStyle/>
          <a:p>
            <a:fld id="{205AE47B-DE0A-489E-A911-24AADA7DDBB3}" type="slidenum">
              <a:rPr lang="en-US" smtClean="0"/>
              <a:t>‹#›</a:t>
            </a:fld>
            <a:endParaRPr lang="en-US"/>
          </a:p>
        </p:txBody>
      </p:sp>
    </p:spTree>
    <p:extLst>
      <p:ext uri="{BB962C8B-B14F-4D97-AF65-F5344CB8AC3E}">
        <p14:creationId xmlns:p14="http://schemas.microsoft.com/office/powerpoint/2010/main" val="482942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A96635-0ED2-E4D4-2323-A12A44F5D65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41065CE-9CF8-B8C3-BBD0-1392EBFD88A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28D44A-3596-CD7E-FEB7-C7836E4A7D5E}"/>
              </a:ext>
            </a:extLst>
          </p:cNvPr>
          <p:cNvSpPr>
            <a:spLocks noGrp="1"/>
          </p:cNvSpPr>
          <p:nvPr>
            <p:ph type="dt" sz="half" idx="10"/>
          </p:nvPr>
        </p:nvSpPr>
        <p:spPr/>
        <p:txBody>
          <a:bodyPr/>
          <a:lstStyle/>
          <a:p>
            <a:fld id="{FCFF920D-CC57-499A-A486-BF30DCFA5461}" type="datetimeFigureOut">
              <a:rPr lang="en-US" smtClean="0"/>
              <a:t>3/19/2025</a:t>
            </a:fld>
            <a:endParaRPr lang="en-US"/>
          </a:p>
        </p:txBody>
      </p:sp>
      <p:sp>
        <p:nvSpPr>
          <p:cNvPr id="5" name="Footer Placeholder 4">
            <a:extLst>
              <a:ext uri="{FF2B5EF4-FFF2-40B4-BE49-F238E27FC236}">
                <a16:creationId xmlns:a16="http://schemas.microsoft.com/office/drawing/2014/main" id="{8392D2BD-E615-5AB9-F3A9-13087A621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AAB04-5E42-B563-22F3-72FC1A39B81B}"/>
              </a:ext>
            </a:extLst>
          </p:cNvPr>
          <p:cNvSpPr>
            <a:spLocks noGrp="1"/>
          </p:cNvSpPr>
          <p:nvPr>
            <p:ph type="sldNum" sz="quarter" idx="12"/>
          </p:nvPr>
        </p:nvSpPr>
        <p:spPr/>
        <p:txBody>
          <a:bodyPr/>
          <a:lstStyle/>
          <a:p>
            <a:fld id="{205AE47B-DE0A-489E-A911-24AADA7DDBB3}" type="slidenum">
              <a:rPr lang="en-US" smtClean="0"/>
              <a:t>‹#›</a:t>
            </a:fld>
            <a:endParaRPr lang="en-US"/>
          </a:p>
        </p:txBody>
      </p:sp>
    </p:spTree>
    <p:extLst>
      <p:ext uri="{BB962C8B-B14F-4D97-AF65-F5344CB8AC3E}">
        <p14:creationId xmlns:p14="http://schemas.microsoft.com/office/powerpoint/2010/main" val="1448275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7F2D6-1DA4-402B-B1AA-CF42E00FA4E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C4B826FA-CA0E-4973-9769-DC48508A5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C69B1FA6-3EA0-4DA2-BE6D-DB61BF4EDE0C}"/>
              </a:ext>
            </a:extLst>
          </p:cNvPr>
          <p:cNvSpPr>
            <a:spLocks noGrp="1"/>
          </p:cNvSpPr>
          <p:nvPr>
            <p:ph type="dt" sz="half" idx="10"/>
          </p:nvPr>
        </p:nvSpPr>
        <p:spPr/>
        <p:txBody>
          <a:bodyPr/>
          <a:lstStyle/>
          <a:p>
            <a:fld id="{729A29FF-179A-4183-BFFB-0801F7D7E699}" type="datetimeFigureOut">
              <a:rPr lang="en-AU" smtClean="0"/>
              <a:t>19/03/2025</a:t>
            </a:fld>
            <a:endParaRPr lang="en-AU"/>
          </a:p>
        </p:txBody>
      </p:sp>
      <p:sp>
        <p:nvSpPr>
          <p:cNvPr id="5" name="Footer Placeholder 4">
            <a:extLst>
              <a:ext uri="{FF2B5EF4-FFF2-40B4-BE49-F238E27FC236}">
                <a16:creationId xmlns:a16="http://schemas.microsoft.com/office/drawing/2014/main" id="{8858BF41-B161-4A98-865E-BC1C8A83239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56445A5-309A-4641-A4D1-48DD15EB5BBC}"/>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3716873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3441-FF03-4014-91B7-77D2937DA20F}"/>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06638B0A-A2F3-4E7D-ADDA-EE71F557B49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259EA10-7A5F-402F-8A51-58193E154538}"/>
              </a:ext>
            </a:extLst>
          </p:cNvPr>
          <p:cNvSpPr>
            <a:spLocks noGrp="1"/>
          </p:cNvSpPr>
          <p:nvPr>
            <p:ph type="dt" sz="half" idx="10"/>
          </p:nvPr>
        </p:nvSpPr>
        <p:spPr/>
        <p:txBody>
          <a:bodyPr/>
          <a:lstStyle/>
          <a:p>
            <a:fld id="{729A29FF-179A-4183-BFFB-0801F7D7E699}" type="datetimeFigureOut">
              <a:rPr lang="en-AU" smtClean="0"/>
              <a:t>19/03/2025</a:t>
            </a:fld>
            <a:endParaRPr lang="en-AU"/>
          </a:p>
        </p:txBody>
      </p:sp>
      <p:sp>
        <p:nvSpPr>
          <p:cNvPr id="5" name="Footer Placeholder 4">
            <a:extLst>
              <a:ext uri="{FF2B5EF4-FFF2-40B4-BE49-F238E27FC236}">
                <a16:creationId xmlns:a16="http://schemas.microsoft.com/office/drawing/2014/main" id="{E5CA5C47-2009-447D-80FD-60BE4EA4CB2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0C7E151-D640-4585-B567-831AC22B79FD}"/>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2641066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FF5E4-C348-43D0-A50A-4C5D5DE88EB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F744D8D8-0412-4706-A3A4-BED4EA135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C24A410-307B-41B1-94E0-59AB998A8ADA}"/>
              </a:ext>
            </a:extLst>
          </p:cNvPr>
          <p:cNvSpPr>
            <a:spLocks noGrp="1"/>
          </p:cNvSpPr>
          <p:nvPr>
            <p:ph type="dt" sz="half" idx="10"/>
          </p:nvPr>
        </p:nvSpPr>
        <p:spPr/>
        <p:txBody>
          <a:bodyPr/>
          <a:lstStyle/>
          <a:p>
            <a:fld id="{729A29FF-179A-4183-BFFB-0801F7D7E699}" type="datetimeFigureOut">
              <a:rPr lang="en-AU" smtClean="0"/>
              <a:t>19/03/2025</a:t>
            </a:fld>
            <a:endParaRPr lang="en-AU"/>
          </a:p>
        </p:txBody>
      </p:sp>
      <p:sp>
        <p:nvSpPr>
          <p:cNvPr id="5" name="Footer Placeholder 4">
            <a:extLst>
              <a:ext uri="{FF2B5EF4-FFF2-40B4-BE49-F238E27FC236}">
                <a16:creationId xmlns:a16="http://schemas.microsoft.com/office/drawing/2014/main" id="{35F13B88-4AB5-4C1D-BB1A-D082B59300F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DA62621-1142-4631-B193-341136BFFC1F}"/>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3841955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5D8C-A2B9-4EAA-9620-0CA4CB1877AC}"/>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A9D6003D-529C-476E-858E-A49A7420F3A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9A7D9BD2-8614-4A39-A7C5-D140E71952D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A0B8BA33-621A-408A-855C-ADF57FEBA1CF}"/>
              </a:ext>
            </a:extLst>
          </p:cNvPr>
          <p:cNvSpPr>
            <a:spLocks noGrp="1"/>
          </p:cNvSpPr>
          <p:nvPr>
            <p:ph type="dt" sz="half" idx="10"/>
          </p:nvPr>
        </p:nvSpPr>
        <p:spPr/>
        <p:txBody>
          <a:bodyPr/>
          <a:lstStyle/>
          <a:p>
            <a:fld id="{729A29FF-179A-4183-BFFB-0801F7D7E699}" type="datetimeFigureOut">
              <a:rPr lang="en-AU" smtClean="0"/>
              <a:t>19/03/2025</a:t>
            </a:fld>
            <a:endParaRPr lang="en-AU"/>
          </a:p>
        </p:txBody>
      </p:sp>
      <p:sp>
        <p:nvSpPr>
          <p:cNvPr id="6" name="Footer Placeholder 5">
            <a:extLst>
              <a:ext uri="{FF2B5EF4-FFF2-40B4-BE49-F238E27FC236}">
                <a16:creationId xmlns:a16="http://schemas.microsoft.com/office/drawing/2014/main" id="{BA7D2C55-0A99-40C3-98B7-30FC61A48A4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EF63EED-4496-482D-953B-6C00C1F46232}"/>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3563115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B5133-FD73-44E7-BF1F-521D4D5B8B31}"/>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B9A7FC87-46E6-464D-B41E-9C3407496E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4B897EF-14E8-4884-B664-B6C850EF486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D6922A0A-B321-45AC-9707-2C3A0A5E72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39DEBFE-7C45-4D78-B441-9C17C435F29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32678CEA-9861-4D4A-85E5-0601A37DBF4D}"/>
              </a:ext>
            </a:extLst>
          </p:cNvPr>
          <p:cNvSpPr>
            <a:spLocks noGrp="1"/>
          </p:cNvSpPr>
          <p:nvPr>
            <p:ph type="dt" sz="half" idx="10"/>
          </p:nvPr>
        </p:nvSpPr>
        <p:spPr/>
        <p:txBody>
          <a:bodyPr/>
          <a:lstStyle/>
          <a:p>
            <a:fld id="{729A29FF-179A-4183-BFFB-0801F7D7E699}" type="datetimeFigureOut">
              <a:rPr lang="en-AU" smtClean="0"/>
              <a:t>19/03/2025</a:t>
            </a:fld>
            <a:endParaRPr lang="en-AU"/>
          </a:p>
        </p:txBody>
      </p:sp>
      <p:sp>
        <p:nvSpPr>
          <p:cNvPr id="8" name="Footer Placeholder 7">
            <a:extLst>
              <a:ext uri="{FF2B5EF4-FFF2-40B4-BE49-F238E27FC236}">
                <a16:creationId xmlns:a16="http://schemas.microsoft.com/office/drawing/2014/main" id="{57BA4322-DA40-41BB-AD3C-9C098C0708F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7DDC60B1-47B6-45CB-BF49-DD5714FDE431}"/>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856022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56C6-CDC9-4A90-8DAE-21418EB1B31D}"/>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6CA1FA47-E210-48A8-8FF8-9CAFC2CBE26D}"/>
              </a:ext>
            </a:extLst>
          </p:cNvPr>
          <p:cNvSpPr>
            <a:spLocks noGrp="1"/>
          </p:cNvSpPr>
          <p:nvPr>
            <p:ph type="dt" sz="half" idx="10"/>
          </p:nvPr>
        </p:nvSpPr>
        <p:spPr/>
        <p:txBody>
          <a:bodyPr/>
          <a:lstStyle/>
          <a:p>
            <a:fld id="{729A29FF-179A-4183-BFFB-0801F7D7E699}" type="datetimeFigureOut">
              <a:rPr lang="en-AU" smtClean="0"/>
              <a:t>19/03/2025</a:t>
            </a:fld>
            <a:endParaRPr lang="en-AU"/>
          </a:p>
        </p:txBody>
      </p:sp>
      <p:sp>
        <p:nvSpPr>
          <p:cNvPr id="4" name="Footer Placeholder 3">
            <a:extLst>
              <a:ext uri="{FF2B5EF4-FFF2-40B4-BE49-F238E27FC236}">
                <a16:creationId xmlns:a16="http://schemas.microsoft.com/office/drawing/2014/main" id="{704E99E5-A935-456A-909B-A10A438C64C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1E8AAB8-25F8-4C6C-8C89-AA1D9A5331B6}"/>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3885006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3C4EDD-DB3B-45A2-B04B-BE7A4896917E}"/>
              </a:ext>
            </a:extLst>
          </p:cNvPr>
          <p:cNvSpPr>
            <a:spLocks noGrp="1"/>
          </p:cNvSpPr>
          <p:nvPr>
            <p:ph type="dt" sz="half" idx="10"/>
          </p:nvPr>
        </p:nvSpPr>
        <p:spPr/>
        <p:txBody>
          <a:bodyPr/>
          <a:lstStyle/>
          <a:p>
            <a:fld id="{729A29FF-179A-4183-BFFB-0801F7D7E699}" type="datetimeFigureOut">
              <a:rPr lang="en-AU" smtClean="0"/>
              <a:t>19/03/2025</a:t>
            </a:fld>
            <a:endParaRPr lang="en-AU"/>
          </a:p>
        </p:txBody>
      </p:sp>
      <p:sp>
        <p:nvSpPr>
          <p:cNvPr id="3" name="Footer Placeholder 2">
            <a:extLst>
              <a:ext uri="{FF2B5EF4-FFF2-40B4-BE49-F238E27FC236}">
                <a16:creationId xmlns:a16="http://schemas.microsoft.com/office/drawing/2014/main" id="{79986E5A-EDE5-4709-832C-A8AF0E6D6DB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683B49C-BD73-4EC4-BA51-C166FBDF5A86}"/>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636879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C4BD-ADA7-434B-8933-08CA58A77E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CE9727F1-94F5-419C-9EC2-40C859CB6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0E7F9391-08BD-49C2-BFAC-92D80DF73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F67115-22FE-4F93-883F-4D3AC6108144}"/>
              </a:ext>
            </a:extLst>
          </p:cNvPr>
          <p:cNvSpPr>
            <a:spLocks noGrp="1"/>
          </p:cNvSpPr>
          <p:nvPr>
            <p:ph type="dt" sz="half" idx="10"/>
          </p:nvPr>
        </p:nvSpPr>
        <p:spPr/>
        <p:txBody>
          <a:bodyPr/>
          <a:lstStyle/>
          <a:p>
            <a:fld id="{729A29FF-179A-4183-BFFB-0801F7D7E699}" type="datetimeFigureOut">
              <a:rPr lang="en-AU" smtClean="0"/>
              <a:t>19/03/2025</a:t>
            </a:fld>
            <a:endParaRPr lang="en-AU"/>
          </a:p>
        </p:txBody>
      </p:sp>
      <p:sp>
        <p:nvSpPr>
          <p:cNvPr id="6" name="Footer Placeholder 5">
            <a:extLst>
              <a:ext uri="{FF2B5EF4-FFF2-40B4-BE49-F238E27FC236}">
                <a16:creationId xmlns:a16="http://schemas.microsoft.com/office/drawing/2014/main" id="{30DD0D85-6D7B-4C96-AF53-C458BFC35D5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59EE64F-7A0C-4140-881D-4E82732B8DB1}"/>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3609670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63AD-2C9D-0BE7-D0A7-5866562203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B0A91E3-6344-B8EC-4D9F-AE667CA2DCC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39D73D-D106-4B1B-C231-F14D4037CE1E}"/>
              </a:ext>
            </a:extLst>
          </p:cNvPr>
          <p:cNvSpPr>
            <a:spLocks noGrp="1"/>
          </p:cNvSpPr>
          <p:nvPr>
            <p:ph type="dt" sz="half" idx="10"/>
          </p:nvPr>
        </p:nvSpPr>
        <p:spPr/>
        <p:txBody>
          <a:bodyPr/>
          <a:lstStyle/>
          <a:p>
            <a:fld id="{FCFF920D-CC57-499A-A486-BF30DCFA5461}" type="datetimeFigureOut">
              <a:rPr lang="en-US" smtClean="0"/>
              <a:t>3/19/2025</a:t>
            </a:fld>
            <a:endParaRPr lang="en-US"/>
          </a:p>
        </p:txBody>
      </p:sp>
      <p:sp>
        <p:nvSpPr>
          <p:cNvPr id="5" name="Footer Placeholder 4">
            <a:extLst>
              <a:ext uri="{FF2B5EF4-FFF2-40B4-BE49-F238E27FC236}">
                <a16:creationId xmlns:a16="http://schemas.microsoft.com/office/drawing/2014/main" id="{D0623652-D76E-6ED3-0F68-F4C662C9B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5B1CA-7861-238E-D381-12262B2D9D31}"/>
              </a:ext>
            </a:extLst>
          </p:cNvPr>
          <p:cNvSpPr>
            <a:spLocks noGrp="1"/>
          </p:cNvSpPr>
          <p:nvPr>
            <p:ph type="sldNum" sz="quarter" idx="12"/>
          </p:nvPr>
        </p:nvSpPr>
        <p:spPr/>
        <p:txBody>
          <a:bodyPr/>
          <a:lstStyle/>
          <a:p>
            <a:fld id="{205AE47B-DE0A-489E-A911-24AADA7DDBB3}" type="slidenum">
              <a:rPr lang="en-US" smtClean="0"/>
              <a:t>‹#›</a:t>
            </a:fld>
            <a:endParaRPr lang="en-US"/>
          </a:p>
        </p:txBody>
      </p:sp>
    </p:spTree>
    <p:extLst>
      <p:ext uri="{BB962C8B-B14F-4D97-AF65-F5344CB8AC3E}">
        <p14:creationId xmlns:p14="http://schemas.microsoft.com/office/powerpoint/2010/main" val="3191199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9E9F-19B1-43F3-8F87-6D2BEA44DD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CE019708-CB76-47E2-95AB-B3FF6686C9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a:extLst>
              <a:ext uri="{FF2B5EF4-FFF2-40B4-BE49-F238E27FC236}">
                <a16:creationId xmlns:a16="http://schemas.microsoft.com/office/drawing/2014/main" id="{4B1B3721-6D34-46D0-9FD5-D97BA623AC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DCB710-B892-4A23-ADC3-EB746391EB49}"/>
              </a:ext>
            </a:extLst>
          </p:cNvPr>
          <p:cNvSpPr>
            <a:spLocks noGrp="1"/>
          </p:cNvSpPr>
          <p:nvPr>
            <p:ph type="dt" sz="half" idx="10"/>
          </p:nvPr>
        </p:nvSpPr>
        <p:spPr/>
        <p:txBody>
          <a:bodyPr/>
          <a:lstStyle/>
          <a:p>
            <a:fld id="{729A29FF-179A-4183-BFFB-0801F7D7E699}" type="datetimeFigureOut">
              <a:rPr lang="en-AU" smtClean="0"/>
              <a:t>19/03/2025</a:t>
            </a:fld>
            <a:endParaRPr lang="en-AU"/>
          </a:p>
        </p:txBody>
      </p:sp>
      <p:sp>
        <p:nvSpPr>
          <p:cNvPr id="6" name="Footer Placeholder 5">
            <a:extLst>
              <a:ext uri="{FF2B5EF4-FFF2-40B4-BE49-F238E27FC236}">
                <a16:creationId xmlns:a16="http://schemas.microsoft.com/office/drawing/2014/main" id="{55A4720A-9A78-458A-98BD-1B1111B1A5F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D7FAA0C-2731-4A39-9ED5-C87F729B6121}"/>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1429409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15ADF-C490-4915-82E0-999EB771C996}"/>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A6ECE4C6-32D4-417C-BC0C-B4C142AAF2F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65A5C68A-8EFD-432A-9495-D8720EE334ED}"/>
              </a:ext>
            </a:extLst>
          </p:cNvPr>
          <p:cNvSpPr>
            <a:spLocks noGrp="1"/>
          </p:cNvSpPr>
          <p:nvPr>
            <p:ph type="dt" sz="half" idx="10"/>
          </p:nvPr>
        </p:nvSpPr>
        <p:spPr/>
        <p:txBody>
          <a:bodyPr/>
          <a:lstStyle/>
          <a:p>
            <a:fld id="{729A29FF-179A-4183-BFFB-0801F7D7E699}" type="datetimeFigureOut">
              <a:rPr lang="en-AU" smtClean="0"/>
              <a:t>19/03/2025</a:t>
            </a:fld>
            <a:endParaRPr lang="en-AU"/>
          </a:p>
        </p:txBody>
      </p:sp>
      <p:sp>
        <p:nvSpPr>
          <p:cNvPr id="5" name="Footer Placeholder 4">
            <a:extLst>
              <a:ext uri="{FF2B5EF4-FFF2-40B4-BE49-F238E27FC236}">
                <a16:creationId xmlns:a16="http://schemas.microsoft.com/office/drawing/2014/main" id="{3F571B72-DB9A-4ABF-B22C-DAA12A6C400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A890C05-8C74-4FCC-8F02-7FD7C8D14E30}"/>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2924666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D4B560-FBE5-4A3A-8E72-9689F1533E4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4C0DB888-CA94-44B4-8C4F-EDB5ACE1A7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71292F69-E28C-4FA1-81C6-CE561FB7D760}"/>
              </a:ext>
            </a:extLst>
          </p:cNvPr>
          <p:cNvSpPr>
            <a:spLocks noGrp="1"/>
          </p:cNvSpPr>
          <p:nvPr>
            <p:ph type="dt" sz="half" idx="10"/>
          </p:nvPr>
        </p:nvSpPr>
        <p:spPr/>
        <p:txBody>
          <a:bodyPr/>
          <a:lstStyle/>
          <a:p>
            <a:fld id="{729A29FF-179A-4183-BFFB-0801F7D7E699}" type="datetimeFigureOut">
              <a:rPr lang="en-AU" smtClean="0"/>
              <a:t>19/03/2025</a:t>
            </a:fld>
            <a:endParaRPr lang="en-AU"/>
          </a:p>
        </p:txBody>
      </p:sp>
      <p:sp>
        <p:nvSpPr>
          <p:cNvPr id="5" name="Footer Placeholder 4">
            <a:extLst>
              <a:ext uri="{FF2B5EF4-FFF2-40B4-BE49-F238E27FC236}">
                <a16:creationId xmlns:a16="http://schemas.microsoft.com/office/drawing/2014/main" id="{1336FDCF-C99B-4AC6-8B36-1F9FDDFA719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C48D9CC-DF1A-401D-AED0-35C113CD21EC}"/>
              </a:ext>
            </a:extLst>
          </p:cNvPr>
          <p:cNvSpPr>
            <a:spLocks noGrp="1"/>
          </p:cNvSpPr>
          <p:nvPr>
            <p:ph type="sldNum" sz="quarter" idx="12"/>
          </p:nvPr>
        </p:nvSpPr>
        <p:spPr/>
        <p:txBody>
          <a:bodyPr/>
          <a:lstStyle/>
          <a:p>
            <a:fld id="{3DC98859-35F1-4C8E-AB2C-96702E6B7076}" type="slidenum">
              <a:rPr lang="en-AU" smtClean="0"/>
              <a:t>‹#›</a:t>
            </a:fld>
            <a:endParaRPr lang="en-AU"/>
          </a:p>
        </p:txBody>
      </p:sp>
    </p:spTree>
    <p:extLst>
      <p:ext uri="{BB962C8B-B14F-4D97-AF65-F5344CB8AC3E}">
        <p14:creationId xmlns:p14="http://schemas.microsoft.com/office/powerpoint/2010/main" val="122019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2BC5-9715-C6ED-D255-71D58C777F4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61E5384-9ECA-D5B6-4DE7-98B09275FD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7D6D9DD-F1CA-EFC5-B4B7-3924BAD64E47}"/>
              </a:ext>
            </a:extLst>
          </p:cNvPr>
          <p:cNvSpPr>
            <a:spLocks noGrp="1"/>
          </p:cNvSpPr>
          <p:nvPr>
            <p:ph type="dt" sz="half" idx="10"/>
          </p:nvPr>
        </p:nvSpPr>
        <p:spPr/>
        <p:txBody>
          <a:bodyPr/>
          <a:lstStyle/>
          <a:p>
            <a:fld id="{FCFF920D-CC57-499A-A486-BF30DCFA5461}" type="datetimeFigureOut">
              <a:rPr lang="en-US" smtClean="0"/>
              <a:t>3/19/2025</a:t>
            </a:fld>
            <a:endParaRPr lang="en-US"/>
          </a:p>
        </p:txBody>
      </p:sp>
      <p:sp>
        <p:nvSpPr>
          <p:cNvPr id="5" name="Footer Placeholder 4">
            <a:extLst>
              <a:ext uri="{FF2B5EF4-FFF2-40B4-BE49-F238E27FC236}">
                <a16:creationId xmlns:a16="http://schemas.microsoft.com/office/drawing/2014/main" id="{0F8C972E-D8C7-A493-3170-2D9D7B97D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48C31-2126-22E3-C267-13BDAF93E691}"/>
              </a:ext>
            </a:extLst>
          </p:cNvPr>
          <p:cNvSpPr>
            <a:spLocks noGrp="1"/>
          </p:cNvSpPr>
          <p:nvPr>
            <p:ph type="sldNum" sz="quarter" idx="12"/>
          </p:nvPr>
        </p:nvSpPr>
        <p:spPr/>
        <p:txBody>
          <a:bodyPr/>
          <a:lstStyle/>
          <a:p>
            <a:fld id="{205AE47B-DE0A-489E-A911-24AADA7DDBB3}" type="slidenum">
              <a:rPr lang="en-US" smtClean="0"/>
              <a:t>‹#›</a:t>
            </a:fld>
            <a:endParaRPr lang="en-US"/>
          </a:p>
        </p:txBody>
      </p:sp>
    </p:spTree>
    <p:extLst>
      <p:ext uri="{BB962C8B-B14F-4D97-AF65-F5344CB8AC3E}">
        <p14:creationId xmlns:p14="http://schemas.microsoft.com/office/powerpoint/2010/main" val="3384109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B4482-5AD4-2DAA-32C9-4A8FC80E02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D3CD3B5-9BE8-F413-C052-AA9CF7D3522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6EEBE2B-9C06-1A3D-403B-265B3A54DBA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C6DE2C9-488C-BF57-86EC-EF0FAD017FDA}"/>
              </a:ext>
            </a:extLst>
          </p:cNvPr>
          <p:cNvSpPr>
            <a:spLocks noGrp="1"/>
          </p:cNvSpPr>
          <p:nvPr>
            <p:ph type="dt" sz="half" idx="10"/>
          </p:nvPr>
        </p:nvSpPr>
        <p:spPr/>
        <p:txBody>
          <a:bodyPr/>
          <a:lstStyle/>
          <a:p>
            <a:fld id="{FCFF920D-CC57-499A-A486-BF30DCFA5461}" type="datetimeFigureOut">
              <a:rPr lang="en-US" smtClean="0"/>
              <a:t>3/19/2025</a:t>
            </a:fld>
            <a:endParaRPr lang="en-US"/>
          </a:p>
        </p:txBody>
      </p:sp>
      <p:sp>
        <p:nvSpPr>
          <p:cNvPr id="6" name="Footer Placeholder 5">
            <a:extLst>
              <a:ext uri="{FF2B5EF4-FFF2-40B4-BE49-F238E27FC236}">
                <a16:creationId xmlns:a16="http://schemas.microsoft.com/office/drawing/2014/main" id="{A6538F35-9938-CB7A-F43A-DEF5CC9F1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A6E49E-4F1A-9A14-6595-0CE3CE86122C}"/>
              </a:ext>
            </a:extLst>
          </p:cNvPr>
          <p:cNvSpPr>
            <a:spLocks noGrp="1"/>
          </p:cNvSpPr>
          <p:nvPr>
            <p:ph type="sldNum" sz="quarter" idx="12"/>
          </p:nvPr>
        </p:nvSpPr>
        <p:spPr/>
        <p:txBody>
          <a:bodyPr/>
          <a:lstStyle/>
          <a:p>
            <a:fld id="{205AE47B-DE0A-489E-A911-24AADA7DDBB3}" type="slidenum">
              <a:rPr lang="en-US" smtClean="0"/>
              <a:t>‹#›</a:t>
            </a:fld>
            <a:endParaRPr lang="en-US"/>
          </a:p>
        </p:txBody>
      </p:sp>
    </p:spTree>
    <p:extLst>
      <p:ext uri="{BB962C8B-B14F-4D97-AF65-F5344CB8AC3E}">
        <p14:creationId xmlns:p14="http://schemas.microsoft.com/office/powerpoint/2010/main" val="2191450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8B05-B8FD-72A3-7C7C-1B05EA5E907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4ED9277-8610-050B-D9C4-A8D305415B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118C11-7163-E300-4405-2A5BEEE5B80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85F8A3E-0D3E-BE11-276C-E2642DFDBD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8FA2160-4AB9-F992-9424-4C8273BF6B1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24C9E0-53CD-BA60-8C8C-90359309CF55}"/>
              </a:ext>
            </a:extLst>
          </p:cNvPr>
          <p:cNvSpPr>
            <a:spLocks noGrp="1"/>
          </p:cNvSpPr>
          <p:nvPr>
            <p:ph type="dt" sz="half" idx="10"/>
          </p:nvPr>
        </p:nvSpPr>
        <p:spPr/>
        <p:txBody>
          <a:bodyPr/>
          <a:lstStyle/>
          <a:p>
            <a:fld id="{FCFF920D-CC57-499A-A486-BF30DCFA5461}" type="datetimeFigureOut">
              <a:rPr lang="en-US" smtClean="0"/>
              <a:t>3/19/2025</a:t>
            </a:fld>
            <a:endParaRPr lang="en-US"/>
          </a:p>
        </p:txBody>
      </p:sp>
      <p:sp>
        <p:nvSpPr>
          <p:cNvPr id="8" name="Footer Placeholder 7">
            <a:extLst>
              <a:ext uri="{FF2B5EF4-FFF2-40B4-BE49-F238E27FC236}">
                <a16:creationId xmlns:a16="http://schemas.microsoft.com/office/drawing/2014/main" id="{73419428-3805-76E9-5B8E-B83675A5AB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A1EB2A-4D47-F330-7F10-BA7D0D8CF717}"/>
              </a:ext>
            </a:extLst>
          </p:cNvPr>
          <p:cNvSpPr>
            <a:spLocks noGrp="1"/>
          </p:cNvSpPr>
          <p:nvPr>
            <p:ph type="sldNum" sz="quarter" idx="12"/>
          </p:nvPr>
        </p:nvSpPr>
        <p:spPr/>
        <p:txBody>
          <a:bodyPr/>
          <a:lstStyle/>
          <a:p>
            <a:fld id="{205AE47B-DE0A-489E-A911-24AADA7DDBB3}" type="slidenum">
              <a:rPr lang="en-US" smtClean="0"/>
              <a:t>‹#›</a:t>
            </a:fld>
            <a:endParaRPr lang="en-US"/>
          </a:p>
        </p:txBody>
      </p:sp>
    </p:spTree>
    <p:extLst>
      <p:ext uri="{BB962C8B-B14F-4D97-AF65-F5344CB8AC3E}">
        <p14:creationId xmlns:p14="http://schemas.microsoft.com/office/powerpoint/2010/main" val="1960554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BF48-1CFD-302C-7DC0-A871E228CE7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18DA11B-B4C1-4807-14C1-4C52E862C35A}"/>
              </a:ext>
            </a:extLst>
          </p:cNvPr>
          <p:cNvSpPr>
            <a:spLocks noGrp="1"/>
          </p:cNvSpPr>
          <p:nvPr>
            <p:ph type="dt" sz="half" idx="10"/>
          </p:nvPr>
        </p:nvSpPr>
        <p:spPr/>
        <p:txBody>
          <a:bodyPr/>
          <a:lstStyle/>
          <a:p>
            <a:fld id="{FCFF920D-CC57-499A-A486-BF30DCFA5461}" type="datetimeFigureOut">
              <a:rPr lang="en-US" smtClean="0"/>
              <a:t>3/19/2025</a:t>
            </a:fld>
            <a:endParaRPr lang="en-US"/>
          </a:p>
        </p:txBody>
      </p:sp>
      <p:sp>
        <p:nvSpPr>
          <p:cNvPr id="4" name="Footer Placeholder 3">
            <a:extLst>
              <a:ext uri="{FF2B5EF4-FFF2-40B4-BE49-F238E27FC236}">
                <a16:creationId xmlns:a16="http://schemas.microsoft.com/office/drawing/2014/main" id="{5B1F1828-ED3C-E3F5-2936-7F29B3406E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337598-86E6-C382-2BE1-7EA4206BB8F9}"/>
              </a:ext>
            </a:extLst>
          </p:cNvPr>
          <p:cNvSpPr>
            <a:spLocks noGrp="1"/>
          </p:cNvSpPr>
          <p:nvPr>
            <p:ph type="sldNum" sz="quarter" idx="12"/>
          </p:nvPr>
        </p:nvSpPr>
        <p:spPr/>
        <p:txBody>
          <a:bodyPr/>
          <a:lstStyle/>
          <a:p>
            <a:fld id="{205AE47B-DE0A-489E-A911-24AADA7DDBB3}" type="slidenum">
              <a:rPr lang="en-US" smtClean="0"/>
              <a:t>‹#›</a:t>
            </a:fld>
            <a:endParaRPr lang="en-US"/>
          </a:p>
        </p:txBody>
      </p:sp>
    </p:spTree>
    <p:extLst>
      <p:ext uri="{BB962C8B-B14F-4D97-AF65-F5344CB8AC3E}">
        <p14:creationId xmlns:p14="http://schemas.microsoft.com/office/powerpoint/2010/main" val="1021274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9AA21E-1F4B-EB18-55ED-F4F9EEB7ABBF}"/>
              </a:ext>
            </a:extLst>
          </p:cNvPr>
          <p:cNvSpPr>
            <a:spLocks noGrp="1"/>
          </p:cNvSpPr>
          <p:nvPr>
            <p:ph type="dt" sz="half" idx="10"/>
          </p:nvPr>
        </p:nvSpPr>
        <p:spPr/>
        <p:txBody>
          <a:bodyPr/>
          <a:lstStyle/>
          <a:p>
            <a:fld id="{FCFF920D-CC57-499A-A486-BF30DCFA5461}" type="datetimeFigureOut">
              <a:rPr lang="en-US" smtClean="0"/>
              <a:t>3/19/2025</a:t>
            </a:fld>
            <a:endParaRPr lang="en-US"/>
          </a:p>
        </p:txBody>
      </p:sp>
      <p:sp>
        <p:nvSpPr>
          <p:cNvPr id="3" name="Footer Placeholder 2">
            <a:extLst>
              <a:ext uri="{FF2B5EF4-FFF2-40B4-BE49-F238E27FC236}">
                <a16:creationId xmlns:a16="http://schemas.microsoft.com/office/drawing/2014/main" id="{BF8405D4-1EC9-A290-901F-2B64C38D55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CE257B-2401-621E-4940-FB3E085F2804}"/>
              </a:ext>
            </a:extLst>
          </p:cNvPr>
          <p:cNvSpPr>
            <a:spLocks noGrp="1"/>
          </p:cNvSpPr>
          <p:nvPr>
            <p:ph type="sldNum" sz="quarter" idx="12"/>
          </p:nvPr>
        </p:nvSpPr>
        <p:spPr/>
        <p:txBody>
          <a:bodyPr/>
          <a:lstStyle/>
          <a:p>
            <a:fld id="{205AE47B-DE0A-489E-A911-24AADA7DDBB3}" type="slidenum">
              <a:rPr lang="en-US" smtClean="0"/>
              <a:t>‹#›</a:t>
            </a:fld>
            <a:endParaRPr lang="en-US"/>
          </a:p>
        </p:txBody>
      </p:sp>
    </p:spTree>
    <p:extLst>
      <p:ext uri="{BB962C8B-B14F-4D97-AF65-F5344CB8AC3E}">
        <p14:creationId xmlns:p14="http://schemas.microsoft.com/office/powerpoint/2010/main" val="299655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A2C73-7D8C-2FA4-0BA7-830463A013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90395DC-5CFF-2742-C07A-D7D4170D1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CEA8F0C-9FF2-444D-C02C-861DE1CB1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5776AA-FE02-CC72-BBE6-0A32CD2F7DD9}"/>
              </a:ext>
            </a:extLst>
          </p:cNvPr>
          <p:cNvSpPr>
            <a:spLocks noGrp="1"/>
          </p:cNvSpPr>
          <p:nvPr>
            <p:ph type="dt" sz="half" idx="10"/>
          </p:nvPr>
        </p:nvSpPr>
        <p:spPr/>
        <p:txBody>
          <a:bodyPr/>
          <a:lstStyle/>
          <a:p>
            <a:fld id="{FCFF920D-CC57-499A-A486-BF30DCFA5461}" type="datetimeFigureOut">
              <a:rPr lang="en-US" smtClean="0"/>
              <a:t>3/19/2025</a:t>
            </a:fld>
            <a:endParaRPr lang="en-US"/>
          </a:p>
        </p:txBody>
      </p:sp>
      <p:sp>
        <p:nvSpPr>
          <p:cNvPr id="6" name="Footer Placeholder 5">
            <a:extLst>
              <a:ext uri="{FF2B5EF4-FFF2-40B4-BE49-F238E27FC236}">
                <a16:creationId xmlns:a16="http://schemas.microsoft.com/office/drawing/2014/main" id="{8406BEFE-300D-DEF6-4E2B-DA9AB87A35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EDCD20-A9A7-D089-7096-319F670E6663}"/>
              </a:ext>
            </a:extLst>
          </p:cNvPr>
          <p:cNvSpPr>
            <a:spLocks noGrp="1"/>
          </p:cNvSpPr>
          <p:nvPr>
            <p:ph type="sldNum" sz="quarter" idx="12"/>
          </p:nvPr>
        </p:nvSpPr>
        <p:spPr/>
        <p:txBody>
          <a:bodyPr/>
          <a:lstStyle/>
          <a:p>
            <a:fld id="{205AE47B-DE0A-489E-A911-24AADA7DDBB3}" type="slidenum">
              <a:rPr lang="en-US" smtClean="0"/>
              <a:t>‹#›</a:t>
            </a:fld>
            <a:endParaRPr lang="en-US"/>
          </a:p>
        </p:txBody>
      </p:sp>
    </p:spTree>
    <p:extLst>
      <p:ext uri="{BB962C8B-B14F-4D97-AF65-F5344CB8AC3E}">
        <p14:creationId xmlns:p14="http://schemas.microsoft.com/office/powerpoint/2010/main" val="1258185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C96CB-B862-7E2B-D23B-B21F612F80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F6B46CF-3EE3-104B-614A-F289C5DE8F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FFC8B-EB99-77FC-C4EC-1A46EAA37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3F0A647-0937-337A-B8CC-DD297FD132D1}"/>
              </a:ext>
            </a:extLst>
          </p:cNvPr>
          <p:cNvSpPr>
            <a:spLocks noGrp="1"/>
          </p:cNvSpPr>
          <p:nvPr>
            <p:ph type="dt" sz="half" idx="10"/>
          </p:nvPr>
        </p:nvSpPr>
        <p:spPr/>
        <p:txBody>
          <a:bodyPr/>
          <a:lstStyle/>
          <a:p>
            <a:fld id="{FCFF920D-CC57-499A-A486-BF30DCFA5461}" type="datetimeFigureOut">
              <a:rPr lang="en-US" smtClean="0"/>
              <a:t>3/19/2025</a:t>
            </a:fld>
            <a:endParaRPr lang="en-US"/>
          </a:p>
        </p:txBody>
      </p:sp>
      <p:sp>
        <p:nvSpPr>
          <p:cNvPr id="6" name="Footer Placeholder 5">
            <a:extLst>
              <a:ext uri="{FF2B5EF4-FFF2-40B4-BE49-F238E27FC236}">
                <a16:creationId xmlns:a16="http://schemas.microsoft.com/office/drawing/2014/main" id="{C26E8B05-39FC-AB51-1AA7-B4EEB83CDD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166437-7D4F-F802-2CF4-AB0E308D90D9}"/>
              </a:ext>
            </a:extLst>
          </p:cNvPr>
          <p:cNvSpPr>
            <a:spLocks noGrp="1"/>
          </p:cNvSpPr>
          <p:nvPr>
            <p:ph type="sldNum" sz="quarter" idx="12"/>
          </p:nvPr>
        </p:nvSpPr>
        <p:spPr/>
        <p:txBody>
          <a:bodyPr/>
          <a:lstStyle/>
          <a:p>
            <a:fld id="{205AE47B-DE0A-489E-A911-24AADA7DDBB3}" type="slidenum">
              <a:rPr lang="en-US" smtClean="0"/>
              <a:t>‹#›</a:t>
            </a:fld>
            <a:endParaRPr lang="en-US"/>
          </a:p>
        </p:txBody>
      </p:sp>
    </p:spTree>
    <p:extLst>
      <p:ext uri="{BB962C8B-B14F-4D97-AF65-F5344CB8AC3E}">
        <p14:creationId xmlns:p14="http://schemas.microsoft.com/office/powerpoint/2010/main" val="3905133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844D5-F809-47B4-360D-78C95E35C2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DA9036A-4211-D775-590F-36D02367E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A84908-FB34-4BAA-449C-8EC5403C3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FF920D-CC57-499A-A486-BF30DCFA5461}" type="datetimeFigureOut">
              <a:rPr lang="en-US" smtClean="0"/>
              <a:t>3/19/2025</a:t>
            </a:fld>
            <a:endParaRPr lang="en-US"/>
          </a:p>
        </p:txBody>
      </p:sp>
      <p:sp>
        <p:nvSpPr>
          <p:cNvPr id="5" name="Footer Placeholder 4">
            <a:extLst>
              <a:ext uri="{FF2B5EF4-FFF2-40B4-BE49-F238E27FC236}">
                <a16:creationId xmlns:a16="http://schemas.microsoft.com/office/drawing/2014/main" id="{12725FB6-2C84-F461-6FE1-EE21EBEBC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1A88C7-988D-160A-0700-D02DF13189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5AE47B-DE0A-489E-A911-24AADA7DDBB3}" type="slidenum">
              <a:rPr lang="en-US" smtClean="0"/>
              <a:t>‹#›</a:t>
            </a:fld>
            <a:endParaRPr lang="en-US"/>
          </a:p>
        </p:txBody>
      </p:sp>
    </p:spTree>
    <p:extLst>
      <p:ext uri="{BB962C8B-B14F-4D97-AF65-F5344CB8AC3E}">
        <p14:creationId xmlns:p14="http://schemas.microsoft.com/office/powerpoint/2010/main" val="1387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555A53-AC1C-4D57-9006-9C87D3D3FB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BEF78DD9-239B-4EDB-B886-C91178D15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2D03D38-B3B3-484B-8F62-BC6C4B7B8E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A29FF-179A-4183-BFFB-0801F7D7E699}" type="datetimeFigureOut">
              <a:rPr lang="en-AU" smtClean="0"/>
              <a:t>19/03/2025</a:t>
            </a:fld>
            <a:endParaRPr lang="en-AU"/>
          </a:p>
        </p:txBody>
      </p:sp>
      <p:sp>
        <p:nvSpPr>
          <p:cNvPr id="5" name="Footer Placeholder 4">
            <a:extLst>
              <a:ext uri="{FF2B5EF4-FFF2-40B4-BE49-F238E27FC236}">
                <a16:creationId xmlns:a16="http://schemas.microsoft.com/office/drawing/2014/main" id="{6D393C4B-889D-45A9-AD85-F635E310E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761AD544-4C15-4B6F-A0DE-CDCBC910F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98859-35F1-4C8E-AB2C-96702E6B7076}" type="slidenum">
              <a:rPr lang="en-AU" smtClean="0"/>
              <a:t>‹#›</a:t>
            </a:fld>
            <a:endParaRPr lang="en-AU"/>
          </a:p>
        </p:txBody>
      </p:sp>
    </p:spTree>
    <p:extLst>
      <p:ext uri="{BB962C8B-B14F-4D97-AF65-F5344CB8AC3E}">
        <p14:creationId xmlns:p14="http://schemas.microsoft.com/office/powerpoint/2010/main" val="2829306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statelibraryqld.sharepoint.com/sites/HUB-SPO"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video" Target="https://www.youtube.com/embed/xNeAe77iM8Y?list=PLrqonDHggzO8SddkIQRqxdRWJlpv90y7p" TargetMode="External"/><Relationship Id="rId5" Type="http://schemas.openxmlformats.org/officeDocument/2006/relationships/hyperlink" Target="https://www.slq.qld.gov.au/discover/aboriginal-and-torres-strait-islander-cultures-and-stories/contemporary-stories/retold" TargetMode="Externa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opyright.org.au/"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MLwYaFdrfLk"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www.copyright.org.a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microsoft.com/office/2007/relationships/media" Target="../media/media4.mov"/><Relationship Id="rId11" Type="http://schemas.openxmlformats.org/officeDocument/2006/relationships/image" Target="../media/image22.png"/><Relationship Id="rId5" Type="http://schemas.microsoft.com/office/2007/relationships/media" Target="../media/media3.mov"/><Relationship Id="rId10" Type="http://schemas.openxmlformats.org/officeDocument/2006/relationships/image" Target="../media/image21.png"/><Relationship Id="rId4" Type="http://schemas.microsoft.com/office/2007/relationships/media" Target="../media/media2.mov"/><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hyperlink" Target="https://freesound.org/"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hyperlink" Target="https://www.bensound.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mailto:Daniel.guest@slq.qld.gov.au"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www.surveymonkey.com/r/Digitalandyo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hyperlink" Target="https://www.surveymonkey.com/r/Digitalandyou" TargetMode="External"/><Relationship Id="rId4" Type="http://schemas.openxmlformats.org/officeDocument/2006/relationships/hyperlink" Target="mailto:Daniel.guest@slq.qld.gov.a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beconnected.esafety.gov.au/online-safety-presentations#personal-information"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bitwarden.com/password-generator/"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Rii8Sg8nNf0?list=PLsyxTEIN6qfXUP1aAQ2AxIbS49y_D0bKA" TargetMode="External"/><Relationship Id="rId1" Type="http://schemas.openxmlformats.org/officeDocument/2006/relationships/video" Target="https://www.youtube.com/embed/T0Wm6yzReUA?list=PLsyxTEIN6qfXUP1aAQ2AxIbS49y_D0bKA" TargetMode="Externa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id="{D898B8EB-E53C-4E72-9817-B4BFCAD73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72" name="Freeform: Shape 2071">
            <a:extLst>
              <a:ext uri="{FF2B5EF4-FFF2-40B4-BE49-F238E27FC236}">
                <a16:creationId xmlns:a16="http://schemas.microsoft.com/office/drawing/2014/main" id="{4E130362-2F35-4AB7-9EA5-DBC0F771A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74" name="Freeform: Shape 2073">
            <a:extLst>
              <a:ext uri="{FF2B5EF4-FFF2-40B4-BE49-F238E27FC236}">
                <a16:creationId xmlns:a16="http://schemas.microsoft.com/office/drawing/2014/main" id="{56BE988C-7A5B-41EC-A46C-AEA93D8D3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A6F76F-90D7-9B79-3939-25F2F7AA3FAC}"/>
              </a:ext>
            </a:extLst>
          </p:cNvPr>
          <p:cNvSpPr>
            <a:spLocks noGrp="1"/>
          </p:cNvSpPr>
          <p:nvPr>
            <p:ph type="ctrTitle"/>
          </p:nvPr>
        </p:nvSpPr>
        <p:spPr>
          <a:xfrm>
            <a:off x="475488" y="1124712"/>
            <a:ext cx="4023360" cy="3200400"/>
          </a:xfrm>
        </p:spPr>
        <p:txBody>
          <a:bodyPr>
            <a:normAutofit/>
          </a:bodyPr>
          <a:lstStyle/>
          <a:p>
            <a:pPr algn="l"/>
            <a:r>
              <a:rPr lang="en-US" sz="4800"/>
              <a:t>Pocket Cinema</a:t>
            </a:r>
            <a:endParaRPr lang="en-US" sz="4800">
              <a:latin typeface="Figtree ExtraBold" pitchFamily="2" charset="0"/>
            </a:endParaRPr>
          </a:p>
        </p:txBody>
      </p:sp>
      <p:sp>
        <p:nvSpPr>
          <p:cNvPr id="2076" name="Rectangle 2075">
            <a:extLst>
              <a:ext uri="{FF2B5EF4-FFF2-40B4-BE49-F238E27FC236}">
                <a16:creationId xmlns:a16="http://schemas.microsoft.com/office/drawing/2014/main" id="{E3CB1EC0-40A9-4D5E-B7E2-6E3423CE2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black arrow pointing at something&#10;&#10;Description automatically generated">
            <a:extLst>
              <a:ext uri="{FF2B5EF4-FFF2-40B4-BE49-F238E27FC236}">
                <a16:creationId xmlns:a16="http://schemas.microsoft.com/office/drawing/2014/main" id="{4F0269E2-C185-3C45-63DD-D94DE81FF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088" y="625682"/>
            <a:ext cx="2670048" cy="2670048"/>
          </a:xfrm>
          <a:prstGeom prst="rect">
            <a:avLst/>
          </a:prstGeom>
        </p:spPr>
      </p:pic>
      <p:pic>
        <p:nvPicPr>
          <p:cNvPr id="11" name="Picture 10" descr="A yellow smiley face with black background&#10;&#10;Description automatically generated">
            <a:extLst>
              <a:ext uri="{FF2B5EF4-FFF2-40B4-BE49-F238E27FC236}">
                <a16:creationId xmlns:a16="http://schemas.microsoft.com/office/drawing/2014/main" id="{0CC4CFC4-C909-07F1-E09A-1C953720D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8552" y="625682"/>
            <a:ext cx="2670048" cy="2670048"/>
          </a:xfrm>
          <a:prstGeom prst="rect">
            <a:avLst/>
          </a:prstGeom>
        </p:spPr>
      </p:pic>
      <p:sp>
        <p:nvSpPr>
          <p:cNvPr id="2078" name="Rectangle 2077">
            <a:extLst>
              <a:ext uri="{FF2B5EF4-FFF2-40B4-BE49-F238E27FC236}">
                <a16:creationId xmlns:a16="http://schemas.microsoft.com/office/drawing/2014/main" id="{DCBE52EF-2889-423F-947C-0E44A760D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A black text on an orange background&#10;&#10;Description automatically generated">
            <a:extLst>
              <a:ext uri="{FF2B5EF4-FFF2-40B4-BE49-F238E27FC236}">
                <a16:creationId xmlns:a16="http://schemas.microsoft.com/office/drawing/2014/main" id="{3A0F1E32-A8F9-42BC-4097-C01DE3F3E30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373624" y="3966440"/>
            <a:ext cx="3236976" cy="1513286"/>
          </a:xfrm>
          <a:prstGeom prst="rect">
            <a:avLst/>
          </a:prstGeom>
          <a:solidFill>
            <a:srgbClr val="F15A29"/>
          </a:solidFill>
        </p:spPr>
      </p:pic>
      <p:pic>
        <p:nvPicPr>
          <p:cNvPr id="1026" name="Picture 2">
            <a:hlinkClick r:id="rId6"/>
            <a:extLst>
              <a:ext uri="{FF2B5EF4-FFF2-40B4-BE49-F238E27FC236}">
                <a16:creationId xmlns:a16="http://schemas.microsoft.com/office/drawing/2014/main" id="{0FED5C3D-D669-A19E-4B26-5DC7008482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40618" y="3966441"/>
            <a:ext cx="2440784" cy="151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16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65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797F53D-F4DE-28DC-9C1A-74907A22DA5A}"/>
              </a:ext>
            </a:extLst>
          </p:cNvPr>
          <p:cNvPicPr>
            <a:picLocks noChangeAspect="1"/>
          </p:cNvPicPr>
          <p:nvPr/>
        </p:nvPicPr>
        <p:blipFill>
          <a:blip r:embed="rId3"/>
          <a:stretch>
            <a:fillRect/>
          </a:stretch>
        </p:blipFill>
        <p:spPr>
          <a:xfrm>
            <a:off x="643467" y="1152567"/>
            <a:ext cx="10905066" cy="4552865"/>
          </a:xfrm>
          <a:prstGeom prst="rect">
            <a:avLst/>
          </a:prstGeom>
        </p:spPr>
      </p:pic>
      <p:sp>
        <p:nvSpPr>
          <p:cNvPr id="2" name="TextBox 1">
            <a:extLst>
              <a:ext uri="{FF2B5EF4-FFF2-40B4-BE49-F238E27FC236}">
                <a16:creationId xmlns:a16="http://schemas.microsoft.com/office/drawing/2014/main" id="{4D4CA70B-7ED5-7CDB-FD5A-5D3230EF3B8C}"/>
              </a:ext>
            </a:extLst>
          </p:cNvPr>
          <p:cNvSpPr txBox="1"/>
          <p:nvPr/>
        </p:nvSpPr>
        <p:spPr>
          <a:xfrm>
            <a:off x="643467" y="6063972"/>
            <a:ext cx="4455066" cy="369332"/>
          </a:xfrm>
          <a:prstGeom prst="rect">
            <a:avLst/>
          </a:prstGeom>
          <a:noFill/>
        </p:spPr>
        <p:txBody>
          <a:bodyPr wrap="none" rtlCol="0">
            <a:spAutoFit/>
          </a:bodyPr>
          <a:lstStyle/>
          <a:p>
            <a:r>
              <a:rPr lang="en-US" b="0" i="1" dirty="0">
                <a:solidFill>
                  <a:srgbClr val="444444"/>
                </a:solidFill>
                <a:effectLst/>
                <a:latin typeface="Verdana" panose="020B0604030504040204" pitchFamily="34" charset="0"/>
              </a:rPr>
              <a:t>“Pulp Fiction” (1994). Miramax Films</a:t>
            </a:r>
            <a:endParaRPr lang="en-US" dirty="0"/>
          </a:p>
        </p:txBody>
      </p:sp>
    </p:spTree>
    <p:extLst>
      <p:ext uri="{BB962C8B-B14F-4D97-AF65-F5344CB8AC3E}">
        <p14:creationId xmlns:p14="http://schemas.microsoft.com/office/powerpoint/2010/main" val="1277511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D85A-83EB-3EA0-7890-FF471D3A8595}"/>
              </a:ext>
            </a:extLst>
          </p:cNvPr>
          <p:cNvSpPr>
            <a:spLocks noGrp="1"/>
          </p:cNvSpPr>
          <p:nvPr>
            <p:ph type="title"/>
          </p:nvPr>
        </p:nvSpPr>
        <p:spPr>
          <a:xfrm>
            <a:off x="838200" y="106332"/>
            <a:ext cx="10515600" cy="577941"/>
          </a:xfrm>
        </p:spPr>
        <p:txBody>
          <a:bodyPr>
            <a:normAutofit fontScale="90000"/>
          </a:bodyPr>
          <a:lstStyle/>
          <a:p>
            <a:r>
              <a:rPr lang="en-US" dirty="0"/>
              <a:t>Filming techniques – Pan and Zoom</a:t>
            </a:r>
          </a:p>
        </p:txBody>
      </p:sp>
      <p:sp>
        <p:nvSpPr>
          <p:cNvPr id="3" name="Content Placeholder 2">
            <a:extLst>
              <a:ext uri="{FF2B5EF4-FFF2-40B4-BE49-F238E27FC236}">
                <a16:creationId xmlns:a16="http://schemas.microsoft.com/office/drawing/2014/main" id="{F1636996-8A0C-9E7D-EE29-9388CE874971}"/>
              </a:ext>
            </a:extLst>
          </p:cNvPr>
          <p:cNvSpPr>
            <a:spLocks noGrp="1"/>
          </p:cNvSpPr>
          <p:nvPr>
            <p:ph idx="1"/>
          </p:nvPr>
        </p:nvSpPr>
        <p:spPr>
          <a:xfrm>
            <a:off x="838200" y="704192"/>
            <a:ext cx="10515600" cy="5472771"/>
          </a:xfrm>
        </p:spPr>
        <p:txBody>
          <a:bodyPr vert="horz" lIns="91440" tIns="45720" rIns="91440" bIns="45720" rtlCol="0" anchor="t">
            <a:normAutofit lnSpcReduction="10000"/>
          </a:bodyPr>
          <a:lstStyle/>
          <a:p>
            <a:pPr marL="0" indent="0">
              <a:buNone/>
            </a:pPr>
            <a:r>
              <a:rPr lang="en-US" b="1" dirty="0"/>
              <a:t>Pan</a:t>
            </a:r>
            <a:r>
              <a:rPr lang="en-US" dirty="0"/>
              <a:t> </a:t>
            </a:r>
            <a:endParaRPr lang="en-US" dirty="0">
              <a:ea typeface="+mn-lt"/>
              <a:cs typeface="+mn-lt"/>
            </a:endParaRPr>
          </a:p>
          <a:p>
            <a:pPr marL="457200" indent="-457200">
              <a:buFont typeface="Calibri" panose="020B0604020202020204" pitchFamily="34" charset="0"/>
              <a:buChar char="-"/>
            </a:pPr>
            <a:r>
              <a:rPr lang="en-US" dirty="0">
                <a:ea typeface="+mn-lt"/>
                <a:cs typeface="+mn-lt"/>
              </a:rPr>
              <a:t>Moving the camera horizontally from a fixed position.</a:t>
            </a:r>
            <a:endParaRPr lang="en-US" dirty="0"/>
          </a:p>
          <a:p>
            <a:pPr marL="0" indent="0">
              <a:buNone/>
            </a:pPr>
            <a:r>
              <a:rPr lang="en-US" dirty="0">
                <a:ea typeface="+mn-lt"/>
                <a:cs typeface="+mn-lt"/>
              </a:rPr>
              <a:t>Purpose: Follows subjects, reveals scenes, or provides context.</a:t>
            </a:r>
            <a:endParaRPr lang="en-US" dirty="0"/>
          </a:p>
          <a:p>
            <a:pPr marL="0" indent="0">
              <a:buNone/>
            </a:pPr>
            <a:r>
              <a:rPr lang="en-US" dirty="0">
                <a:ea typeface="+mn-lt"/>
                <a:cs typeface="+mn-lt"/>
              </a:rPr>
              <a:t>Technique: Use a tripod for smooth, controlled movements.</a:t>
            </a:r>
            <a:endParaRPr lang="en-US" dirty="0"/>
          </a:p>
          <a:p>
            <a:pPr marL="0" indent="0">
              <a:buNone/>
            </a:pPr>
            <a:endParaRPr lang="en-US" dirty="0"/>
          </a:p>
          <a:p>
            <a:pPr marL="0" indent="0">
              <a:buNone/>
            </a:pPr>
            <a:r>
              <a:rPr lang="en-US" b="1" dirty="0"/>
              <a:t>Zoom</a:t>
            </a:r>
            <a:endParaRPr lang="en-US" dirty="0">
              <a:ea typeface="+mn-lt"/>
              <a:cs typeface="+mn-lt"/>
            </a:endParaRPr>
          </a:p>
          <a:p>
            <a:pPr marL="0" indent="0">
              <a:buNone/>
            </a:pPr>
            <a:r>
              <a:rPr lang="en-US" dirty="0">
                <a:ea typeface="+mn-lt"/>
                <a:cs typeface="+mn-lt"/>
              </a:rPr>
              <a:t>Changing the lens focal length to bring subjects closer or further away.</a:t>
            </a:r>
            <a:endParaRPr lang="en-US" dirty="0"/>
          </a:p>
          <a:p>
            <a:pPr marL="0" indent="0">
              <a:buNone/>
            </a:pPr>
            <a:r>
              <a:rPr lang="en-US" dirty="0">
                <a:ea typeface="+mn-lt"/>
                <a:cs typeface="+mn-lt"/>
              </a:rPr>
              <a:t>Types:</a:t>
            </a:r>
            <a:endParaRPr lang="en-US" dirty="0"/>
          </a:p>
          <a:p>
            <a:pPr lvl="1"/>
            <a:r>
              <a:rPr lang="en-US" dirty="0">
                <a:ea typeface="+mn-lt"/>
                <a:cs typeface="+mn-lt"/>
              </a:rPr>
              <a:t>Zoom In: Emphasizes details.</a:t>
            </a:r>
            <a:endParaRPr lang="en-US" dirty="0"/>
          </a:p>
          <a:p>
            <a:pPr lvl="1"/>
            <a:r>
              <a:rPr lang="en-US" dirty="0">
                <a:ea typeface="+mn-lt"/>
                <a:cs typeface="+mn-lt"/>
              </a:rPr>
              <a:t>Zoom Out: Reveals surroundings.</a:t>
            </a:r>
            <a:endParaRPr lang="en-US" dirty="0"/>
          </a:p>
          <a:p>
            <a:pPr marL="0" indent="0">
              <a:buNone/>
            </a:pPr>
            <a:r>
              <a:rPr lang="en-US" dirty="0">
                <a:ea typeface="+mn-lt"/>
                <a:cs typeface="+mn-lt"/>
              </a:rPr>
              <a:t>Technique: Maintain smoothness to avoid distracting the viewer.</a:t>
            </a:r>
            <a:endParaRPr lang="en-US" dirty="0"/>
          </a:p>
          <a:p>
            <a:pPr marL="0" indent="0">
              <a:buNone/>
            </a:pPr>
            <a:endParaRPr lang="en-US" dirty="0"/>
          </a:p>
        </p:txBody>
      </p:sp>
    </p:spTree>
    <p:extLst>
      <p:ext uri="{BB962C8B-B14F-4D97-AF65-F5344CB8AC3E}">
        <p14:creationId xmlns:p14="http://schemas.microsoft.com/office/powerpoint/2010/main" val="3988810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014217-3166-220E-E38A-E471A5CBE356}"/>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9ECD1F-1B32-4E48-9736-A1BC9A3237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4">
            <a:extLst>
              <a:ext uri="{FF2B5EF4-FFF2-40B4-BE49-F238E27FC236}">
                <a16:creationId xmlns:a16="http://schemas.microsoft.com/office/drawing/2014/main" id="{42302BA0-AC95-4DDB-8F85-32B2E4273567}"/>
              </a:ext>
            </a:extLst>
          </p:cNvPr>
          <p:cNvSpPr txBox="1">
            <a:spLocks noChangeArrowheads="1"/>
          </p:cNvSpPr>
          <p:nvPr/>
        </p:nvSpPr>
        <p:spPr bwMode="auto">
          <a:xfrm>
            <a:off x="454467" y="2023110"/>
            <a:ext cx="2469624" cy="284607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700" b="0" i="0" u="none" strike="noStrike" kern="1200" cap="none" spc="0" normalizeH="0" baseline="0" noProof="0">
                <a:ln>
                  <a:noFill/>
                </a:ln>
                <a:solidFill>
                  <a:schemeClr val="tx1"/>
                </a:solidFill>
                <a:effectLst/>
                <a:uLnTx/>
                <a:uFillTx/>
                <a:latin typeface="+mj-lt"/>
                <a:ea typeface="+mj-ea"/>
                <a:cs typeface="+mj-cs"/>
              </a:rPr>
              <a:t>Camera stability</a:t>
            </a:r>
            <a:endParaRPr kumimoji="0" lang="en-US" sz="3700" b="1" i="0" u="none" strike="noStrike" kern="1200" cap="none" spc="0" normalizeH="0" baseline="0" noProof="0">
              <a:ln>
                <a:noFill/>
              </a:ln>
              <a:solidFill>
                <a:schemeClr val="tx1"/>
              </a:solidFill>
              <a:effectLst/>
              <a:uLnTx/>
              <a:uFillTx/>
              <a:latin typeface="+mj-lt"/>
              <a:ea typeface="+mj-ea"/>
              <a:cs typeface="+mj-cs"/>
            </a:endParaRPr>
          </a:p>
        </p:txBody>
      </p:sp>
      <p:sp>
        <p:nvSpPr>
          <p:cNvPr id="15"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2480"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42549"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283"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FC0900-D81B-5143-4382-B1BFE2325511}"/>
              </a:ext>
            </a:extLst>
          </p:cNvPr>
          <p:cNvPicPr>
            <a:picLocks noChangeAspect="1"/>
          </p:cNvPicPr>
          <p:nvPr/>
        </p:nvPicPr>
        <p:blipFill>
          <a:blip r:embed="rId3"/>
          <a:srcRect t="3114"/>
          <a:stretch/>
        </p:blipFill>
        <p:spPr>
          <a:xfrm>
            <a:off x="4054251" y="883463"/>
            <a:ext cx="3721608" cy="2542032"/>
          </a:xfrm>
          <a:prstGeom prst="rect">
            <a:avLst/>
          </a:prstGeom>
        </p:spPr>
      </p:pic>
      <p:pic>
        <p:nvPicPr>
          <p:cNvPr id="10" name="Picture 9">
            <a:extLst>
              <a:ext uri="{FF2B5EF4-FFF2-40B4-BE49-F238E27FC236}">
                <a16:creationId xmlns:a16="http://schemas.microsoft.com/office/drawing/2014/main" id="{F73E758F-C6E3-7899-8773-49A5123A7D35}"/>
              </a:ext>
            </a:extLst>
          </p:cNvPr>
          <p:cNvPicPr>
            <a:picLocks noChangeAspect="1"/>
          </p:cNvPicPr>
          <p:nvPr/>
        </p:nvPicPr>
        <p:blipFill>
          <a:blip r:embed="rId4"/>
          <a:srcRect t="15475" r="4" b="30786"/>
          <a:stretch/>
        </p:blipFill>
        <p:spPr>
          <a:xfrm>
            <a:off x="7910946" y="883463"/>
            <a:ext cx="3719192" cy="2542032"/>
          </a:xfrm>
          <a:prstGeom prst="rect">
            <a:avLst/>
          </a:prstGeom>
        </p:spPr>
      </p:pic>
      <p:pic>
        <p:nvPicPr>
          <p:cNvPr id="8" name="Picture 7">
            <a:extLst>
              <a:ext uri="{FF2B5EF4-FFF2-40B4-BE49-F238E27FC236}">
                <a16:creationId xmlns:a16="http://schemas.microsoft.com/office/drawing/2014/main" id="{2866CAAB-D768-5117-A244-CBA69281BCCF}"/>
              </a:ext>
            </a:extLst>
          </p:cNvPr>
          <p:cNvPicPr>
            <a:picLocks noChangeAspect="1"/>
          </p:cNvPicPr>
          <p:nvPr/>
        </p:nvPicPr>
        <p:blipFill>
          <a:blip r:embed="rId5"/>
          <a:srcRect t="4018" b="2414"/>
          <a:stretch/>
        </p:blipFill>
        <p:spPr>
          <a:xfrm>
            <a:off x="4054251" y="3548348"/>
            <a:ext cx="3721608" cy="2542032"/>
          </a:xfrm>
          <a:prstGeom prst="rect">
            <a:avLst/>
          </a:prstGeom>
        </p:spPr>
      </p:pic>
      <p:pic>
        <p:nvPicPr>
          <p:cNvPr id="12" name="Picture 11">
            <a:extLst>
              <a:ext uri="{FF2B5EF4-FFF2-40B4-BE49-F238E27FC236}">
                <a16:creationId xmlns:a16="http://schemas.microsoft.com/office/drawing/2014/main" id="{14A30596-3F0D-BF14-81A9-A446EB643196}"/>
              </a:ext>
            </a:extLst>
          </p:cNvPr>
          <p:cNvPicPr>
            <a:picLocks noChangeAspect="1"/>
          </p:cNvPicPr>
          <p:nvPr/>
        </p:nvPicPr>
        <p:blipFill>
          <a:blip r:embed="rId6"/>
          <a:srcRect r="8978" b="-3"/>
          <a:stretch/>
        </p:blipFill>
        <p:spPr>
          <a:xfrm>
            <a:off x="7916372" y="3548347"/>
            <a:ext cx="3719192" cy="2542032"/>
          </a:xfrm>
          <a:prstGeom prst="rect">
            <a:avLst/>
          </a:prstGeom>
        </p:spPr>
      </p:pic>
      <p:sp>
        <p:nvSpPr>
          <p:cNvPr id="2" name="Rectangle 1">
            <a:extLst>
              <a:ext uri="{FF2B5EF4-FFF2-40B4-BE49-F238E27FC236}">
                <a16:creationId xmlns:a16="http://schemas.microsoft.com/office/drawing/2014/main" id="{F9CE96A3-F3C2-A032-7AEC-96A120DB139E}"/>
              </a:ext>
            </a:extLst>
          </p:cNvPr>
          <p:cNvSpPr/>
          <p:nvPr/>
        </p:nvSpPr>
        <p:spPr>
          <a:xfrm>
            <a:off x="0" y="6507126"/>
            <a:ext cx="12192000" cy="350874"/>
          </a:xfrm>
          <a:prstGeom prst="rect">
            <a:avLst/>
          </a:prstGeom>
          <a:solidFill>
            <a:srgbClr val="F15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Box 10">
            <a:extLst>
              <a:ext uri="{FF2B5EF4-FFF2-40B4-BE49-F238E27FC236}">
                <a16:creationId xmlns:a16="http://schemas.microsoft.com/office/drawing/2014/main" id="{A5191A5A-AD33-67D9-4EC2-36D674C6C60C}"/>
              </a:ext>
            </a:extLst>
          </p:cNvPr>
          <p:cNvSpPr txBox="1">
            <a:spLocks noChangeArrowheads="1"/>
          </p:cNvSpPr>
          <p:nvPr/>
        </p:nvSpPr>
        <p:spPr bwMode="auto">
          <a:xfrm>
            <a:off x="1127125" y="1299411"/>
            <a:ext cx="9936000" cy="48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nSpc>
                <a:spcPct val="90000"/>
              </a:lnSpc>
              <a:spcAft>
                <a:spcPts val="600"/>
              </a:spcAft>
            </a:pPr>
            <a:endParaRPr lang="en-US" sz="2800" dirty="0"/>
          </a:p>
        </p:txBody>
      </p:sp>
    </p:spTree>
    <p:extLst>
      <p:ext uri="{BB962C8B-B14F-4D97-AF65-F5344CB8AC3E}">
        <p14:creationId xmlns:p14="http://schemas.microsoft.com/office/powerpoint/2010/main" val="1602499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D0166-E527-365A-1455-541C38D9C1DB}"/>
              </a:ext>
            </a:extLst>
          </p:cNvPr>
          <p:cNvSpPr>
            <a:spLocks noGrp="1"/>
          </p:cNvSpPr>
          <p:nvPr>
            <p:ph type="title"/>
          </p:nvPr>
        </p:nvSpPr>
        <p:spPr>
          <a:xfrm>
            <a:off x="838200" y="365126"/>
            <a:ext cx="10515600" cy="768350"/>
          </a:xfrm>
        </p:spPr>
        <p:txBody>
          <a:bodyPr/>
          <a:lstStyle/>
          <a:p>
            <a:r>
              <a:rPr lang="en-US" dirty="0"/>
              <a:t>Story Arc</a:t>
            </a:r>
          </a:p>
        </p:txBody>
      </p:sp>
      <p:pic>
        <p:nvPicPr>
          <p:cNvPr id="4" name="Picture 3">
            <a:extLst>
              <a:ext uri="{FF2B5EF4-FFF2-40B4-BE49-F238E27FC236}">
                <a16:creationId xmlns:a16="http://schemas.microsoft.com/office/drawing/2014/main" id="{1DB158C9-B3E8-22DB-9CD4-B25273ABC35C}"/>
              </a:ext>
            </a:extLst>
          </p:cNvPr>
          <p:cNvPicPr>
            <a:picLocks noChangeAspect="1"/>
          </p:cNvPicPr>
          <p:nvPr/>
        </p:nvPicPr>
        <p:blipFill>
          <a:blip r:embed="rId3"/>
          <a:stretch>
            <a:fillRect/>
          </a:stretch>
        </p:blipFill>
        <p:spPr>
          <a:xfrm>
            <a:off x="2181225" y="1247776"/>
            <a:ext cx="7829550" cy="5372666"/>
          </a:xfrm>
          <a:prstGeom prst="rect">
            <a:avLst/>
          </a:prstGeom>
        </p:spPr>
      </p:pic>
    </p:spTree>
    <p:extLst>
      <p:ext uri="{BB962C8B-B14F-4D97-AF65-F5344CB8AC3E}">
        <p14:creationId xmlns:p14="http://schemas.microsoft.com/office/powerpoint/2010/main" val="2614310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7E1BD1-2C24-860F-30A2-02C84503A851}"/>
              </a:ext>
            </a:extLst>
          </p:cNvPr>
          <p:cNvSpPr>
            <a:spLocks noGrp="1"/>
          </p:cNvSpPr>
          <p:nvPr>
            <p:ph type="title"/>
          </p:nvPr>
        </p:nvSpPr>
        <p:spPr>
          <a:xfrm>
            <a:off x="477981" y="1122363"/>
            <a:ext cx="2251364" cy="3204134"/>
          </a:xfrm>
        </p:spPr>
        <p:txBody>
          <a:bodyPr vert="horz" lIns="91440" tIns="45720" rIns="91440" bIns="45720" rtlCol="0" anchor="b">
            <a:normAutofit/>
          </a:bodyPr>
          <a:lstStyle/>
          <a:p>
            <a:r>
              <a:rPr lang="en-US" sz="4800" kern="1200" dirty="0">
                <a:solidFill>
                  <a:schemeClr val="tx1"/>
                </a:solidFill>
                <a:latin typeface="+mj-lt"/>
                <a:ea typeface="+mj-ea"/>
                <a:cs typeface="+mj-cs"/>
              </a:rPr>
              <a:t>Visual Story telling</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descr="A collage of a drawing of a person&#10;&#10;Description automatically generated with medium confidence">
            <a:extLst>
              <a:ext uri="{FF2B5EF4-FFF2-40B4-BE49-F238E27FC236}">
                <a16:creationId xmlns:a16="http://schemas.microsoft.com/office/drawing/2014/main" id="{871F1B30-F13D-49E9-4D03-57EB57763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01" y="327318"/>
            <a:ext cx="8788972" cy="5976500"/>
          </a:xfrm>
          <a:prstGeom prst="rect">
            <a:avLst/>
          </a:prstGeom>
        </p:spPr>
      </p:pic>
    </p:spTree>
    <p:extLst>
      <p:ext uri="{BB962C8B-B14F-4D97-AF65-F5344CB8AC3E}">
        <p14:creationId xmlns:p14="http://schemas.microsoft.com/office/powerpoint/2010/main" val="2778538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F36C-1489-601F-1B3A-239255667547}"/>
              </a:ext>
            </a:extLst>
          </p:cNvPr>
          <p:cNvSpPr>
            <a:spLocks noGrp="1"/>
          </p:cNvSpPr>
          <p:nvPr>
            <p:ph type="title"/>
          </p:nvPr>
        </p:nvSpPr>
        <p:spPr>
          <a:xfrm>
            <a:off x="287046" y="120282"/>
            <a:ext cx="4818353" cy="535174"/>
          </a:xfrm>
        </p:spPr>
        <p:txBody>
          <a:bodyPr anchor="b">
            <a:normAutofit/>
          </a:bodyPr>
          <a:lstStyle>
            <a:defPPr>
              <a:defRPr lang="en-AU"/>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r>
              <a:rPr lang="en-US" sz="3200" dirty="0"/>
              <a:t>Traditional stories</a:t>
            </a:r>
          </a:p>
        </p:txBody>
      </p:sp>
      <p:pic>
        <p:nvPicPr>
          <p:cNvPr id="6" name="Online Media 5" title="The story of Wameyal told by Eric Babia">
            <a:hlinkClick r:id="" action="ppaction://media"/>
            <a:extLst>
              <a:ext uri="{FF2B5EF4-FFF2-40B4-BE49-F238E27FC236}">
                <a16:creationId xmlns:a16="http://schemas.microsoft.com/office/drawing/2014/main" id="{0F26443C-23DF-9614-0203-DD5CA73ABC9A}"/>
              </a:ext>
            </a:extLst>
          </p:cNvPr>
          <p:cNvPicPr>
            <a:picLocks noRot="1" noChangeAspect="1"/>
          </p:cNvPicPr>
          <p:nvPr>
            <a:videoFile r:link="rId1"/>
          </p:nvPr>
        </p:nvPicPr>
        <p:blipFill>
          <a:blip r:embed="rId4"/>
          <a:stretch>
            <a:fillRect/>
          </a:stretch>
        </p:blipFill>
        <p:spPr>
          <a:xfrm>
            <a:off x="287046" y="934460"/>
            <a:ext cx="8742654" cy="4939599"/>
          </a:xfrm>
          <a:prstGeom prst="rect">
            <a:avLst/>
          </a:prstGeom>
        </p:spPr>
      </p:pic>
      <p:sp>
        <p:nvSpPr>
          <p:cNvPr id="3" name="Content Placeholder 2">
            <a:extLst>
              <a:ext uri="{FF2B5EF4-FFF2-40B4-BE49-F238E27FC236}">
                <a16:creationId xmlns:a16="http://schemas.microsoft.com/office/drawing/2014/main" id="{9D58E80B-3047-8774-D45F-C5E505D8CACB}"/>
              </a:ext>
            </a:extLst>
          </p:cNvPr>
          <p:cNvSpPr>
            <a:spLocks noGrp="1"/>
          </p:cNvSpPr>
          <p:nvPr>
            <p:ph idx="1"/>
          </p:nvPr>
        </p:nvSpPr>
        <p:spPr>
          <a:xfrm>
            <a:off x="287046" y="6153064"/>
            <a:ext cx="8228304" cy="584654"/>
          </a:xfrm>
        </p:spPr>
        <p:txBody>
          <a:bodyPr vert="horz" lIns="91440" tIns="45720" rIns="91440" bIns="45720" rtlCol="0" anchor="t">
            <a:normAutofit/>
          </a:bodyPr>
          <a:lstStyle>
            <a:defPPr>
              <a:defRPr lang="en-AU"/>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indent="0">
              <a:spcAft>
                <a:spcPts val="600"/>
              </a:spcAft>
              <a:buNone/>
            </a:pPr>
            <a:r>
              <a:rPr lang="en-US" sz="2000" dirty="0">
                <a:latin typeface="Aptos Display"/>
                <a:cs typeface="Arial"/>
                <a:hlinkClick r:id="rId5">
                  <a:extLst>
                    <a:ext uri="{A12FA001-AC4F-418D-AE19-62706E023703}">
                      <ahyp:hlinkClr xmlns:ahyp="http://schemas.microsoft.com/office/drawing/2018/hyperlinkcolor" val="tx"/>
                    </a:ext>
                  </a:extLst>
                </a:hlinkClick>
              </a:rPr>
              <a:t>Torres Strait Islander Language - </a:t>
            </a:r>
            <a:r>
              <a:rPr lang="en-US" sz="2000" dirty="0" err="1">
                <a:latin typeface="Aptos Display"/>
                <a:cs typeface="Arial"/>
                <a:hlinkClick r:id="rId5">
                  <a:extLst>
                    <a:ext uri="{A12FA001-AC4F-418D-AE19-62706E023703}">
                      <ahyp:hlinkClr xmlns:ahyp="http://schemas.microsoft.com/office/drawing/2018/hyperlinkcolor" val="tx"/>
                    </a:ext>
                  </a:extLst>
                </a:hlinkClick>
              </a:rPr>
              <a:t>ReTold</a:t>
            </a:r>
            <a:r>
              <a:rPr lang="en-US" sz="2000" dirty="0">
                <a:latin typeface="Aptos Display"/>
                <a:cs typeface="Arial"/>
                <a:hlinkClick r:id="rId5">
                  <a:extLst>
                    <a:ext uri="{A12FA001-AC4F-418D-AE19-62706E023703}">
                      <ahyp:hlinkClr xmlns:ahyp="http://schemas.microsoft.com/office/drawing/2018/hyperlinkcolor" val="tx"/>
                    </a:ext>
                  </a:extLst>
                </a:hlinkClick>
              </a:rPr>
              <a:t> | State Library of Queensland</a:t>
            </a:r>
            <a:endParaRPr lang="en-US" sz="2000" dirty="0">
              <a:latin typeface="Aptos Display"/>
              <a:cs typeface="Arial"/>
            </a:endParaRPr>
          </a:p>
          <a:p>
            <a:pPr marL="0" indent="0">
              <a:spcAft>
                <a:spcPts val="600"/>
              </a:spcAft>
              <a:buNone/>
            </a:pPr>
            <a:endParaRPr lang="en-AU" sz="2000" dirty="0"/>
          </a:p>
          <a:p>
            <a:pPr>
              <a:spcAft>
                <a:spcPts val="600"/>
              </a:spcAft>
            </a:pPr>
            <a:endParaRPr lang="en-US" sz="2000" dirty="0"/>
          </a:p>
          <a:p>
            <a:pPr>
              <a:spcAft>
                <a:spcPts val="600"/>
              </a:spcAft>
            </a:pPr>
            <a:endParaRPr lang="en-US" sz="2000" dirty="0"/>
          </a:p>
        </p:txBody>
      </p:sp>
      <p:grpSp>
        <p:nvGrpSpPr>
          <p:cNvPr id="37" name="Group 36">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38" name="Rectangle 37">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6747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A4050-8AFC-3948-BC3A-8DD313A807FC}"/>
              </a:ext>
            </a:extLst>
          </p:cNvPr>
          <p:cNvSpPr/>
          <p:nvPr/>
        </p:nvSpPr>
        <p:spPr>
          <a:xfrm>
            <a:off x="0" y="6507126"/>
            <a:ext cx="12192000" cy="350874"/>
          </a:xfrm>
          <a:prstGeom prst="rect">
            <a:avLst/>
          </a:prstGeom>
          <a:solidFill>
            <a:srgbClr val="F15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4">
            <a:extLst>
              <a:ext uri="{FF2B5EF4-FFF2-40B4-BE49-F238E27FC236}">
                <a16:creationId xmlns:a16="http://schemas.microsoft.com/office/drawing/2014/main" id="{E6985BC5-24A3-3FFA-D602-BBB15A886358}"/>
              </a:ext>
            </a:extLst>
          </p:cNvPr>
          <p:cNvSpPr txBox="1">
            <a:spLocks noChangeArrowheads="1"/>
          </p:cNvSpPr>
          <p:nvPr/>
        </p:nvSpPr>
        <p:spPr bwMode="auto">
          <a:xfrm>
            <a:off x="1127125" y="519888"/>
            <a:ext cx="993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r>
              <a:rPr lang="en-US" sz="4000" b="1" i="0"/>
              <a:t>Exercise: </a:t>
            </a:r>
            <a:r>
              <a:rPr lang="en-US" sz="4000" b="0" i="0"/>
              <a:t>Short Story Outline </a:t>
            </a:r>
            <a:endParaRPr lang="en-US" sz="4000"/>
          </a:p>
        </p:txBody>
      </p:sp>
      <p:sp>
        <p:nvSpPr>
          <p:cNvPr id="4" name="Text Box 10">
            <a:extLst>
              <a:ext uri="{FF2B5EF4-FFF2-40B4-BE49-F238E27FC236}">
                <a16:creationId xmlns:a16="http://schemas.microsoft.com/office/drawing/2014/main" id="{CEAC5691-2F46-D93B-BBB0-BF12DFABA8CF}"/>
              </a:ext>
            </a:extLst>
          </p:cNvPr>
          <p:cNvSpPr txBox="1">
            <a:spLocks noChangeArrowheads="1"/>
          </p:cNvSpPr>
          <p:nvPr/>
        </p:nvSpPr>
        <p:spPr bwMode="auto">
          <a:xfrm>
            <a:off x="1127125" y="1491916"/>
            <a:ext cx="9936000" cy="464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lvl="0"/>
            <a:r>
              <a:rPr lang="en-US" sz="2800" dirty="0"/>
              <a:t>Pair participants and provide prompts (e.g., “an unexpected discovery” or “a misunderstanding with a twist”). </a:t>
            </a:r>
          </a:p>
          <a:p>
            <a:pPr lvl="0"/>
            <a:endParaRPr lang="en-US" sz="2800" dirty="0"/>
          </a:p>
          <a:p>
            <a:r>
              <a:rPr lang="en-US" sz="2800" dirty="0"/>
              <a:t>B</a:t>
            </a:r>
            <a:r>
              <a:rPr lang="en-US" sz="2800" b="0" i="0" dirty="0"/>
              <a:t>rainstorming: Define characters, setting, plot, conflict and resolution. </a:t>
            </a:r>
            <a:endParaRPr lang="en-US" sz="2800" dirty="0"/>
          </a:p>
          <a:p>
            <a:pPr lvl="0"/>
            <a:endParaRPr lang="en-US" sz="2800" dirty="0"/>
          </a:p>
          <a:p>
            <a:r>
              <a:rPr lang="en-US" sz="2800" b="1" i="0" dirty="0"/>
              <a:t>Share &amp; Feedback:</a:t>
            </a:r>
            <a:r>
              <a:rPr lang="en-US" sz="2800" b="0" i="0" dirty="0"/>
              <a:t> Participants share outlines, focusing on brevity and impact. </a:t>
            </a:r>
            <a:endParaRPr lang="en-US" sz="2800" dirty="0"/>
          </a:p>
          <a:p>
            <a:pPr lvl="0"/>
            <a:endParaRPr lang="en-US" sz="2800" dirty="0"/>
          </a:p>
        </p:txBody>
      </p:sp>
    </p:spTree>
    <p:extLst>
      <p:ext uri="{BB962C8B-B14F-4D97-AF65-F5344CB8AC3E}">
        <p14:creationId xmlns:p14="http://schemas.microsoft.com/office/powerpoint/2010/main" val="1979298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262A4C-C748-F4EC-67B5-62C70BE84CAD}"/>
              </a:ext>
            </a:extLst>
          </p:cNvPr>
          <p:cNvSpPr>
            <a:spLocks noGrp="1"/>
          </p:cNvSpPr>
          <p:nvPr>
            <p:ph type="title"/>
          </p:nvPr>
        </p:nvSpPr>
        <p:spPr>
          <a:xfrm>
            <a:off x="1136397" y="126456"/>
            <a:ext cx="9688296" cy="644608"/>
          </a:xfrm>
        </p:spPr>
        <p:txBody>
          <a:bodyPr anchor="b">
            <a:normAutofit/>
          </a:bodyPr>
          <a:lstStyle/>
          <a:p>
            <a:r>
              <a:rPr lang="en-US" sz="4000" dirty="0"/>
              <a:t>Filming Techniques &amp; Practice</a:t>
            </a:r>
          </a:p>
        </p:txBody>
      </p:sp>
      <p:sp>
        <p:nvSpPr>
          <p:cNvPr id="3" name="Content Placeholder 2">
            <a:extLst>
              <a:ext uri="{FF2B5EF4-FFF2-40B4-BE49-F238E27FC236}">
                <a16:creationId xmlns:a16="http://schemas.microsoft.com/office/drawing/2014/main" id="{C9FA4643-0F3C-5FC5-9887-152492E78B28}"/>
              </a:ext>
            </a:extLst>
          </p:cNvPr>
          <p:cNvSpPr>
            <a:spLocks noGrp="1"/>
          </p:cNvSpPr>
          <p:nvPr>
            <p:ph idx="1"/>
          </p:nvPr>
        </p:nvSpPr>
        <p:spPr>
          <a:xfrm>
            <a:off x="1136397" y="771064"/>
            <a:ext cx="10718719" cy="5165872"/>
          </a:xfrm>
        </p:spPr>
        <p:txBody>
          <a:bodyPr anchor="t">
            <a:normAutofit lnSpcReduction="10000"/>
          </a:bodyPr>
          <a:lstStyle/>
          <a:p>
            <a:pPr marL="0" indent="0">
              <a:buNone/>
            </a:pPr>
            <a:r>
              <a:rPr lang="en-US" sz="2400" b="0" i="0" dirty="0">
                <a:effectLst/>
                <a:latin typeface="Aptos" panose="020B0004020202020204" pitchFamily="34" charset="0"/>
              </a:rPr>
              <a:t>Participants  to work in pairs on their film, as planned by their storyboard.  </a:t>
            </a:r>
          </a:p>
          <a:p>
            <a:pPr marL="0" indent="0" rtl="0" fontAlgn="base">
              <a:buNone/>
            </a:pPr>
            <a:endParaRPr lang="en-US" sz="2400" b="1" i="0" dirty="0">
              <a:effectLst/>
              <a:latin typeface="Aptos" panose="020B0004020202020204" pitchFamily="34" charset="0"/>
            </a:endParaRPr>
          </a:p>
          <a:p>
            <a:pPr marL="0" indent="0" rtl="0" fontAlgn="base">
              <a:buNone/>
            </a:pPr>
            <a:r>
              <a:rPr lang="en-US" sz="2400" b="1" i="0" dirty="0">
                <a:effectLst/>
                <a:latin typeface="Aptos" panose="020B0004020202020204" pitchFamily="34" charset="0"/>
              </a:rPr>
              <a:t>Advanced Techniques:</a:t>
            </a:r>
            <a:r>
              <a:rPr lang="en-US" sz="2400" b="0" i="0" dirty="0">
                <a:effectLst/>
                <a:latin typeface="Aptos" panose="020B0004020202020204" pitchFamily="34" charset="0"/>
              </a:rPr>
              <a:t> </a:t>
            </a:r>
          </a:p>
          <a:p>
            <a:pPr rtl="0" fontAlgn="base">
              <a:buFont typeface="Arial" panose="020B0604020202020204" pitchFamily="34" charset="0"/>
              <a:buChar char="•"/>
            </a:pPr>
            <a:r>
              <a:rPr lang="en-US" sz="2400" b="0" i="0" dirty="0">
                <a:effectLst/>
                <a:latin typeface="Aptos" panose="020B0004020202020204" pitchFamily="34" charset="0"/>
              </a:rPr>
              <a:t>Focus &amp; Exposure: Lock settings if possible; use natural light and reflectors. </a:t>
            </a:r>
          </a:p>
          <a:p>
            <a:pPr rtl="0" fontAlgn="base">
              <a:buFont typeface="Arial" panose="020B0604020202020204" pitchFamily="34" charset="0"/>
              <a:buChar char="•"/>
            </a:pPr>
            <a:r>
              <a:rPr lang="en-US" sz="2400" b="0" i="0" dirty="0">
                <a:effectLst/>
                <a:latin typeface="Aptos" panose="020B0004020202020204" pitchFamily="34" charset="0"/>
              </a:rPr>
              <a:t>Sound Basics: Important of clear audio and using ambient sounds to enhance storytelling (will also be adjusted in the film editing process)</a:t>
            </a:r>
          </a:p>
          <a:p>
            <a:pPr rtl="0" fontAlgn="base">
              <a:buFont typeface="Arial" panose="020B0604020202020204" pitchFamily="34" charset="0"/>
              <a:buChar char="•"/>
            </a:pPr>
            <a:r>
              <a:rPr lang="en-US" sz="2400" b="0" i="0" dirty="0">
                <a:effectLst/>
                <a:latin typeface="Aptos" panose="020B0004020202020204" pitchFamily="34" charset="0"/>
              </a:rPr>
              <a:t>How can lighting help set the mood or tone of your scene?</a:t>
            </a:r>
          </a:p>
          <a:p>
            <a:endParaRPr lang="en-US" sz="2400" dirty="0"/>
          </a:p>
          <a:p>
            <a:pPr marL="0" indent="0" rtl="0" fontAlgn="base">
              <a:buNone/>
            </a:pPr>
            <a:r>
              <a:rPr lang="en-US" sz="2400" b="1" i="0" dirty="0">
                <a:effectLst/>
                <a:latin typeface="Aptos" panose="020B0004020202020204" pitchFamily="34" charset="0"/>
              </a:rPr>
              <a:t>Practical Filming:</a:t>
            </a:r>
            <a:r>
              <a:rPr lang="en-US" sz="2400" b="0" i="0" dirty="0">
                <a:effectLst/>
                <a:latin typeface="Aptos" panose="020B0004020202020204" pitchFamily="34" charset="0"/>
              </a:rPr>
              <a:t> </a:t>
            </a:r>
          </a:p>
          <a:p>
            <a:pPr fontAlgn="base"/>
            <a:r>
              <a:rPr lang="en-US" sz="2400" b="0" i="0" dirty="0">
                <a:effectLst/>
                <a:latin typeface="Aptos" panose="020B0004020202020204" pitchFamily="34" charset="0"/>
              </a:rPr>
              <a:t>Experiment with image quality focus, exposure, lighting and camera techniques.  Take multiple shots of each scene.</a:t>
            </a:r>
          </a:p>
          <a:p>
            <a:pPr fontAlgn="base"/>
            <a:r>
              <a:rPr lang="en-US" sz="2400" b="0" i="0" dirty="0">
                <a:effectLst/>
                <a:latin typeface="Aptos" panose="020B0004020202020204" pitchFamily="34" charset="0"/>
              </a:rPr>
              <a:t>Review footage to identify improvements </a:t>
            </a:r>
          </a:p>
          <a:p>
            <a:endParaRPr lang="en-US" sz="800" dirty="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3152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A4050-8AFC-3948-BC3A-8DD313A807FC}"/>
              </a:ext>
            </a:extLst>
          </p:cNvPr>
          <p:cNvSpPr/>
          <p:nvPr/>
        </p:nvSpPr>
        <p:spPr>
          <a:xfrm>
            <a:off x="0" y="6507126"/>
            <a:ext cx="12192000" cy="350874"/>
          </a:xfrm>
          <a:prstGeom prst="rect">
            <a:avLst/>
          </a:prstGeom>
          <a:solidFill>
            <a:srgbClr val="5F0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4">
            <a:extLst>
              <a:ext uri="{FF2B5EF4-FFF2-40B4-BE49-F238E27FC236}">
                <a16:creationId xmlns:a16="http://schemas.microsoft.com/office/drawing/2014/main" id="{E6985BC5-24A3-3FFA-D602-BBB15A886358}"/>
              </a:ext>
            </a:extLst>
          </p:cNvPr>
          <p:cNvSpPr txBox="1">
            <a:spLocks noChangeArrowheads="1"/>
          </p:cNvSpPr>
          <p:nvPr/>
        </p:nvSpPr>
        <p:spPr bwMode="auto">
          <a:xfrm>
            <a:off x="1127125" y="255570"/>
            <a:ext cx="993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4000" dirty="0"/>
              <a:t>Copyright</a:t>
            </a:r>
            <a:endParaRPr kumimoji="0" lang="en-AU" sz="4000" b="1" i="0" u="none" strike="noStrike" kern="1200" cap="none" spc="0" normalizeH="0" baseline="0" noProof="0" dirty="0">
              <a:ln>
                <a:noFill/>
              </a:ln>
              <a:solidFill>
                <a:prstClr val="black"/>
              </a:solidFill>
              <a:effectLst/>
              <a:uLnTx/>
              <a:uFillTx/>
              <a:latin typeface="Figtree Black" pitchFamily="2" charset="0"/>
              <a:cs typeface="Arial" panose="020B0604020202020204" pitchFamily="34" charset="0"/>
            </a:endParaRPr>
          </a:p>
        </p:txBody>
      </p:sp>
      <p:sp>
        <p:nvSpPr>
          <p:cNvPr id="4" name="Text Box 10">
            <a:extLst>
              <a:ext uri="{FF2B5EF4-FFF2-40B4-BE49-F238E27FC236}">
                <a16:creationId xmlns:a16="http://schemas.microsoft.com/office/drawing/2014/main" id="{CEAC5691-2F46-D93B-BBB0-BF12DFABA8CF}"/>
              </a:ext>
            </a:extLst>
          </p:cNvPr>
          <p:cNvSpPr txBox="1">
            <a:spLocks noChangeArrowheads="1"/>
          </p:cNvSpPr>
          <p:nvPr/>
        </p:nvSpPr>
        <p:spPr bwMode="auto">
          <a:xfrm>
            <a:off x="1127125" y="1304144"/>
            <a:ext cx="9936000" cy="4814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110004020202020204"/>
                <a:ea typeface="+mn-ea"/>
                <a:cs typeface="+mn-cs"/>
              </a:rPr>
              <a:t>If you want to use a picture that you have found online in your story, you will have to consider Copyright.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prstClr val="black"/>
              </a:solidFill>
              <a:latin typeface="Aptos" panose="0211000402020202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Copyright gives creators the right to control how their works are used by others.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This includes the right to control copying and other types of re-use, such as reproduction on a website</a:t>
            </a:r>
            <a:r>
              <a:rPr lang="en-US" sz="2800" dirty="0">
                <a:solidFill>
                  <a:prstClr val="black"/>
                </a:solidFill>
                <a:latin typeface="Aptos" panose="02110004020202020204"/>
              </a:rPr>
              <a:t>.</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https://www.copyright.org.au/</a:t>
            </a: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0798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A4050-8AFC-3948-BC3A-8DD313A807FC}"/>
              </a:ext>
            </a:extLst>
          </p:cNvPr>
          <p:cNvSpPr/>
          <p:nvPr/>
        </p:nvSpPr>
        <p:spPr>
          <a:xfrm>
            <a:off x="0" y="6507126"/>
            <a:ext cx="12192000" cy="350874"/>
          </a:xfrm>
          <a:prstGeom prst="rect">
            <a:avLst/>
          </a:prstGeom>
          <a:solidFill>
            <a:srgbClr val="5F00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4">
            <a:extLst>
              <a:ext uri="{FF2B5EF4-FFF2-40B4-BE49-F238E27FC236}">
                <a16:creationId xmlns:a16="http://schemas.microsoft.com/office/drawing/2014/main" id="{E6985BC5-24A3-3FFA-D602-BBB15A886358}"/>
              </a:ext>
            </a:extLst>
          </p:cNvPr>
          <p:cNvSpPr txBox="1">
            <a:spLocks noChangeArrowheads="1"/>
          </p:cNvSpPr>
          <p:nvPr/>
        </p:nvSpPr>
        <p:spPr bwMode="auto">
          <a:xfrm>
            <a:off x="749508" y="81511"/>
            <a:ext cx="993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3200" dirty="0"/>
              <a:t>Creative Commons</a:t>
            </a:r>
            <a:endParaRPr kumimoji="0" lang="en-AU" sz="3200" b="1" i="0" u="none" strike="noStrike" kern="1200" cap="none" spc="0" normalizeH="0" baseline="0" noProof="0" dirty="0">
              <a:ln>
                <a:noFill/>
              </a:ln>
              <a:solidFill>
                <a:prstClr val="black"/>
              </a:solidFill>
              <a:effectLst/>
              <a:uLnTx/>
              <a:uFillTx/>
              <a:latin typeface="Figtree Black" pitchFamily="2" charset="0"/>
              <a:ea typeface="+mn-ea"/>
              <a:cs typeface="Arial" panose="020B0604020202020204" pitchFamily="34" charset="0"/>
            </a:endParaRPr>
          </a:p>
        </p:txBody>
      </p:sp>
      <p:sp>
        <p:nvSpPr>
          <p:cNvPr id="4" name="Text Box 10">
            <a:extLst>
              <a:ext uri="{FF2B5EF4-FFF2-40B4-BE49-F238E27FC236}">
                <a16:creationId xmlns:a16="http://schemas.microsoft.com/office/drawing/2014/main" id="{CEAC5691-2F46-D93B-BBB0-BF12DFABA8CF}"/>
              </a:ext>
            </a:extLst>
          </p:cNvPr>
          <p:cNvSpPr txBox="1">
            <a:spLocks noChangeArrowheads="1"/>
          </p:cNvSpPr>
          <p:nvPr/>
        </p:nvSpPr>
        <p:spPr bwMode="auto">
          <a:xfrm>
            <a:off x="749508" y="877543"/>
            <a:ext cx="10702977" cy="562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lvl="0"/>
            <a:r>
              <a:rPr lang="en-US" sz="2400" dirty="0">
                <a:solidFill>
                  <a:prstClr val="black"/>
                </a:solidFill>
                <a:latin typeface="Aptos" panose="020B0004020202020204" pitchFamily="34" charset="0"/>
              </a:rPr>
              <a:t>Creative Commons outlines the terms in which you may be able to reuse an image that you find online.  </a:t>
            </a:r>
          </a:p>
          <a:p>
            <a:pPr lvl="0"/>
            <a:endParaRPr lang="en-US" sz="2400" dirty="0">
              <a:solidFill>
                <a:prstClr val="black"/>
              </a:solidFill>
              <a:latin typeface="Aptos" panose="020B0004020202020204" pitchFamily="34" charset="0"/>
            </a:endParaRPr>
          </a:p>
          <a:p>
            <a:pPr lvl="0"/>
            <a:r>
              <a:rPr lang="en-US" sz="2400" dirty="0">
                <a:solidFill>
                  <a:prstClr val="black"/>
                </a:solidFill>
                <a:latin typeface="Aptos" panose="020B0004020202020204" pitchFamily="34" charset="0"/>
              </a:rPr>
              <a:t>The permissions are sometimes identified on a website by specific codes, e.g.:</a:t>
            </a:r>
          </a:p>
          <a:p>
            <a:pPr lvl="1"/>
            <a:r>
              <a:rPr lang="en-US" sz="2400" b="1" dirty="0">
                <a:solidFill>
                  <a:srgbClr val="000000"/>
                </a:solidFill>
                <a:latin typeface="Aptos" panose="020B0004020202020204" pitchFamily="34" charset="0"/>
              </a:rPr>
              <a:t>CC0 </a:t>
            </a:r>
            <a:r>
              <a:rPr lang="en-US" sz="2400" dirty="0">
                <a:solidFill>
                  <a:srgbClr val="000000"/>
                </a:solidFill>
                <a:latin typeface="Aptos" panose="020B0004020202020204" pitchFamily="34" charset="0"/>
              </a:rPr>
              <a:t>– Public domain.  CC0 = no conditions.   Use it how you like. </a:t>
            </a:r>
          </a:p>
          <a:p>
            <a:endParaRPr lang="en-US" sz="2400" b="1" dirty="0">
              <a:solidFill>
                <a:srgbClr val="000000"/>
              </a:solidFill>
              <a:latin typeface="Aptos" panose="020B0004020202020204" pitchFamily="34" charset="0"/>
            </a:endParaRPr>
          </a:p>
          <a:p>
            <a:pPr lvl="1"/>
            <a:r>
              <a:rPr lang="en-US" sz="2400" b="1" dirty="0">
                <a:solidFill>
                  <a:srgbClr val="000000"/>
                </a:solidFill>
                <a:latin typeface="Aptos" panose="020B0004020202020204" pitchFamily="34" charset="0"/>
              </a:rPr>
              <a:t>CC BY </a:t>
            </a:r>
            <a:r>
              <a:rPr lang="en-US" sz="2400" dirty="0">
                <a:solidFill>
                  <a:srgbClr val="000000"/>
                </a:solidFill>
                <a:latin typeface="Aptos" panose="020B0004020202020204" pitchFamily="34" charset="0"/>
              </a:rPr>
              <a:t>- </a:t>
            </a:r>
            <a:r>
              <a:rPr lang="en-US" sz="2400" dirty="0">
                <a:solidFill>
                  <a:srgbClr val="464646"/>
                </a:solidFill>
                <a:latin typeface="Aptos" panose="020B0004020202020204" pitchFamily="34" charset="0"/>
              </a:rPr>
              <a:t> allows others to copy, distribute and remix the material, as long as the creator is attributed</a:t>
            </a:r>
            <a:endParaRPr lang="en-US" sz="2400" dirty="0">
              <a:solidFill>
                <a:prstClr val="black"/>
              </a:solidFill>
              <a:latin typeface="Aptos" panose="020B0004020202020204" pitchFamily="34" charset="0"/>
            </a:endParaRPr>
          </a:p>
          <a:p>
            <a:pPr lvl="0"/>
            <a:endParaRPr lang="en-US" sz="2400" dirty="0">
              <a:solidFill>
                <a:prstClr val="black"/>
              </a:solidFill>
              <a:latin typeface="Aptos" panose="020B0004020202020204" pitchFamily="34" charset="0"/>
            </a:endParaRPr>
          </a:p>
          <a:p>
            <a:r>
              <a:rPr lang="en-US" sz="2400" b="1" dirty="0">
                <a:solidFill>
                  <a:srgbClr val="000000"/>
                </a:solidFill>
                <a:latin typeface="Aptos" panose="020B0004020202020204" pitchFamily="34" charset="0"/>
              </a:rPr>
              <a:t>Example of Attribution: </a:t>
            </a:r>
          </a:p>
          <a:p>
            <a:r>
              <a:rPr lang="en-US" sz="2400" dirty="0" err="1">
                <a:solidFill>
                  <a:srgbClr val="000000"/>
                </a:solidFill>
                <a:latin typeface="Aptos" panose="020B0004020202020204" pitchFamily="34" charset="0"/>
              </a:rPr>
              <a:t>GraceTime</a:t>
            </a:r>
            <a:r>
              <a:rPr lang="en-US" sz="2400" dirty="0">
                <a:solidFill>
                  <a:srgbClr val="000000"/>
                </a:solidFill>
                <a:latin typeface="Aptos" panose="020B0004020202020204" pitchFamily="34" charset="0"/>
              </a:rPr>
              <a:t> LI “</a:t>
            </a:r>
            <a:r>
              <a:rPr lang="en-US" sz="2400" dirty="0">
                <a:solidFill>
                  <a:srgbClr val="000000"/>
                </a:solidFill>
                <a:latin typeface="Aptos" panose="020B0004020202020204" pitchFamily="34" charset="0"/>
                <a:hlinkClick r:id="rId3"/>
              </a:rPr>
              <a:t>Dinosaur – Triceratops</a:t>
            </a:r>
            <a:r>
              <a:rPr lang="en-US" sz="2400" dirty="0">
                <a:solidFill>
                  <a:srgbClr val="000000"/>
                </a:solidFill>
                <a:latin typeface="Aptos" panose="020B0004020202020204" pitchFamily="34" charset="0"/>
              </a:rPr>
              <a:t>” CC reuse allowed (you will need YouTube Premium to download content)</a:t>
            </a:r>
          </a:p>
          <a:p>
            <a:pPr lvl="0"/>
            <a:endParaRPr lang="en-US" sz="2400" dirty="0">
              <a:solidFill>
                <a:prstClr val="black"/>
              </a:solidFill>
              <a:latin typeface="Aptos" panose="020B0004020202020204" pitchFamily="34" charset="0"/>
            </a:endParaRPr>
          </a:p>
          <a:p>
            <a:pPr lvl="0"/>
            <a:r>
              <a:rPr lang="en-US" sz="2400" dirty="0">
                <a:solidFill>
                  <a:prstClr val="black"/>
                </a:solidFill>
                <a:latin typeface="Aptos" panose="020B0004020202020204" pitchFamily="34" charset="0"/>
              </a:rPr>
              <a:t>All categories are available on the CC Australia website:</a:t>
            </a:r>
          </a:p>
          <a:p>
            <a:pPr lvl="0"/>
            <a:r>
              <a:rPr lang="en-US" sz="2400" dirty="0">
                <a:solidFill>
                  <a:prstClr val="black"/>
                </a:solidFill>
                <a:latin typeface="Aptos" panose="020B0004020202020204" pitchFamily="34" charset="0"/>
                <a:hlinkClick r:id="rId4"/>
              </a:rPr>
              <a:t>https://www.copyright.org.au/</a:t>
            </a:r>
            <a:r>
              <a:rPr lang="en-US" sz="2400" dirty="0">
                <a:solidFill>
                  <a:prstClr val="black"/>
                </a:solidFill>
                <a:latin typeface="Aptos" panose="020B0004020202020204" pitchFamily="34" charset="0"/>
              </a:rPr>
              <a:t> </a:t>
            </a:r>
          </a:p>
          <a:p>
            <a:pPr lvl="0"/>
            <a:endParaRPr lang="en-US" sz="2000" dirty="0">
              <a:solidFill>
                <a:prstClr val="black"/>
              </a:solidFill>
              <a:latin typeface="Aptos" panose="02110004020202020204"/>
            </a:endParaRPr>
          </a:p>
        </p:txBody>
      </p:sp>
    </p:spTree>
    <p:extLst>
      <p:ext uri="{BB962C8B-B14F-4D97-AF65-F5344CB8AC3E}">
        <p14:creationId xmlns:p14="http://schemas.microsoft.com/office/powerpoint/2010/main" val="3008746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407154" y="396899"/>
            <a:ext cx="11037555" cy="159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882" tIns="60941" rIns="121882" bIns="60941" anchor="t">
            <a:spAutoFit/>
          </a:bodyPr>
          <a:lstStyle>
            <a:defPPr>
              <a:defRPr lang="en-AU"/>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AU" sz="4798" b="1" i="0" u="none" strike="noStrike" kern="1200" cap="none" spc="0" normalizeH="0" baseline="0" noProof="0">
                <a:ln>
                  <a:noFill/>
                </a:ln>
                <a:solidFill>
                  <a:prstClr val="white"/>
                </a:solidFill>
                <a:effectLst/>
                <a:uLnTx/>
                <a:uFillTx/>
                <a:latin typeface="Arial"/>
                <a:ea typeface="+mn-ea"/>
                <a:cs typeface="Arial"/>
              </a:rPr>
              <a:t>Acknowledgement </a:t>
            </a:r>
            <a:br>
              <a:rPr kumimoji="0" lang="en-AU" sz="4798" b="1" i="0" u="none" strike="noStrike" kern="1200" cap="none" spc="0" normalizeH="0" baseline="0" noProof="0">
                <a:ln>
                  <a:noFill/>
                </a:ln>
                <a:solidFill>
                  <a:prstClr val="white"/>
                </a:solidFill>
                <a:effectLst/>
                <a:uLnTx/>
                <a:uFillTx/>
                <a:latin typeface="Arial"/>
                <a:ea typeface="+mn-ea"/>
                <a:cs typeface="Arial"/>
              </a:rPr>
            </a:br>
            <a:r>
              <a:rPr kumimoji="0" lang="en-AU" sz="4798" b="1" i="0" u="none" strike="noStrike" kern="1200" cap="none" spc="0" normalizeH="0" baseline="0" noProof="0">
                <a:ln>
                  <a:noFill/>
                </a:ln>
                <a:solidFill>
                  <a:prstClr val="white"/>
                </a:solidFill>
                <a:effectLst/>
                <a:uLnTx/>
                <a:uFillTx/>
                <a:latin typeface="Arial"/>
                <a:ea typeface="+mn-ea"/>
                <a:cs typeface="Arial"/>
              </a:rPr>
              <a:t>of Country</a:t>
            </a:r>
            <a:endParaRPr kumimoji="0" lang="en-AU" sz="4798" b="1"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 name="Rectangle 7">
            <a:extLst>
              <a:ext uri="{FF2B5EF4-FFF2-40B4-BE49-F238E27FC236}">
                <a16:creationId xmlns:a16="http://schemas.microsoft.com/office/drawing/2014/main" id="{FE59FE59-FE52-4094-A8FD-89E4A644233F}"/>
              </a:ext>
            </a:extLst>
          </p:cNvPr>
          <p:cNvSpPr/>
          <p:nvPr/>
        </p:nvSpPr>
        <p:spPr>
          <a:xfrm>
            <a:off x="407153" y="2507121"/>
            <a:ext cx="5788054" cy="3028954"/>
          </a:xfrm>
          <a:prstGeom prst="rect">
            <a:avLst/>
          </a:prstGeom>
        </p:spPr>
        <p:txBody>
          <a:bodyPr wrap="square" lIns="121882" tIns="60941" rIns="121882" bIns="60941" anchor="t">
            <a:spAutoFit/>
          </a:bodyPr>
          <a:lstStyle>
            <a:defPPr>
              <a:defRPr lang="en-AU"/>
            </a:defPPr>
            <a:lvl1pPr algn="l" rtl="0" fontAlgn="base">
              <a:spcBef>
                <a:spcPct val="0"/>
              </a:spcBef>
              <a:spcAft>
                <a:spcPct val="0"/>
              </a:spcAft>
              <a:defRPr kern="1200">
                <a:solidFill>
                  <a:schemeClr val="tx1"/>
                </a:solidFill>
                <a:latin typeface="Arial" charset="0"/>
                <a:ea typeface="+mn-ea"/>
                <a:cs typeface="Arial" charset="0"/>
              </a:defRPr>
            </a:lvl1pPr>
            <a:lvl2pPr marL="609493" algn="l" rtl="0" fontAlgn="base">
              <a:spcBef>
                <a:spcPct val="0"/>
              </a:spcBef>
              <a:spcAft>
                <a:spcPct val="0"/>
              </a:spcAft>
              <a:defRPr kern="1200">
                <a:solidFill>
                  <a:schemeClr val="tx1"/>
                </a:solidFill>
                <a:latin typeface="Arial" charset="0"/>
                <a:ea typeface="+mn-ea"/>
                <a:cs typeface="Arial" charset="0"/>
              </a:defRPr>
            </a:lvl2pPr>
            <a:lvl3pPr marL="1218987" algn="l" rtl="0" fontAlgn="base">
              <a:spcBef>
                <a:spcPct val="0"/>
              </a:spcBef>
              <a:spcAft>
                <a:spcPct val="0"/>
              </a:spcAft>
              <a:defRPr kern="1200">
                <a:solidFill>
                  <a:schemeClr val="tx1"/>
                </a:solidFill>
                <a:latin typeface="Arial" charset="0"/>
                <a:ea typeface="+mn-ea"/>
                <a:cs typeface="Arial" charset="0"/>
              </a:defRPr>
            </a:lvl3pPr>
            <a:lvl4pPr marL="1828480" algn="l" rtl="0" fontAlgn="base">
              <a:spcBef>
                <a:spcPct val="0"/>
              </a:spcBef>
              <a:spcAft>
                <a:spcPct val="0"/>
              </a:spcAft>
              <a:defRPr kern="1200">
                <a:solidFill>
                  <a:schemeClr val="tx1"/>
                </a:solidFill>
                <a:latin typeface="Arial" charset="0"/>
                <a:ea typeface="+mn-ea"/>
                <a:cs typeface="Arial" charset="0"/>
              </a:defRPr>
            </a:lvl4pPr>
            <a:lvl5pPr marL="2437973" algn="l" rtl="0" fontAlgn="base">
              <a:spcBef>
                <a:spcPct val="0"/>
              </a:spcBef>
              <a:spcAft>
                <a:spcPct val="0"/>
              </a:spcAft>
              <a:defRPr kern="1200">
                <a:solidFill>
                  <a:schemeClr val="tx1"/>
                </a:solidFill>
                <a:latin typeface="Arial" charset="0"/>
                <a:ea typeface="+mn-ea"/>
                <a:cs typeface="Arial" charset="0"/>
              </a:defRPr>
            </a:lvl5pPr>
            <a:lvl6pPr marL="3047467" algn="l" defTabSz="1218987" rtl="0" eaLnBrk="1" latinLnBrk="0" hangingPunct="1">
              <a:defRPr kern="1200">
                <a:solidFill>
                  <a:schemeClr val="tx1"/>
                </a:solidFill>
                <a:latin typeface="Arial" charset="0"/>
                <a:ea typeface="+mn-ea"/>
                <a:cs typeface="Arial" charset="0"/>
              </a:defRPr>
            </a:lvl6pPr>
            <a:lvl7pPr marL="3656960" algn="l" defTabSz="1218987" rtl="0" eaLnBrk="1" latinLnBrk="0" hangingPunct="1">
              <a:defRPr kern="1200">
                <a:solidFill>
                  <a:schemeClr val="tx1"/>
                </a:solidFill>
                <a:latin typeface="Arial" charset="0"/>
                <a:ea typeface="+mn-ea"/>
                <a:cs typeface="Arial" charset="0"/>
              </a:defRPr>
            </a:lvl7pPr>
            <a:lvl8pPr marL="4266453" algn="l" defTabSz="1218987" rtl="0" eaLnBrk="1" latinLnBrk="0" hangingPunct="1">
              <a:defRPr kern="1200">
                <a:solidFill>
                  <a:schemeClr val="tx1"/>
                </a:solidFill>
                <a:latin typeface="Arial" charset="0"/>
                <a:ea typeface="+mn-ea"/>
                <a:cs typeface="Arial" charset="0"/>
              </a:defRPr>
            </a:lvl8pPr>
            <a:lvl9pPr marL="4875947" algn="l" defTabSz="1218987" rtl="0" eaLnBrk="1" latinLnBrk="0" hangingPunct="1">
              <a:defRPr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ts val="1066"/>
              </a:spcAft>
              <a:buClrTx/>
              <a:buSzTx/>
              <a:buFontTx/>
              <a:buNone/>
              <a:tabLst/>
              <a:defRPr/>
            </a:pPr>
            <a:r>
              <a:rPr lang="en-AU" sz="2000" dirty="0">
                <a:solidFill>
                  <a:schemeClr val="bg1"/>
                </a:solidFill>
                <a:latin typeface="Arial"/>
                <a:cs typeface="Arial"/>
              </a:rPr>
              <a:t>I acknowledge the traditional owners of the land, the </a:t>
            </a:r>
            <a:r>
              <a:rPr lang="en-AU" sz="2000" dirty="0" err="1">
                <a:solidFill>
                  <a:schemeClr val="bg1"/>
                </a:solidFill>
                <a:latin typeface="Arial"/>
                <a:cs typeface="Arial"/>
              </a:rPr>
              <a:t>Mualgal</a:t>
            </a:r>
            <a:r>
              <a:rPr lang="en-AU" sz="2000" dirty="0">
                <a:solidFill>
                  <a:schemeClr val="bg1"/>
                </a:solidFill>
                <a:latin typeface="Arial"/>
                <a:cs typeface="Arial"/>
              </a:rPr>
              <a:t> people upon which we meet today. I pay my respects to Elders past and present.</a:t>
            </a:r>
            <a:br>
              <a:rPr kumimoji="0" lang="en-AU" sz="1999"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AU" sz="19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ts val="1066"/>
              </a:spcAft>
              <a:buClrTx/>
              <a:buSzTx/>
              <a:buFontTx/>
              <a:buNone/>
              <a:tabLst/>
              <a:defRPr/>
            </a:pPr>
            <a:r>
              <a:rPr kumimoji="0" lang="en-AU" sz="1999" b="0" i="0" u="none" strike="noStrike" kern="1200" cap="none" spc="0" normalizeH="0" baseline="0" noProof="0" dirty="0">
                <a:ln>
                  <a:noFill/>
                </a:ln>
                <a:solidFill>
                  <a:prstClr val="white"/>
                </a:solidFill>
                <a:effectLst/>
                <a:uLnTx/>
                <a:uFillTx/>
                <a:latin typeface="Arial"/>
                <a:ea typeface="+mn-ea"/>
                <a:cs typeface="Arial"/>
              </a:rPr>
              <a:t>I also recognise that Aboriginal and Torres Strait Islander people are the custodians of stories for millennia and we are inspired by that tradition in our work at the State Library to share and preserve Queensland’s memory.  </a:t>
            </a:r>
          </a:p>
        </p:txBody>
      </p:sp>
      <p:pic>
        <p:nvPicPr>
          <p:cNvPr id="4" name="Picture 3" descr="A picture containing colorful, graffiti, painted, covered&#10;&#10;Description automatically generated">
            <a:extLst>
              <a:ext uri="{FF2B5EF4-FFF2-40B4-BE49-F238E27FC236}">
                <a16:creationId xmlns:a16="http://schemas.microsoft.com/office/drawing/2014/main" id="{A7342C0A-B722-4F8A-88BA-722C8E0B0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438" y="-1"/>
            <a:ext cx="5606682" cy="6858001"/>
          </a:xfrm>
          <a:prstGeom prst="rect">
            <a:avLst/>
          </a:prstGeom>
        </p:spPr>
      </p:pic>
    </p:spTree>
    <p:extLst>
      <p:ext uri="{BB962C8B-B14F-4D97-AF65-F5344CB8AC3E}">
        <p14:creationId xmlns:p14="http://schemas.microsoft.com/office/powerpoint/2010/main" val="2661612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650DDF-A508-BB07-358F-E173B2BA2EC3}"/>
              </a:ext>
            </a:extLst>
          </p:cNvPr>
          <p:cNvSpPr>
            <a:spLocks noGrp="1"/>
          </p:cNvSpPr>
          <p:nvPr>
            <p:ph type="title"/>
          </p:nvPr>
        </p:nvSpPr>
        <p:spPr>
          <a:xfrm>
            <a:off x="1136397" y="0"/>
            <a:ext cx="9688296" cy="702665"/>
          </a:xfrm>
        </p:spPr>
        <p:txBody>
          <a:bodyPr vert="horz" lIns="91440" tIns="45720" rIns="91440" bIns="45720" rtlCol="0" anchor="b">
            <a:normAutofit/>
          </a:bodyPr>
          <a:lstStyle/>
          <a:p>
            <a:r>
              <a:rPr lang="en-US" sz="4000" kern="1200" dirty="0">
                <a:solidFill>
                  <a:schemeClr val="tx1"/>
                </a:solidFill>
                <a:latin typeface="+mj-lt"/>
                <a:ea typeface="+mj-ea"/>
                <a:cs typeface="+mj-cs"/>
              </a:rPr>
              <a:t>Permissions &amp; Authenticity</a:t>
            </a:r>
          </a:p>
        </p:txBody>
      </p:sp>
      <p:sp>
        <p:nvSpPr>
          <p:cNvPr id="6" name="TextBox 5">
            <a:extLst>
              <a:ext uri="{FF2B5EF4-FFF2-40B4-BE49-F238E27FC236}">
                <a16:creationId xmlns:a16="http://schemas.microsoft.com/office/drawing/2014/main" id="{37E08624-0822-4B58-3823-E73FEC974D35}"/>
              </a:ext>
            </a:extLst>
          </p:cNvPr>
          <p:cNvSpPr txBox="1"/>
          <p:nvPr/>
        </p:nvSpPr>
        <p:spPr>
          <a:xfrm>
            <a:off x="1136397" y="752384"/>
            <a:ext cx="9688296" cy="5598695"/>
          </a:xfrm>
          <a:prstGeom prst="rect">
            <a:avLst/>
          </a:prstGeom>
        </p:spPr>
        <p:txBody>
          <a:bodyPr vert="horz" lIns="91440" tIns="45720" rIns="91440" bIns="45720" rtlCol="0" anchor="t">
            <a:normAutofit/>
          </a:bodyPr>
          <a:lstStyle/>
          <a:p>
            <a:pPr marL="114300">
              <a:lnSpc>
                <a:spcPct val="90000"/>
              </a:lnSpc>
              <a:spcAft>
                <a:spcPts val="600"/>
              </a:spcAft>
            </a:pPr>
            <a:r>
              <a:rPr lang="en-US" sz="2600" dirty="0"/>
              <a:t>Importance of explicit consent for content:</a:t>
            </a:r>
          </a:p>
          <a:p>
            <a:pPr marL="914400" lvl="1" indent="-342900">
              <a:lnSpc>
                <a:spcPct val="90000"/>
              </a:lnSpc>
              <a:spcAft>
                <a:spcPts val="600"/>
              </a:spcAft>
              <a:buFont typeface="Arial" panose="020B0604020202020204" pitchFamily="34" charset="0"/>
              <a:buChar char="•"/>
            </a:pPr>
            <a:r>
              <a:rPr lang="en-US" sz="2600" dirty="0"/>
              <a:t>Privacy</a:t>
            </a:r>
          </a:p>
          <a:p>
            <a:pPr marL="914400" lvl="1" indent="-342900">
              <a:lnSpc>
                <a:spcPct val="90000"/>
              </a:lnSpc>
              <a:spcAft>
                <a:spcPts val="600"/>
              </a:spcAft>
              <a:buFont typeface="Arial" panose="020B0604020202020204" pitchFamily="34" charset="0"/>
              <a:buChar char="•"/>
            </a:pPr>
            <a:r>
              <a:rPr lang="en-US" sz="2600" dirty="0"/>
              <a:t>Trust in the process</a:t>
            </a:r>
          </a:p>
          <a:p>
            <a:pPr marL="914400" lvl="1" indent="-342900">
              <a:lnSpc>
                <a:spcPct val="90000"/>
              </a:lnSpc>
              <a:spcAft>
                <a:spcPts val="600"/>
              </a:spcAft>
              <a:buFont typeface="Arial" panose="020B0604020202020204" pitchFamily="34" charset="0"/>
              <a:buChar char="•"/>
            </a:pPr>
            <a:r>
              <a:rPr lang="en-US" sz="2600" dirty="0"/>
              <a:t>Respect for the individual and their participation</a:t>
            </a:r>
          </a:p>
          <a:p>
            <a:pPr marL="914400" lvl="1" indent="-342900">
              <a:lnSpc>
                <a:spcPct val="90000"/>
              </a:lnSpc>
              <a:spcAft>
                <a:spcPts val="600"/>
              </a:spcAft>
              <a:buFont typeface="Arial" panose="020B0604020202020204" pitchFamily="34" charset="0"/>
              <a:buChar char="•"/>
            </a:pPr>
            <a:r>
              <a:rPr lang="en-US" sz="2600" dirty="0"/>
              <a:t>Future use – make the participant aware of how the film may be used in the future</a:t>
            </a:r>
          </a:p>
          <a:p>
            <a:pPr marL="914400" lvl="1" indent="-342900">
              <a:lnSpc>
                <a:spcPct val="90000"/>
              </a:lnSpc>
              <a:spcAft>
                <a:spcPts val="600"/>
              </a:spcAft>
              <a:buFont typeface="Arial" panose="020B0604020202020204" pitchFamily="34" charset="0"/>
              <a:buChar char="•"/>
            </a:pPr>
            <a:r>
              <a:rPr lang="en-US" sz="2600" dirty="0"/>
              <a:t>Cultural Considerations: respectful editing (when removing content).</a:t>
            </a:r>
          </a:p>
          <a:p>
            <a:pPr indent="-228600">
              <a:lnSpc>
                <a:spcPct val="90000"/>
              </a:lnSpc>
              <a:spcAft>
                <a:spcPts val="600"/>
              </a:spcAft>
              <a:buFont typeface="Arial" panose="020B0604020202020204" pitchFamily="34" charset="0"/>
              <a:buChar char="•"/>
            </a:pPr>
            <a:endParaRPr lang="en-US" sz="2600" dirty="0"/>
          </a:p>
          <a:p>
            <a:pPr>
              <a:lnSpc>
                <a:spcPct val="90000"/>
              </a:lnSpc>
              <a:spcAft>
                <a:spcPts val="600"/>
              </a:spcAft>
            </a:pPr>
            <a:r>
              <a:rPr lang="en-US" sz="2600" dirty="0"/>
              <a:t>How can you ensure respect for cultural content</a:t>
            </a:r>
            <a:r>
              <a:rPr lang="en-US" sz="2600" b="0" i="0" dirty="0">
                <a:effectLst/>
              </a:rPr>
              <a:t>?</a:t>
            </a:r>
            <a:endParaRPr lang="en-US" sz="2600" dirty="0"/>
          </a:p>
          <a:p>
            <a:pPr>
              <a:lnSpc>
                <a:spcPct val="90000"/>
              </a:lnSpc>
              <a:spcAft>
                <a:spcPts val="600"/>
              </a:spcAft>
            </a:pPr>
            <a:endParaRPr lang="en-US" sz="2600" b="0" i="0" dirty="0">
              <a:effectLst/>
            </a:endParaRPr>
          </a:p>
          <a:p>
            <a:pPr>
              <a:lnSpc>
                <a:spcPct val="90000"/>
              </a:lnSpc>
              <a:spcAft>
                <a:spcPts val="600"/>
              </a:spcAft>
            </a:pPr>
            <a:r>
              <a:rPr lang="en-US" sz="2600" b="0" i="0" dirty="0">
                <a:effectLst/>
              </a:rPr>
              <a:t>How </a:t>
            </a:r>
            <a:r>
              <a:rPr lang="en-US" sz="2600" dirty="0"/>
              <a:t>do you preserve authenticity in editing</a:t>
            </a:r>
            <a:r>
              <a:rPr lang="en-US" sz="2600" b="0" i="0" dirty="0">
                <a:effectLst/>
              </a:rPr>
              <a:t>?</a:t>
            </a:r>
            <a:endParaRPr lang="en-US" sz="2600" dirty="0"/>
          </a:p>
          <a:p>
            <a:pPr indent="-228600">
              <a:lnSpc>
                <a:spcPct val="90000"/>
              </a:lnSpc>
              <a:spcAft>
                <a:spcPts val="600"/>
              </a:spcAft>
              <a:buFont typeface="Arial" panose="020B0604020202020204" pitchFamily="34" charset="0"/>
              <a:buChar char="•"/>
            </a:pPr>
            <a:endParaRPr lang="en-US" sz="1100" dirty="0"/>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58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1EB0-6FEC-2790-B826-20586E9C226E}"/>
              </a:ext>
            </a:extLst>
          </p:cNvPr>
          <p:cNvSpPr>
            <a:spLocks noGrp="1"/>
          </p:cNvSpPr>
          <p:nvPr>
            <p:ph type="title"/>
          </p:nvPr>
        </p:nvSpPr>
        <p:spPr>
          <a:xfrm>
            <a:off x="838200" y="63668"/>
            <a:ext cx="10515600" cy="617369"/>
          </a:xfrm>
        </p:spPr>
        <p:txBody>
          <a:bodyPr>
            <a:normAutofit fontScale="90000"/>
          </a:bodyPr>
          <a:lstStyle/>
          <a:p>
            <a:r>
              <a:rPr lang="en-US"/>
              <a:t>Authentic and Respectful editing</a:t>
            </a:r>
            <a:endParaRPr lang="en-US" dirty="0"/>
          </a:p>
        </p:txBody>
      </p:sp>
      <p:sp>
        <p:nvSpPr>
          <p:cNvPr id="3" name="Content Placeholder 2">
            <a:extLst>
              <a:ext uri="{FF2B5EF4-FFF2-40B4-BE49-F238E27FC236}">
                <a16:creationId xmlns:a16="http://schemas.microsoft.com/office/drawing/2014/main" id="{81F27547-05EB-EA23-E427-609A3E52C058}"/>
              </a:ext>
            </a:extLst>
          </p:cNvPr>
          <p:cNvSpPr>
            <a:spLocks noGrp="1"/>
          </p:cNvSpPr>
          <p:nvPr>
            <p:ph idx="1"/>
          </p:nvPr>
        </p:nvSpPr>
        <p:spPr>
          <a:xfrm>
            <a:off x="838200" y="787940"/>
            <a:ext cx="10515600" cy="6006391"/>
          </a:xfrm>
        </p:spPr>
        <p:txBody>
          <a:bodyPr/>
          <a:lstStyle/>
          <a:p>
            <a:pPr marL="0" indent="0">
              <a:buNone/>
            </a:pPr>
            <a:r>
              <a:rPr lang="en-US" dirty="0"/>
              <a:t>Frank</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Sad Dan</a:t>
            </a:r>
          </a:p>
        </p:txBody>
      </p:sp>
      <p:pic>
        <p:nvPicPr>
          <p:cNvPr id="4" name="edited Gary">
            <a:hlinkClick r:id="" action="ppaction://media"/>
            <a:extLst>
              <a:ext uri="{FF2B5EF4-FFF2-40B4-BE49-F238E27FC236}">
                <a16:creationId xmlns:a16="http://schemas.microsoft.com/office/drawing/2014/main" id="{ADF47C3A-01BA-2B2E-8509-91477739235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38200" y="1254261"/>
            <a:ext cx="4272603" cy="2403339"/>
          </a:xfrm>
          <a:prstGeom prst="rect">
            <a:avLst/>
          </a:prstGeom>
        </p:spPr>
      </p:pic>
      <p:pic>
        <p:nvPicPr>
          <p:cNvPr id="7" name="unedited gary">
            <a:hlinkClick r:id="" action="ppaction://media"/>
            <a:extLst>
              <a:ext uri="{FF2B5EF4-FFF2-40B4-BE49-F238E27FC236}">
                <a16:creationId xmlns:a16="http://schemas.microsoft.com/office/drawing/2014/main" id="{2B8873F4-A94D-3927-A8AD-9611E144B3B1}"/>
              </a:ext>
            </a:extLst>
          </p:cNvPr>
          <p:cNvPicPr>
            <a:picLocks noChangeAspect="1"/>
          </p:cNvPicPr>
          <p:nvPr>
            <a:videoFile r:link="rId3"/>
            <p:extLst>
              <p:ext uri="{DAA4B4D4-6D71-4841-9C94-3DE7FCFB9230}">
                <p14:media xmlns:p14="http://schemas.microsoft.com/office/powerpoint/2010/main" r:embed="rId4">
                  <p14:trim st="1023"/>
                </p14:media>
              </p:ext>
            </p:extLst>
          </p:nvPr>
        </p:nvPicPr>
        <p:blipFill>
          <a:blip r:embed="rId10"/>
          <a:stretch>
            <a:fillRect/>
          </a:stretch>
        </p:blipFill>
        <p:spPr>
          <a:xfrm>
            <a:off x="6527260" y="1254260"/>
            <a:ext cx="4272603" cy="2403339"/>
          </a:xfrm>
          <a:prstGeom prst="rect">
            <a:avLst/>
          </a:prstGeom>
        </p:spPr>
      </p:pic>
      <p:pic>
        <p:nvPicPr>
          <p:cNvPr id="8" name="unedited sad dan">
            <a:hlinkClick r:id="" action="ppaction://media"/>
            <a:extLst>
              <a:ext uri="{FF2B5EF4-FFF2-40B4-BE49-F238E27FC236}">
                <a16:creationId xmlns:a16="http://schemas.microsoft.com/office/drawing/2014/main" id="{889BB2C2-6FEE-E170-EF44-87B16AE0A4C9}"/>
              </a:ext>
            </a:extLst>
          </p:cNvPr>
          <p:cNvPicPr>
            <a:picLocks noChangeAspect="1"/>
          </p:cNvPicPr>
          <p:nvPr>
            <a:videoFile r:link="rId3"/>
            <p:extLst>
              <p:ext uri="{DAA4B4D4-6D71-4841-9C94-3DE7FCFB9230}">
                <p14:media xmlns:p14="http://schemas.microsoft.com/office/powerpoint/2010/main" r:embed="rId5">
                  <p14:trim st="243"/>
                </p14:media>
              </p:ext>
            </p:extLst>
          </p:nvPr>
        </p:nvPicPr>
        <p:blipFill>
          <a:blip r:embed="rId11"/>
          <a:stretch>
            <a:fillRect/>
          </a:stretch>
        </p:blipFill>
        <p:spPr>
          <a:xfrm>
            <a:off x="839458" y="4240652"/>
            <a:ext cx="4271345" cy="2402632"/>
          </a:xfrm>
          <a:prstGeom prst="rect">
            <a:avLst/>
          </a:prstGeom>
        </p:spPr>
      </p:pic>
      <p:pic>
        <p:nvPicPr>
          <p:cNvPr id="9" name="edited sad dan">
            <a:hlinkClick r:id="" action="ppaction://media"/>
            <a:extLst>
              <a:ext uri="{FF2B5EF4-FFF2-40B4-BE49-F238E27FC236}">
                <a16:creationId xmlns:a16="http://schemas.microsoft.com/office/drawing/2014/main" id="{06500F70-FFAF-63D3-BEA6-651C9E6ACCE2}"/>
              </a:ext>
            </a:extLst>
          </p:cNvPr>
          <p:cNvPicPr>
            <a:picLocks noChangeAspect="1"/>
          </p:cNvPicPr>
          <p:nvPr>
            <a:videoFile r:link="rId3"/>
            <p:extLst>
              <p:ext uri="{DAA4B4D4-6D71-4841-9C94-3DE7FCFB9230}">
                <p14:media xmlns:p14="http://schemas.microsoft.com/office/powerpoint/2010/main" r:embed="rId6">
                  <p14:trim st="241"/>
                </p14:media>
              </p:ext>
            </p:extLst>
          </p:nvPr>
        </p:nvPicPr>
        <p:blipFill>
          <a:blip r:embed="rId11"/>
          <a:stretch>
            <a:fillRect/>
          </a:stretch>
        </p:blipFill>
        <p:spPr>
          <a:xfrm>
            <a:off x="6527260" y="4240652"/>
            <a:ext cx="4272604" cy="2403340"/>
          </a:xfrm>
          <a:prstGeom prst="rect">
            <a:avLst/>
          </a:prstGeom>
        </p:spPr>
      </p:pic>
    </p:spTree>
    <p:extLst>
      <p:ext uri="{BB962C8B-B14F-4D97-AF65-F5344CB8AC3E}">
        <p14:creationId xmlns:p14="http://schemas.microsoft.com/office/powerpoint/2010/main" val="15714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743"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657"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6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video>
              <p:cMediaNode vol="80000">
                <p:cTn id="31" fill="hold" display="0">
                  <p:stCondLst>
                    <p:cond delay="indefinite"/>
                  </p:stCondLst>
                </p:cTn>
                <p:tgtEl>
                  <p:spTgt spid="8"/>
                </p:tgtEl>
              </p:cMediaNode>
            </p:vide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8"/>
                                        </p:tgtEl>
                                      </p:cBhvr>
                                    </p:cmd>
                                  </p:childTnLst>
                                </p:cTn>
                              </p:par>
                            </p:childTnLst>
                          </p:cTn>
                        </p:par>
                      </p:childTnLst>
                    </p:cTn>
                  </p:par>
                </p:childTnLst>
              </p:cTn>
              <p:nextCondLst>
                <p:cond evt="onClick" delay="0">
                  <p:tgtEl>
                    <p:spTgt spid="8"/>
                  </p:tgtEl>
                </p:cond>
              </p:nextCondLst>
            </p:seq>
            <p:video>
              <p:cMediaNode vol="80000">
                <p:cTn id="37" fill="hold" display="0">
                  <p:stCondLst>
                    <p:cond delay="indefinite"/>
                  </p:stCondLst>
                </p:cTn>
                <p:tgtEl>
                  <p:spTgt spid="9"/>
                </p:tgtEl>
              </p:cMediaNode>
            </p:vide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A4050-8AFC-3948-BC3A-8DD313A807FC}"/>
              </a:ext>
            </a:extLst>
          </p:cNvPr>
          <p:cNvSpPr/>
          <p:nvPr/>
        </p:nvSpPr>
        <p:spPr>
          <a:xfrm>
            <a:off x="0" y="6507126"/>
            <a:ext cx="12192000" cy="350874"/>
          </a:xfrm>
          <a:prstGeom prst="rect">
            <a:avLst/>
          </a:prstGeom>
          <a:solidFill>
            <a:srgbClr val="F15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4">
            <a:extLst>
              <a:ext uri="{FF2B5EF4-FFF2-40B4-BE49-F238E27FC236}">
                <a16:creationId xmlns:a16="http://schemas.microsoft.com/office/drawing/2014/main" id="{E6985BC5-24A3-3FFA-D602-BBB15A886358}"/>
              </a:ext>
            </a:extLst>
          </p:cNvPr>
          <p:cNvSpPr txBox="1">
            <a:spLocks noChangeArrowheads="1"/>
          </p:cNvSpPr>
          <p:nvPr/>
        </p:nvSpPr>
        <p:spPr bwMode="auto">
          <a:xfrm>
            <a:off x="1127125" y="413293"/>
            <a:ext cx="993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4000" dirty="0"/>
              <a:t>Editing &amp; Post-Production</a:t>
            </a:r>
            <a:endParaRPr lang="en-AU" sz="4400" b="1" dirty="0">
              <a:latin typeface="Figtree ExtraBold" pitchFamily="2" charset="0"/>
              <a:cs typeface="Arial" panose="020B0604020202020204" pitchFamily="34" charset="0"/>
            </a:endParaRPr>
          </a:p>
        </p:txBody>
      </p:sp>
      <p:sp>
        <p:nvSpPr>
          <p:cNvPr id="4" name="Text Box 10">
            <a:extLst>
              <a:ext uri="{FF2B5EF4-FFF2-40B4-BE49-F238E27FC236}">
                <a16:creationId xmlns:a16="http://schemas.microsoft.com/office/drawing/2014/main" id="{CEAC5691-2F46-D93B-BBB0-BF12DFABA8CF}"/>
              </a:ext>
            </a:extLst>
          </p:cNvPr>
          <p:cNvSpPr txBox="1">
            <a:spLocks noChangeArrowheads="1"/>
          </p:cNvSpPr>
          <p:nvPr/>
        </p:nvSpPr>
        <p:spPr bwMode="auto">
          <a:xfrm>
            <a:off x="1128000" y="1283369"/>
            <a:ext cx="9936000" cy="48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nSpc>
                <a:spcPct val="90000"/>
              </a:lnSpc>
              <a:spcAft>
                <a:spcPts val="600"/>
              </a:spcAft>
            </a:pPr>
            <a:r>
              <a:rPr lang="en-US" sz="2800" dirty="0">
                <a:latin typeface="Aptos" panose="020B0004020202020204" pitchFamily="34" charset="0"/>
              </a:rPr>
              <a:t>iMovie basics: </a:t>
            </a:r>
          </a:p>
          <a:p>
            <a:pPr marL="514350" indent="-514350" algn="l">
              <a:buFont typeface="+mj-lt"/>
              <a:buAutoNum type="arabicPeriod"/>
            </a:pPr>
            <a:r>
              <a:rPr lang="en-US" sz="2800" b="0" i="0" dirty="0">
                <a:solidFill>
                  <a:srgbClr val="404040"/>
                </a:solidFill>
                <a:effectLst/>
                <a:latin typeface="Aptos" panose="020B0004020202020204" pitchFamily="34" charset="0"/>
              </a:rPr>
              <a:t>Choose “Start a new Project” and then "Movie" to create a movie from scratch.   </a:t>
            </a:r>
          </a:p>
          <a:p>
            <a:pPr marL="514350" indent="-514350" algn="l">
              <a:buFont typeface="+mj-lt"/>
              <a:buAutoNum type="arabicPeriod"/>
            </a:pPr>
            <a:r>
              <a:rPr lang="en-US" sz="2800" b="0" i="0" dirty="0">
                <a:solidFill>
                  <a:srgbClr val="404040"/>
                </a:solidFill>
                <a:effectLst/>
                <a:latin typeface="Aptos" panose="020B0004020202020204" pitchFamily="34" charset="0"/>
              </a:rPr>
              <a:t>Select the videos you want and the “Create Movie”</a:t>
            </a:r>
          </a:p>
          <a:p>
            <a:pPr algn="l"/>
            <a:endParaRPr lang="en-US" sz="2800" b="0" i="0" dirty="0">
              <a:solidFill>
                <a:srgbClr val="404040"/>
              </a:solidFill>
              <a:effectLst/>
              <a:latin typeface="Aptos" panose="020B0004020202020204" pitchFamily="34" charset="0"/>
            </a:endParaRPr>
          </a:p>
          <a:p>
            <a:pPr algn="l"/>
            <a:r>
              <a:rPr lang="en-US" sz="2800" i="0" dirty="0">
                <a:solidFill>
                  <a:srgbClr val="404040"/>
                </a:solidFill>
                <a:effectLst/>
                <a:latin typeface="Aptos" panose="020B0004020202020204" pitchFamily="34" charset="0"/>
              </a:rPr>
              <a:t>First edit the clips:  </a:t>
            </a:r>
          </a:p>
          <a:p>
            <a:pPr marL="457200" indent="-457200" algn="l">
              <a:buFont typeface="Arial" panose="020B0604020202020204" pitchFamily="34" charset="0"/>
              <a:buChar char="•"/>
            </a:pPr>
            <a:r>
              <a:rPr lang="en-US" sz="2800" dirty="0">
                <a:solidFill>
                  <a:srgbClr val="404040"/>
                </a:solidFill>
                <a:latin typeface="Aptos" panose="020B0004020202020204" pitchFamily="34" charset="0"/>
              </a:rPr>
              <a:t>Arrange in the desired order (hold and drag with your finger)</a:t>
            </a:r>
          </a:p>
          <a:p>
            <a:pPr marL="457200" indent="-457200" algn="l">
              <a:buFont typeface="Arial" panose="020B0604020202020204" pitchFamily="34" charset="0"/>
              <a:buChar char="•"/>
            </a:pPr>
            <a:r>
              <a:rPr lang="en-US" sz="2800" i="0" dirty="0">
                <a:solidFill>
                  <a:srgbClr val="404040"/>
                </a:solidFill>
                <a:effectLst/>
                <a:latin typeface="Aptos" panose="020B0004020202020204" pitchFamily="34" charset="0"/>
              </a:rPr>
              <a:t>Trim and delete the unwanted sections.</a:t>
            </a:r>
          </a:p>
          <a:p>
            <a:pPr marL="457200" indent="-457200" algn="l">
              <a:buFont typeface="Arial" panose="020B0604020202020204" pitchFamily="34" charset="0"/>
              <a:buChar char="•"/>
            </a:pPr>
            <a:endParaRPr lang="en-US" sz="2800" dirty="0">
              <a:solidFill>
                <a:srgbClr val="404040"/>
              </a:solidFill>
              <a:latin typeface="Aptos" panose="020B0004020202020204" pitchFamily="34" charset="0"/>
            </a:endParaRPr>
          </a:p>
          <a:p>
            <a:pPr algn="l"/>
            <a:r>
              <a:rPr lang="en-US" sz="2800" i="0" dirty="0">
                <a:solidFill>
                  <a:srgbClr val="404040"/>
                </a:solidFill>
                <a:effectLst/>
                <a:latin typeface="Aptos" panose="020B0004020202020204" pitchFamily="34" charset="0"/>
              </a:rPr>
              <a:t>Next, look at the audio.</a:t>
            </a:r>
          </a:p>
          <a:p>
            <a:pPr>
              <a:lnSpc>
                <a:spcPct val="90000"/>
              </a:lnSpc>
              <a:spcAft>
                <a:spcPts val="600"/>
              </a:spcAft>
            </a:pPr>
            <a:endParaRPr lang="en-US" dirty="0"/>
          </a:p>
        </p:txBody>
      </p:sp>
    </p:spTree>
    <p:extLst>
      <p:ext uri="{BB962C8B-B14F-4D97-AF65-F5344CB8AC3E}">
        <p14:creationId xmlns:p14="http://schemas.microsoft.com/office/powerpoint/2010/main" val="3126114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1D5B0-54FE-1854-EF24-7DD27AF4451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347F8A-A528-1C02-9369-73749960A1B4}"/>
              </a:ext>
            </a:extLst>
          </p:cNvPr>
          <p:cNvSpPr/>
          <p:nvPr/>
        </p:nvSpPr>
        <p:spPr>
          <a:xfrm>
            <a:off x="0" y="6507126"/>
            <a:ext cx="12192000" cy="350874"/>
          </a:xfrm>
          <a:prstGeom prst="rect">
            <a:avLst/>
          </a:prstGeom>
          <a:solidFill>
            <a:srgbClr val="F15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4">
            <a:extLst>
              <a:ext uri="{FF2B5EF4-FFF2-40B4-BE49-F238E27FC236}">
                <a16:creationId xmlns:a16="http://schemas.microsoft.com/office/drawing/2014/main" id="{64123AE6-B50D-ED62-B7B0-069DB213332F}"/>
              </a:ext>
            </a:extLst>
          </p:cNvPr>
          <p:cNvSpPr txBox="1">
            <a:spLocks noChangeArrowheads="1"/>
          </p:cNvSpPr>
          <p:nvPr/>
        </p:nvSpPr>
        <p:spPr bwMode="auto">
          <a:xfrm>
            <a:off x="1127125" y="413293"/>
            <a:ext cx="993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Adding sound and effects</a:t>
            </a:r>
            <a:endParaRPr kumimoji="0" lang="en-AU" sz="4400" b="1" i="0" u="none" strike="noStrike" kern="1200" cap="none" spc="0" normalizeH="0" baseline="0" noProof="0" dirty="0">
              <a:ln>
                <a:noFill/>
              </a:ln>
              <a:solidFill>
                <a:prstClr val="black"/>
              </a:solidFill>
              <a:effectLst/>
              <a:uLnTx/>
              <a:uFillTx/>
              <a:latin typeface="Figtree ExtraBold" pitchFamily="2" charset="0"/>
              <a:ea typeface="+mn-ea"/>
              <a:cs typeface="Arial" panose="020B0604020202020204" pitchFamily="34" charset="0"/>
            </a:endParaRPr>
          </a:p>
        </p:txBody>
      </p:sp>
      <p:sp>
        <p:nvSpPr>
          <p:cNvPr id="4" name="Text Box 10">
            <a:extLst>
              <a:ext uri="{FF2B5EF4-FFF2-40B4-BE49-F238E27FC236}">
                <a16:creationId xmlns:a16="http://schemas.microsoft.com/office/drawing/2014/main" id="{E514DA48-CCBB-8AA9-AC0F-F88B6D1377F6}"/>
              </a:ext>
            </a:extLst>
          </p:cNvPr>
          <p:cNvSpPr txBox="1">
            <a:spLocks noChangeArrowheads="1"/>
          </p:cNvSpPr>
          <p:nvPr/>
        </p:nvSpPr>
        <p:spPr bwMode="auto">
          <a:xfrm>
            <a:off x="1127125" y="1391477"/>
            <a:ext cx="9936000" cy="458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base"/>
            <a:r>
              <a:rPr lang="en-US" sz="2800" b="1" dirty="0">
                <a:latin typeface="Aptos" panose="020B0004020202020204" pitchFamily="34" charset="0"/>
              </a:rPr>
              <a:t>Audio Enhancement: </a:t>
            </a:r>
          </a:p>
          <a:p>
            <a:pPr marL="342900" indent="-342900" fontAlgn="base">
              <a:buFont typeface="Arial" panose="020B0604020202020204" pitchFamily="34" charset="0"/>
              <a:buChar char="•"/>
            </a:pPr>
            <a:r>
              <a:rPr lang="en-US" sz="2800" dirty="0">
                <a:latin typeface="Aptos" panose="020B0004020202020204" pitchFamily="34" charset="0"/>
              </a:rPr>
              <a:t>Adjust volumes for clarity and fade in/out </a:t>
            </a:r>
          </a:p>
          <a:p>
            <a:pPr marL="342900" indent="-342900" fontAlgn="base">
              <a:buFont typeface="Arial" panose="020B0604020202020204" pitchFamily="34" charset="0"/>
              <a:buChar char="•"/>
            </a:pPr>
            <a:r>
              <a:rPr lang="en-US" sz="2800" dirty="0">
                <a:latin typeface="Aptos" panose="020B0004020202020204" pitchFamily="34" charset="0"/>
              </a:rPr>
              <a:t>Delete unwanted sounds captured during filming</a:t>
            </a:r>
          </a:p>
          <a:p>
            <a:pPr fontAlgn="base"/>
            <a:endParaRPr lang="en-US" sz="2800" dirty="0">
              <a:latin typeface="Aptos" panose="020B0004020202020204" pitchFamily="34" charset="0"/>
            </a:endParaRPr>
          </a:p>
          <a:p>
            <a:pPr fontAlgn="base"/>
            <a:endParaRPr lang="en-US" sz="2800" b="1" dirty="0">
              <a:latin typeface="Aptos" panose="020B0004020202020204" pitchFamily="34" charset="0"/>
            </a:endParaRPr>
          </a:p>
          <a:p>
            <a:pPr fontAlgn="base"/>
            <a:r>
              <a:rPr lang="en-US" sz="2800" b="1" dirty="0">
                <a:latin typeface="Aptos" panose="020B0004020202020204" pitchFamily="34" charset="0"/>
              </a:rPr>
              <a:t>Audio Resources:</a:t>
            </a:r>
            <a:r>
              <a:rPr lang="en-US" sz="2800" dirty="0">
                <a:latin typeface="Aptos" panose="020B0004020202020204" pitchFamily="34" charset="0"/>
              </a:rPr>
              <a:t> </a:t>
            </a:r>
          </a:p>
          <a:p>
            <a:pPr marL="342900" indent="-342900" fontAlgn="base">
              <a:buFont typeface="Arial" panose="020B0604020202020204" pitchFamily="34" charset="0"/>
              <a:buChar char="•"/>
            </a:pPr>
            <a:r>
              <a:rPr lang="en-US" sz="2800" dirty="0">
                <a:latin typeface="Aptos" panose="020B0004020202020204" pitchFamily="34" charset="0"/>
              </a:rPr>
              <a:t>iMovie app inclusions</a:t>
            </a:r>
          </a:p>
          <a:p>
            <a:pPr marL="342900" indent="-342900" fontAlgn="base">
              <a:buFont typeface="Arial" panose="020B0604020202020204" pitchFamily="34" charset="0"/>
              <a:buChar char="•"/>
            </a:pPr>
            <a:r>
              <a:rPr lang="en-US" sz="2800" dirty="0" err="1">
                <a:latin typeface="Aptos" panose="020B0004020202020204" pitchFamily="34" charset="0"/>
              </a:rPr>
              <a:t>Freesound</a:t>
            </a:r>
            <a:r>
              <a:rPr lang="en-US" sz="2800" dirty="0">
                <a:latin typeface="Aptos" panose="020B0004020202020204" pitchFamily="34" charset="0"/>
              </a:rPr>
              <a:t> </a:t>
            </a:r>
            <a:r>
              <a:rPr lang="en-US" sz="2800" dirty="0">
                <a:latin typeface="Aptos" panose="020B0004020202020204" pitchFamily="34" charset="0"/>
                <a:hlinkClick r:id="rId3"/>
              </a:rPr>
              <a:t>https://freesound.org/</a:t>
            </a:r>
            <a:r>
              <a:rPr lang="en-US" sz="2800" dirty="0">
                <a:latin typeface="Aptos" panose="020B0004020202020204" pitchFamily="34" charset="0"/>
              </a:rPr>
              <a:t>  (Creative Commons) </a:t>
            </a:r>
          </a:p>
          <a:p>
            <a:pPr marL="342900" indent="-342900" fontAlgn="base">
              <a:buFont typeface="Arial" panose="020B0604020202020204" pitchFamily="34" charset="0"/>
              <a:buChar char="•"/>
            </a:pPr>
            <a:r>
              <a:rPr lang="en-US" sz="2800" dirty="0" err="1">
                <a:latin typeface="Aptos" panose="020B0004020202020204" pitchFamily="34" charset="0"/>
              </a:rPr>
              <a:t>Bensound</a:t>
            </a:r>
            <a:r>
              <a:rPr lang="en-US" sz="2800" dirty="0">
                <a:latin typeface="Aptos" panose="020B0004020202020204" pitchFamily="34" charset="0"/>
              </a:rPr>
              <a:t> </a:t>
            </a:r>
            <a:r>
              <a:rPr lang="en-US" sz="2800" dirty="0">
                <a:latin typeface="Aptos" panose="020B0004020202020204" pitchFamily="34" charset="0"/>
                <a:hlinkClick r:id="rId4"/>
              </a:rPr>
              <a:t>https://www.bensound.com/</a:t>
            </a:r>
            <a:r>
              <a:rPr lang="en-US" sz="2800" dirty="0">
                <a:latin typeface="Aptos" panose="020B0004020202020204" pitchFamily="34" charset="0"/>
              </a:rPr>
              <a:t> (Attribution, requires an account) </a:t>
            </a:r>
          </a:p>
          <a:p>
            <a:pPr fontAlgn="base"/>
            <a:r>
              <a:rPr lang="en-US" sz="2800" dirty="0">
                <a:latin typeface="Aptos" panose="020B0004020202020204" pitchFamily="34" charset="0"/>
              </a:rPr>
              <a:t> </a:t>
            </a:r>
          </a:p>
          <a:p>
            <a:pPr fontAlgn="base"/>
            <a:endParaRPr lang="en-US" sz="2400" dirty="0">
              <a:latin typeface="Aptos" panose="020B0004020202020204" pitchFamily="34" charset="0"/>
            </a:endParaRPr>
          </a:p>
        </p:txBody>
      </p:sp>
    </p:spTree>
    <p:extLst>
      <p:ext uri="{BB962C8B-B14F-4D97-AF65-F5344CB8AC3E}">
        <p14:creationId xmlns:p14="http://schemas.microsoft.com/office/powerpoint/2010/main" val="1792995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4AC84-E270-1AFA-C630-4886372ED72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B4844DB-BDFF-9A86-B5C7-B764A813CFAB}"/>
              </a:ext>
            </a:extLst>
          </p:cNvPr>
          <p:cNvSpPr/>
          <p:nvPr/>
        </p:nvSpPr>
        <p:spPr>
          <a:xfrm rot="10800000">
            <a:off x="0" y="0"/>
            <a:ext cx="12192000" cy="1021801"/>
          </a:xfrm>
          <a:custGeom>
            <a:avLst/>
            <a:gdLst/>
            <a:ahLst/>
            <a:cxnLst/>
            <a:rect l="l" t="t" r="r" b="b"/>
            <a:pathLst>
              <a:path w="18288000" h="4549140">
                <a:moveTo>
                  <a:pt x="0" y="0"/>
                </a:moveTo>
                <a:lnTo>
                  <a:pt x="18288000" y="0"/>
                </a:lnTo>
                <a:lnTo>
                  <a:pt x="18288000" y="4549140"/>
                </a:lnTo>
                <a:lnTo>
                  <a:pt x="0" y="45491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 Box 10">
            <a:extLst>
              <a:ext uri="{FF2B5EF4-FFF2-40B4-BE49-F238E27FC236}">
                <a16:creationId xmlns:a16="http://schemas.microsoft.com/office/drawing/2014/main" id="{B4E4AF43-906A-575F-C562-9B414F5CE4B0}"/>
              </a:ext>
            </a:extLst>
          </p:cNvPr>
          <p:cNvSpPr txBox="1">
            <a:spLocks noChangeArrowheads="1"/>
          </p:cNvSpPr>
          <p:nvPr/>
        </p:nvSpPr>
        <p:spPr bwMode="auto">
          <a:xfrm>
            <a:off x="732641" y="1320730"/>
            <a:ext cx="10726717"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sz="4400" dirty="0"/>
              <a:t>Final Presentations &amp; Feedback</a:t>
            </a:r>
            <a:endParaRPr kumimoji="0" lang="en-AU" sz="4400" b="1" i="0" u="none" strike="noStrike" kern="1200" cap="none" spc="0" normalizeH="0" baseline="0" noProof="0" dirty="0">
              <a:ln>
                <a:noFill/>
              </a:ln>
              <a:solidFill>
                <a:prstClr val="black"/>
              </a:solidFill>
              <a:effectLst/>
              <a:uLnTx/>
              <a:uFillTx/>
              <a:latin typeface="Figtree Black" pitchFamily="2" charset="0"/>
              <a:ea typeface="+mn-ea"/>
              <a:cs typeface="Arial" panose="020B0604020202020204" pitchFamily="34" charset="0"/>
            </a:endParaRPr>
          </a:p>
          <a:p>
            <a:pPr marL="0" indent="0">
              <a:buNone/>
            </a:pPr>
            <a:endParaRPr lang="en-GB" sz="3200" b="1" dirty="0">
              <a:latin typeface="Aptos" panose="020B0004020202020204" pitchFamily="34" charset="0"/>
            </a:endParaRPr>
          </a:p>
          <a:p>
            <a:r>
              <a:rPr lang="en-US" sz="2800" dirty="0">
                <a:latin typeface="Aptos" panose="020B0004020202020204" pitchFamily="34" charset="0"/>
              </a:rPr>
              <a:t>Movie time!  Each group can share their film.</a:t>
            </a:r>
          </a:p>
          <a:p>
            <a:pPr fontAlgn="base">
              <a:buFont typeface="Arial" panose="020B0604020202020204" pitchFamily="34" charset="0"/>
              <a:buChar char="•"/>
            </a:pPr>
            <a:endParaRPr lang="en-US" sz="2800" dirty="0">
              <a:latin typeface="Aptos" panose="020B0004020202020204" pitchFamily="34" charset="0"/>
            </a:endParaRPr>
          </a:p>
          <a:p>
            <a:pPr fontAlgn="base"/>
            <a:r>
              <a:rPr lang="en-US" sz="2800" b="1" dirty="0">
                <a:latin typeface="Aptos" panose="020B0004020202020204" pitchFamily="34" charset="0"/>
              </a:rPr>
              <a:t>Feedback :</a:t>
            </a:r>
            <a:r>
              <a:rPr lang="en-US" sz="2800" dirty="0">
                <a:latin typeface="Aptos" panose="020B0004020202020204" pitchFamily="34" charset="0"/>
              </a:rPr>
              <a:t> “Two Stars and a Wish”. Look at speed, timings, lighting, mood, focus, </a:t>
            </a:r>
            <a:r>
              <a:rPr lang="en-US" sz="2800" dirty="0" err="1">
                <a:latin typeface="Aptos" panose="020B0004020202020204" pitchFamily="34" charset="0"/>
              </a:rPr>
              <a:t>etc</a:t>
            </a:r>
            <a:r>
              <a:rPr lang="en-US" sz="2800" dirty="0">
                <a:latin typeface="Aptos" panose="020B0004020202020204" pitchFamily="34" charset="0"/>
              </a:rPr>
              <a:t> </a:t>
            </a:r>
          </a:p>
          <a:p>
            <a:pPr fontAlgn="base">
              <a:buFont typeface="Arial" panose="020B0604020202020204" pitchFamily="34" charset="0"/>
              <a:buChar char="•"/>
            </a:pPr>
            <a:endParaRPr lang="en-US" sz="2800" dirty="0">
              <a:latin typeface="Aptos" panose="020B0004020202020204" pitchFamily="34" charset="0"/>
            </a:endParaRPr>
          </a:p>
          <a:p>
            <a:pPr fontAlgn="base"/>
            <a:r>
              <a:rPr lang="en-US" sz="2800" b="1" dirty="0">
                <a:latin typeface="Aptos" panose="020B0004020202020204" pitchFamily="34" charset="0"/>
              </a:rPr>
              <a:t>Self-Reflection: </a:t>
            </a:r>
            <a:r>
              <a:rPr lang="en-US" sz="2800" dirty="0">
                <a:latin typeface="Aptos" panose="020B0004020202020204" pitchFamily="34" charset="0"/>
              </a:rPr>
              <a:t>Participants note key takeaways for future projects. </a:t>
            </a:r>
          </a:p>
          <a:p>
            <a:pPr marL="0" indent="0">
              <a:buNone/>
            </a:pPr>
            <a:endParaRPr lang="en-GB" sz="2800" b="1" dirty="0">
              <a:latin typeface="Aptos" panose="020B0004020202020204" pitchFamily="34" charset="0"/>
            </a:endParaRPr>
          </a:p>
          <a:p>
            <a:pPr marL="457200" indent="-457200"/>
            <a:endParaRPr lang="en-GB" sz="2400" dirty="0">
              <a:latin typeface="Calibri"/>
              <a:ea typeface="Calibri"/>
              <a:cs typeface="Calibri"/>
            </a:endParaRPr>
          </a:p>
        </p:txBody>
      </p:sp>
    </p:spTree>
    <p:extLst>
      <p:ext uri="{BB962C8B-B14F-4D97-AF65-F5344CB8AC3E}">
        <p14:creationId xmlns:p14="http://schemas.microsoft.com/office/powerpoint/2010/main" val="74676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a:extLst>
              <a:ext uri="{FF2B5EF4-FFF2-40B4-BE49-F238E27FC236}">
                <a16:creationId xmlns:a16="http://schemas.microsoft.com/office/drawing/2014/main" id="{78E67764-D2A8-0A76-3FA4-BCC012027A40}"/>
              </a:ext>
            </a:extLst>
          </p:cNvPr>
          <p:cNvSpPr txBox="1">
            <a:spLocks noChangeArrowheads="1"/>
          </p:cNvSpPr>
          <p:nvPr/>
        </p:nvSpPr>
        <p:spPr bwMode="auto">
          <a:xfrm>
            <a:off x="1128000" y="2219208"/>
            <a:ext cx="9936000" cy="41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C780005F-BDD4-2E48-85A1-6AC67A7F04B1}"/>
              </a:ext>
            </a:extLst>
          </p:cNvPr>
          <p:cNvSpPr/>
          <p:nvPr/>
        </p:nvSpPr>
        <p:spPr>
          <a:xfrm>
            <a:off x="11759609" y="0"/>
            <a:ext cx="432391" cy="6858000"/>
          </a:xfrm>
          <a:prstGeom prst="rect">
            <a:avLst/>
          </a:prstGeom>
          <a:solidFill>
            <a:srgbClr val="F15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61B533D-3373-322B-1E7F-25B6D905D2D2}"/>
              </a:ext>
            </a:extLst>
          </p:cNvPr>
          <p:cNvSpPr>
            <a:spLocks noGrp="1"/>
          </p:cNvSpPr>
          <p:nvPr>
            <p:ph type="title"/>
          </p:nvPr>
        </p:nvSpPr>
        <p:spPr>
          <a:xfrm>
            <a:off x="548400" y="208412"/>
            <a:ext cx="10515600" cy="498791"/>
          </a:xfrm>
        </p:spPr>
        <p:txBody>
          <a:bodyPr>
            <a:noAutofit/>
          </a:bodyPr>
          <a:lstStyle/>
          <a:p>
            <a:r>
              <a:rPr lang="en-US" sz="3200" b="1" dirty="0">
                <a:latin typeface="Aptos" panose="020B0004020202020204" pitchFamily="34" charset="0"/>
              </a:rPr>
              <a:t>Distribution and sharing</a:t>
            </a:r>
          </a:p>
        </p:txBody>
      </p:sp>
      <p:sp>
        <p:nvSpPr>
          <p:cNvPr id="6" name="Content Placeholder 5">
            <a:extLst>
              <a:ext uri="{FF2B5EF4-FFF2-40B4-BE49-F238E27FC236}">
                <a16:creationId xmlns:a16="http://schemas.microsoft.com/office/drawing/2014/main" id="{C007444C-FE53-D7C4-2CCC-3ABF99A31C0A}"/>
              </a:ext>
            </a:extLst>
          </p:cNvPr>
          <p:cNvSpPr>
            <a:spLocks noGrp="1"/>
          </p:cNvSpPr>
          <p:nvPr>
            <p:ph idx="1"/>
          </p:nvPr>
        </p:nvSpPr>
        <p:spPr>
          <a:xfrm>
            <a:off x="548400" y="1211205"/>
            <a:ext cx="10515600" cy="5646796"/>
          </a:xfrm>
        </p:spPr>
        <p:txBody>
          <a:bodyPr>
            <a:normAutofit fontScale="47500" lnSpcReduction="20000"/>
          </a:bodyPr>
          <a:lstStyle/>
          <a:p>
            <a:pPr marL="0" indent="0" rtl="0" fontAlgn="base">
              <a:buNone/>
            </a:pPr>
            <a:r>
              <a:rPr lang="en-US" sz="5900" b="1" dirty="0">
                <a:latin typeface="Aptos" panose="020B0004020202020204" pitchFamily="34" charset="0"/>
              </a:rPr>
              <a:t>Considerations: </a:t>
            </a:r>
          </a:p>
          <a:p>
            <a:pPr marL="0" indent="0">
              <a:buNone/>
            </a:pPr>
            <a:r>
              <a:rPr lang="en-US" sz="5900" dirty="0">
                <a:latin typeface="Aptos" panose="020B0004020202020204" pitchFamily="34" charset="0"/>
              </a:rPr>
              <a:t>1. Audience</a:t>
            </a:r>
          </a:p>
          <a:p>
            <a:pPr marL="0" indent="0">
              <a:buNone/>
            </a:pPr>
            <a:r>
              <a:rPr lang="en-US" sz="5900" dirty="0">
                <a:latin typeface="Aptos" panose="020B0004020202020204" pitchFamily="34" charset="0"/>
              </a:rPr>
              <a:t>2. Content Format</a:t>
            </a:r>
          </a:p>
          <a:p>
            <a:pPr marL="0" indent="0">
              <a:buNone/>
            </a:pPr>
            <a:r>
              <a:rPr lang="en-US" sz="5900" dirty="0">
                <a:latin typeface="Aptos" panose="020B0004020202020204" pitchFamily="34" charset="0"/>
              </a:rPr>
              <a:t>3. Monetization Options</a:t>
            </a:r>
          </a:p>
          <a:p>
            <a:pPr marL="0" indent="0">
              <a:buNone/>
            </a:pPr>
            <a:r>
              <a:rPr lang="en-US" sz="5900" dirty="0">
                <a:latin typeface="Aptos" panose="020B0004020202020204" pitchFamily="34" charset="0"/>
              </a:rPr>
              <a:t>4. Discoverability</a:t>
            </a:r>
          </a:p>
          <a:p>
            <a:pPr marL="0" indent="0">
              <a:buNone/>
            </a:pPr>
            <a:r>
              <a:rPr lang="en-US" sz="5900" dirty="0">
                <a:latin typeface="Aptos" panose="020B0004020202020204" pitchFamily="34" charset="0"/>
              </a:rPr>
              <a:t>5. Community and Engagement</a:t>
            </a:r>
          </a:p>
          <a:p>
            <a:pPr marL="0" indent="0">
              <a:buNone/>
            </a:pPr>
            <a:r>
              <a:rPr lang="en-US" sz="5900" dirty="0">
                <a:latin typeface="Aptos" panose="020B0004020202020204" pitchFamily="34" charset="0"/>
              </a:rPr>
              <a:t>6. Technical Features</a:t>
            </a:r>
          </a:p>
          <a:p>
            <a:pPr marL="0" indent="0">
              <a:buNone/>
            </a:pPr>
            <a:endParaRPr lang="en-US" sz="5900" dirty="0">
              <a:latin typeface="Aptos" panose="020B0004020202020204" pitchFamily="34" charset="0"/>
            </a:endParaRPr>
          </a:p>
          <a:p>
            <a:pPr marL="0" indent="0">
              <a:buNone/>
            </a:pPr>
            <a:r>
              <a:rPr lang="en-US" sz="5900" b="1" dirty="0">
                <a:latin typeface="Aptos" panose="020B0004020202020204" pitchFamily="34" charset="0"/>
              </a:rPr>
              <a:t>YouTube</a:t>
            </a:r>
            <a:r>
              <a:rPr lang="en-US" sz="5900" dirty="0">
                <a:latin typeface="Aptos" panose="020B0004020202020204" pitchFamily="34" charset="0"/>
              </a:rPr>
              <a:t> is good for long-form content and monetization.</a:t>
            </a:r>
          </a:p>
          <a:p>
            <a:pPr marL="0" indent="0">
              <a:buNone/>
            </a:pPr>
            <a:r>
              <a:rPr lang="en-US" sz="5900" b="1" dirty="0">
                <a:latin typeface="Aptos" panose="020B0004020202020204" pitchFamily="34" charset="0"/>
              </a:rPr>
              <a:t>TikTok</a:t>
            </a:r>
            <a:r>
              <a:rPr lang="en-US" sz="5900" dirty="0">
                <a:latin typeface="Aptos" panose="020B0004020202020204" pitchFamily="34" charset="0"/>
              </a:rPr>
              <a:t> for short, viral videos and trends.</a:t>
            </a:r>
          </a:p>
          <a:p>
            <a:pPr marL="0" indent="0">
              <a:buNone/>
            </a:pPr>
            <a:r>
              <a:rPr lang="en-US" sz="5900" b="1" dirty="0">
                <a:latin typeface="Aptos" panose="020B0004020202020204" pitchFamily="34" charset="0"/>
              </a:rPr>
              <a:t>Instagram</a:t>
            </a:r>
            <a:r>
              <a:rPr lang="en-US" sz="5900" dirty="0">
                <a:latin typeface="Aptos" panose="020B0004020202020204" pitchFamily="34" charset="0"/>
              </a:rPr>
              <a:t> blends various video formats with a focus on aesthetics.</a:t>
            </a:r>
          </a:p>
          <a:p>
            <a:pPr marL="0" indent="0">
              <a:buNone/>
            </a:pPr>
            <a:r>
              <a:rPr lang="en-US" sz="5900" b="1" dirty="0">
                <a:latin typeface="Aptos" panose="020B0004020202020204" pitchFamily="34" charset="0"/>
              </a:rPr>
              <a:t>Vimeo</a:t>
            </a:r>
            <a:r>
              <a:rPr lang="en-US" sz="5900" dirty="0">
                <a:latin typeface="Aptos" panose="020B0004020202020204" pitchFamily="34" charset="0"/>
              </a:rPr>
              <a:t> targets professionals and creatives with a focus on high-quality video hosting and privacy.</a:t>
            </a:r>
            <a:endParaRPr lang="en-US" dirty="0"/>
          </a:p>
        </p:txBody>
      </p:sp>
    </p:spTree>
    <p:extLst>
      <p:ext uri="{BB962C8B-B14F-4D97-AF65-F5344CB8AC3E}">
        <p14:creationId xmlns:p14="http://schemas.microsoft.com/office/powerpoint/2010/main" val="3603808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Triangle 14">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Box 10">
            <a:extLst>
              <a:ext uri="{FF2B5EF4-FFF2-40B4-BE49-F238E27FC236}">
                <a16:creationId xmlns:a16="http://schemas.microsoft.com/office/drawing/2014/main" id="{072FCD46-863F-446D-A7F2-9335AD256C63}"/>
              </a:ext>
            </a:extLst>
          </p:cNvPr>
          <p:cNvSpPr txBox="1">
            <a:spLocks noChangeArrowheads="1"/>
          </p:cNvSpPr>
          <p:nvPr/>
        </p:nvSpPr>
        <p:spPr bwMode="auto">
          <a:xfrm>
            <a:off x="1285240" y="942262"/>
            <a:ext cx="8074815" cy="482760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ptos" panose="020B0004020202020204" pitchFamily="34" charset="0"/>
              </a:rPr>
              <a:t>Key Learnings</a:t>
            </a:r>
            <a:r>
              <a:rPr kumimoji="0" lang="en-US" sz="3600" b="0" i="0" u="none" strike="noStrike" kern="1200" cap="none" spc="0" normalizeH="0" baseline="0" noProof="0" dirty="0">
                <a:ln>
                  <a:noFill/>
                </a:ln>
                <a:solidFill>
                  <a:prstClr val="black"/>
                </a:solidFill>
                <a:effectLst/>
                <a:uLnTx/>
                <a:uFillTx/>
                <a:latin typeface="Aptos" panose="020B0004020202020204" pitchFamily="34" charset="0"/>
              </a:rPr>
              <a:t>:</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Basic gear </a:t>
            </a:r>
            <a:endParaRPr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Advanced techniques (lighting, sound, story). </a:t>
            </a:r>
            <a:endParaRPr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457200" indent="-228600">
              <a:lnSpc>
                <a:spcPct val="90000"/>
              </a:lnSpc>
              <a:spcAft>
                <a:spcPts val="600"/>
              </a:spcAft>
              <a:buFont typeface="Arial" panose="020B0604020202020204" pitchFamily="34" charset="0"/>
              <a:buChar char="•"/>
              <a:defRPr/>
            </a:pPr>
            <a:r>
              <a:rPr lang="en-US" sz="2800" dirty="0">
                <a:solidFill>
                  <a:prstClr val="black"/>
                </a:solidFill>
                <a:latin typeface="Calibri" panose="020F0502020204030204"/>
              </a:rPr>
              <a:t>Filming and editing techniques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rPr>
              <a:t>Need further support?  Contact me at the Digital Inclusion team:</a:t>
            </a:r>
            <a:endPar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hlinkClick r:id="rId3"/>
              </a:rPr>
              <a:t>Daniel.guest@slq.qld.gov.au</a:t>
            </a:r>
            <a:endParaRPr lang="en-US" sz="2600" dirty="0">
              <a:solidFill>
                <a:prstClr val="black"/>
              </a:solidFill>
              <a:latin typeface="Aptos" panose="020B0004020202020204" pitchFamily="34" charset="0"/>
              <a:cs typeface="Calibri"/>
            </a:endParaRPr>
          </a:p>
          <a:p>
            <a:pPr marL="228600" marR="0" lvl="0" algn="l" defTabSz="914400" rtl="0" eaLnBrk="1" fontAlgn="auto" latinLnBrk="0" hangingPunct="1">
              <a:lnSpc>
                <a:spcPct val="90000"/>
              </a:lnSpc>
              <a:spcBef>
                <a:spcPts val="0"/>
              </a:spcBef>
              <a:spcAft>
                <a:spcPts val="600"/>
              </a:spcAft>
              <a:buClrTx/>
              <a:buSzTx/>
              <a:tabLst/>
              <a:defRPr/>
            </a:pPr>
            <a:endPar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endParaRPr>
          </a:p>
          <a:p>
            <a:pPr marL="228600" marR="0" lvl="0" algn="l" defTabSz="914400" rtl="0" eaLnBrk="1" fontAlgn="auto" latinLnBrk="0" hangingPunct="1">
              <a:lnSpc>
                <a:spcPct val="90000"/>
              </a:lnSpc>
              <a:spcBef>
                <a:spcPts val="0"/>
              </a:spcBef>
              <a:spcAft>
                <a:spcPts val="600"/>
              </a:spcAft>
              <a:buClrTx/>
              <a:buSzTx/>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rPr>
              <a:t>Feedback: </a:t>
            </a: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hlinkClick r:id="rId4"/>
              </a:rPr>
              <a:t>https://www.surveymonkey.com/r/Digitalandyou</a:t>
            </a: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rPr>
              <a:t>  ​</a:t>
            </a:r>
          </a:p>
          <a:p>
            <a:pPr marL="228600" marR="0" lvl="0" algn="l" defTabSz="914400" rtl="0" eaLnBrk="1" fontAlgn="auto" latinLnBrk="0" hangingPunct="1">
              <a:lnSpc>
                <a:spcPct val="90000"/>
              </a:lnSpc>
              <a:spcBef>
                <a:spcPts val="0"/>
              </a:spcBef>
              <a:spcAft>
                <a:spcPts val="600"/>
              </a:spcAft>
              <a:buClrTx/>
              <a:buSzTx/>
              <a:tabLst/>
              <a:defRPr/>
            </a:pPr>
            <a:r>
              <a:rPr kumimoji="0" lang="en-US" sz="2600" b="0" i="0" u="none" strike="noStrike" kern="1200" cap="none" spc="0" normalizeH="0" baseline="0" noProof="0" dirty="0">
                <a:ln>
                  <a:noFill/>
                </a:ln>
                <a:solidFill>
                  <a:prstClr val="black"/>
                </a:solidFill>
                <a:effectLst/>
                <a:uLnTx/>
                <a:uFillTx/>
                <a:latin typeface="Aptos" panose="020B0004020202020204" pitchFamily="34" charset="0"/>
                <a:ea typeface="Calibri"/>
                <a:cs typeface="Calibri"/>
              </a:rPr>
              <a:t>Let’s fill it in now!​</a:t>
            </a:r>
          </a:p>
        </p:txBody>
      </p:sp>
      <p:pic>
        <p:nvPicPr>
          <p:cNvPr id="2" name="Picture 1">
            <a:extLst>
              <a:ext uri="{FF2B5EF4-FFF2-40B4-BE49-F238E27FC236}">
                <a16:creationId xmlns:a16="http://schemas.microsoft.com/office/drawing/2014/main" id="{5F285409-DCBF-9310-0B93-B2A2ADDFB53C}"/>
              </a:ext>
            </a:extLst>
          </p:cNvPr>
          <p:cNvPicPr>
            <a:picLocks noChangeAspect="1"/>
          </p:cNvPicPr>
          <p:nvPr/>
        </p:nvPicPr>
        <p:blipFill>
          <a:blip r:embed="rId5"/>
          <a:stretch>
            <a:fillRect/>
          </a:stretch>
        </p:blipFill>
        <p:spPr>
          <a:xfrm>
            <a:off x="10358283" y="5621312"/>
            <a:ext cx="1676319" cy="1039318"/>
          </a:xfrm>
          <a:prstGeom prst="rect">
            <a:avLst/>
          </a:prstGeom>
        </p:spPr>
      </p:pic>
    </p:spTree>
    <p:extLst>
      <p:ext uri="{BB962C8B-B14F-4D97-AF65-F5344CB8AC3E}">
        <p14:creationId xmlns:p14="http://schemas.microsoft.com/office/powerpoint/2010/main" val="4038416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6A2F2F4-F188-4E21-CB37-73ECA23DE135}"/>
              </a:ext>
            </a:extLst>
          </p:cNvPr>
          <p:cNvPicPr>
            <a:picLocks noChangeAspect="1"/>
          </p:cNvPicPr>
          <p:nvPr/>
        </p:nvPicPr>
        <p:blipFill>
          <a:blip r:embed="rId3"/>
          <a:stretch>
            <a:fillRect/>
          </a:stretch>
        </p:blipFill>
        <p:spPr>
          <a:xfrm>
            <a:off x="279143" y="818188"/>
            <a:ext cx="5221625" cy="5221625"/>
          </a:xfrm>
          <a:prstGeom prst="rect">
            <a:avLst/>
          </a:prstGeom>
        </p:spPr>
      </p:pic>
      <p:sp>
        <p:nvSpPr>
          <p:cNvPr id="8" name="Text Box 10">
            <a:extLst>
              <a:ext uri="{FF2B5EF4-FFF2-40B4-BE49-F238E27FC236}">
                <a16:creationId xmlns:a16="http://schemas.microsoft.com/office/drawing/2014/main" id="{072FCD46-863F-446D-A7F2-9335AD256C63}"/>
              </a:ext>
            </a:extLst>
          </p:cNvPr>
          <p:cNvSpPr txBox="1">
            <a:spLocks noChangeArrowheads="1"/>
          </p:cNvSpPr>
          <p:nvPr/>
        </p:nvSpPr>
        <p:spPr bwMode="auto">
          <a:xfrm>
            <a:off x="6059054" y="254834"/>
            <a:ext cx="5853802" cy="610151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rmAutofit fontScale="92500" lnSpcReduction="20000"/>
          </a:bodyPr>
          <a:lstStyle/>
          <a:p>
            <a:pPr>
              <a:lnSpc>
                <a:spcPct val="90000"/>
              </a:lnSpc>
              <a:spcAft>
                <a:spcPts val="600"/>
              </a:spcAft>
            </a:pPr>
            <a:r>
              <a:rPr lang="en-US" sz="3200" b="1" dirty="0">
                <a:solidFill>
                  <a:schemeClr val="tx1">
                    <a:alpha val="80000"/>
                  </a:schemeClr>
                </a:solidFill>
                <a:latin typeface="Aptos" panose="020B0004020202020204" pitchFamily="34" charset="0"/>
              </a:rPr>
              <a:t>Key Learnings</a:t>
            </a:r>
            <a:r>
              <a:rPr lang="en-US" sz="3200" dirty="0">
                <a:solidFill>
                  <a:schemeClr val="tx1">
                    <a:alpha val="80000"/>
                  </a:schemeClr>
                </a:solidFill>
                <a:latin typeface="Aptos" panose="020B0004020202020204" pitchFamily="34" charset="0"/>
              </a:rPr>
              <a:t>:</a:t>
            </a:r>
          </a:p>
          <a:p>
            <a:pPr marL="457200" indent="-228600">
              <a:lnSpc>
                <a:spcPct val="90000"/>
              </a:lnSpc>
              <a:spcAft>
                <a:spcPts val="600"/>
              </a:spcAft>
              <a:buFont typeface="Arial,Sans-Serif" panose="020B0604020202020204" pitchFamily="34" charset="0"/>
              <a:buChar char="•"/>
            </a:pPr>
            <a:r>
              <a:rPr lang="en-US" sz="2800" dirty="0">
                <a:solidFill>
                  <a:srgbClr val="000000"/>
                </a:solidFill>
                <a:latin typeface="Aptos"/>
                <a:ea typeface="Calibri"/>
                <a:cs typeface="Calibri"/>
              </a:rPr>
              <a:t>Basic gear and composition. </a:t>
            </a:r>
            <a:endParaRPr lang="en-US" sz="2800" dirty="0">
              <a:solidFill>
                <a:schemeClr val="tx1">
                  <a:alpha val="80000"/>
                </a:schemeClr>
              </a:solidFill>
              <a:latin typeface="Aptos"/>
              <a:ea typeface="Calibri"/>
              <a:cs typeface="Calibri"/>
            </a:endParaRPr>
          </a:p>
          <a:p>
            <a:pPr marL="457200" indent="-228600">
              <a:lnSpc>
                <a:spcPct val="90000"/>
              </a:lnSpc>
              <a:spcAft>
                <a:spcPts val="600"/>
              </a:spcAft>
              <a:buFont typeface="Arial,Sans-Serif" panose="020B0604020202020204" pitchFamily="34" charset="0"/>
              <a:buChar char="•"/>
            </a:pPr>
            <a:r>
              <a:rPr lang="en-US" sz="2800" dirty="0">
                <a:solidFill>
                  <a:schemeClr val="tx1">
                    <a:alpha val="80000"/>
                  </a:schemeClr>
                </a:solidFill>
                <a:latin typeface="Aptos"/>
                <a:ea typeface="Calibri"/>
                <a:cs typeface="Calibri"/>
              </a:rPr>
              <a:t>Advanced techniques (lighting, sound, story). </a:t>
            </a:r>
            <a:endParaRPr lang="en-US" sz="2800">
              <a:solidFill>
                <a:schemeClr val="tx1">
                  <a:alpha val="80000"/>
                </a:schemeClr>
              </a:solidFill>
              <a:latin typeface="Aptos"/>
              <a:ea typeface="Calibri"/>
              <a:cs typeface="Calibri"/>
            </a:endParaRPr>
          </a:p>
          <a:p>
            <a:pPr marL="457200" indent="-228600">
              <a:lnSpc>
                <a:spcPct val="90000"/>
              </a:lnSpc>
              <a:spcAft>
                <a:spcPts val="600"/>
              </a:spcAft>
              <a:buFont typeface="Arial,Sans-Serif" panose="020B0604020202020204" pitchFamily="34" charset="0"/>
              <a:buChar char="•"/>
            </a:pPr>
            <a:r>
              <a:rPr lang="en-US" sz="2800" dirty="0">
                <a:solidFill>
                  <a:srgbClr val="000000"/>
                </a:solidFill>
                <a:latin typeface="Aptos"/>
                <a:ea typeface="Calibri"/>
                <a:cs typeface="Calibri"/>
              </a:rPr>
              <a:t>Editing and distribution strategies. </a:t>
            </a:r>
            <a:endParaRPr lang="en-US" sz="2800" dirty="0">
              <a:solidFill>
                <a:schemeClr val="tx1">
                  <a:alpha val="80000"/>
                </a:schemeClr>
              </a:solidFill>
              <a:latin typeface="Aptos"/>
              <a:ea typeface="Calibri"/>
              <a:cs typeface="Calibri"/>
            </a:endParaRPr>
          </a:p>
          <a:p>
            <a:pPr marL="800100" lvl="1" indent="-228600">
              <a:lnSpc>
                <a:spcPct val="90000"/>
              </a:lnSpc>
              <a:spcAft>
                <a:spcPts val="600"/>
              </a:spcAft>
              <a:buFont typeface="Arial" panose="020B0604020202020204" pitchFamily="34" charset="0"/>
              <a:buChar char="•"/>
            </a:pPr>
            <a:endParaRPr lang="en-US" sz="2800" dirty="0">
              <a:solidFill>
                <a:schemeClr val="tx1">
                  <a:alpha val="80000"/>
                </a:schemeClr>
              </a:solidFill>
              <a:latin typeface="Aptos" panose="020B0004020202020204" pitchFamily="34" charset="0"/>
            </a:endParaRPr>
          </a:p>
          <a:p>
            <a:pPr marL="0" indent="-228600">
              <a:lnSpc>
                <a:spcPct val="90000"/>
              </a:lnSpc>
              <a:spcAft>
                <a:spcPts val="600"/>
              </a:spcAft>
              <a:buFont typeface="Arial" panose="020B0604020202020204" pitchFamily="34" charset="0"/>
              <a:buChar char="•"/>
            </a:pPr>
            <a:endParaRPr lang="en-US" sz="2800" dirty="0">
              <a:solidFill>
                <a:schemeClr val="tx1">
                  <a:alpha val="80000"/>
                </a:schemeClr>
              </a:solidFill>
              <a:latin typeface="Aptos" panose="020B0004020202020204" pitchFamily="34" charset="0"/>
            </a:endParaRPr>
          </a:p>
          <a:p>
            <a:pPr>
              <a:lnSpc>
                <a:spcPct val="90000"/>
              </a:lnSpc>
              <a:spcAft>
                <a:spcPts val="600"/>
              </a:spcAft>
            </a:pPr>
            <a:r>
              <a:rPr lang="en-US" sz="2800" b="1" dirty="0">
                <a:solidFill>
                  <a:schemeClr val="tx1">
                    <a:alpha val="80000"/>
                  </a:schemeClr>
                </a:solidFill>
                <a:latin typeface="Aptos"/>
              </a:rPr>
              <a:t>Need further support?  </a:t>
            </a:r>
          </a:p>
          <a:p>
            <a:pPr>
              <a:lnSpc>
                <a:spcPct val="90000"/>
              </a:lnSpc>
              <a:spcAft>
                <a:spcPts val="600"/>
              </a:spcAft>
            </a:pPr>
            <a:r>
              <a:rPr lang="en-US" sz="2800" dirty="0">
                <a:solidFill>
                  <a:schemeClr val="tx1">
                    <a:alpha val="80000"/>
                  </a:schemeClr>
                </a:solidFill>
                <a:latin typeface="Aptos"/>
              </a:rPr>
              <a:t>Contact me at the Digital Inclusion team: </a:t>
            </a:r>
            <a:r>
              <a:rPr lang="en-US" sz="2800" dirty="0">
                <a:solidFill>
                  <a:schemeClr val="tx1">
                    <a:alpha val="80000"/>
                  </a:schemeClr>
                </a:solidFill>
                <a:latin typeface="Aptos"/>
                <a:hlinkClick r:id="rId4">
                  <a:extLst>
                    <a:ext uri="{A12FA001-AC4F-418D-AE19-62706E023703}">
                      <ahyp:hlinkClr xmlns:ahyp="http://schemas.microsoft.com/office/drawing/2018/hyperlinkcolor" val="tx"/>
                    </a:ext>
                  </a:extLst>
                </a:hlinkClick>
              </a:rPr>
              <a:t>Daniel.guest@slq.qld.gov.au</a:t>
            </a:r>
            <a:endParaRPr lang="en-US" sz="2800" dirty="0">
              <a:solidFill>
                <a:schemeClr val="tx1">
                  <a:alpha val="80000"/>
                </a:schemeClr>
              </a:solidFill>
              <a:latin typeface="Aptos"/>
            </a:endParaRPr>
          </a:p>
          <a:p>
            <a:pPr marL="0" indent="-228600">
              <a:lnSpc>
                <a:spcPct val="90000"/>
              </a:lnSpc>
              <a:spcAft>
                <a:spcPts val="600"/>
              </a:spcAft>
              <a:buFont typeface="Arial" panose="020B0604020202020204" pitchFamily="34" charset="0"/>
              <a:buChar char="•"/>
            </a:pPr>
            <a:endParaRPr lang="en-US" sz="2800" dirty="0">
              <a:solidFill>
                <a:schemeClr val="tx1">
                  <a:alpha val="80000"/>
                </a:schemeClr>
              </a:solidFill>
              <a:latin typeface="Aptos" panose="020B0004020202020204" pitchFamily="34" charset="0"/>
            </a:endParaRPr>
          </a:p>
          <a:p>
            <a:pPr>
              <a:lnSpc>
                <a:spcPct val="90000"/>
              </a:lnSpc>
              <a:spcAft>
                <a:spcPts val="600"/>
              </a:spcAft>
            </a:pPr>
            <a:r>
              <a:rPr lang="en-US" sz="2800" b="1" dirty="0">
                <a:solidFill>
                  <a:schemeClr val="tx1">
                    <a:alpha val="80000"/>
                  </a:schemeClr>
                </a:solidFill>
                <a:latin typeface="Aptos"/>
              </a:rPr>
              <a:t>Workshop Feedback: </a:t>
            </a:r>
            <a:r>
              <a:rPr lang="en-US" sz="2800" u="sng" dirty="0">
                <a:solidFill>
                  <a:schemeClr val="tx1">
                    <a:alpha val="80000"/>
                  </a:schemeClr>
                </a:solidFill>
                <a:effectLst/>
                <a:latin typeface="Aptos"/>
                <a:hlinkClick r:id="rId5">
                  <a:extLst>
                    <a:ext uri="{A12FA001-AC4F-418D-AE19-62706E023703}">
                      <ahyp:hlinkClr xmlns:ahyp="http://schemas.microsoft.com/office/drawing/2018/hyperlinkcolor" val="tx"/>
                    </a:ext>
                  </a:extLst>
                </a:hlinkClick>
              </a:rPr>
              <a:t>https://www.surveymonkey.com/r/Digitalandyou</a:t>
            </a:r>
            <a:endParaRPr lang="en-US" sz="2800" u="sng">
              <a:solidFill>
                <a:schemeClr val="tx1">
                  <a:alpha val="80000"/>
                </a:schemeClr>
              </a:solidFill>
              <a:effectLst/>
              <a:latin typeface="Aptos"/>
            </a:endParaRPr>
          </a:p>
          <a:p>
            <a:pPr marL="285750" indent="-285750">
              <a:lnSpc>
                <a:spcPct val="90000"/>
              </a:lnSpc>
              <a:spcAft>
                <a:spcPts val="600"/>
              </a:spcAft>
              <a:buFont typeface="Wingdings" panose="05000000000000000000" pitchFamily="2" charset="2"/>
              <a:buChar char="Ø"/>
            </a:pPr>
            <a:endParaRPr lang="en-US" sz="2800" b="1" dirty="0">
              <a:solidFill>
                <a:schemeClr val="tx1">
                  <a:alpha val="80000"/>
                </a:schemeClr>
              </a:solidFill>
              <a:latin typeface="Aptos" panose="020B0004020202020204" pitchFamily="34" charset="0"/>
            </a:endParaRPr>
          </a:p>
          <a:p>
            <a:pPr marL="285750" indent="-285750">
              <a:lnSpc>
                <a:spcPct val="90000"/>
              </a:lnSpc>
              <a:spcAft>
                <a:spcPts val="600"/>
              </a:spcAft>
              <a:buFont typeface="Wingdings" panose="05000000000000000000" pitchFamily="2" charset="2"/>
              <a:buChar char="Ø"/>
            </a:pPr>
            <a:r>
              <a:rPr lang="en-US" sz="2800" b="1" dirty="0">
                <a:solidFill>
                  <a:schemeClr val="tx1">
                    <a:alpha val="80000"/>
                  </a:schemeClr>
                </a:solidFill>
                <a:latin typeface="Aptos" panose="020B0004020202020204" pitchFamily="34" charset="0"/>
              </a:rPr>
              <a:t>Let’s do it now!</a:t>
            </a:r>
          </a:p>
          <a:p>
            <a:pPr marL="228600" indent="-228600">
              <a:lnSpc>
                <a:spcPct val="90000"/>
              </a:lnSpc>
              <a:spcAft>
                <a:spcPts val="600"/>
              </a:spcAft>
              <a:buFont typeface="Arial" panose="020B0604020202020204" pitchFamily="34" charset="0"/>
              <a:buChar char="•"/>
            </a:pPr>
            <a:endParaRPr lang="en-US" sz="1400" dirty="0">
              <a:solidFill>
                <a:schemeClr val="tx1">
                  <a:alpha val="80000"/>
                </a:schemeClr>
              </a:solidFill>
            </a:endParaRPr>
          </a:p>
        </p:txBody>
      </p:sp>
      <p:cxnSp>
        <p:nvCxnSpPr>
          <p:cNvPr id="35" name="Straight Connector 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502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B73784-5FEF-A459-5B72-5D73AA293B93}"/>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b="1" kern="1200">
                <a:solidFill>
                  <a:schemeClr val="tx1"/>
                </a:solidFill>
                <a:latin typeface="+mj-lt"/>
                <a:ea typeface="+mj-ea"/>
                <a:cs typeface="+mj-cs"/>
              </a:rPr>
              <a:t>The Digital and You App</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080E6C44-AD8F-60CB-373A-D030F5213EB1}"/>
              </a:ext>
            </a:extLst>
          </p:cNvPr>
          <p:cNvPicPr>
            <a:picLocks noGrp="1" noChangeAspect="1"/>
          </p:cNvPicPr>
          <p:nvPr>
            <p:ph idx="1"/>
          </p:nvPr>
        </p:nvPicPr>
        <p:blipFill>
          <a:blip r:embed="rId3"/>
          <a:stretch>
            <a:fillRect/>
          </a:stretch>
        </p:blipFill>
        <p:spPr>
          <a:xfrm>
            <a:off x="1087641" y="511293"/>
            <a:ext cx="4008463"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5" name="TextBox 4">
            <a:extLst>
              <a:ext uri="{FF2B5EF4-FFF2-40B4-BE49-F238E27FC236}">
                <a16:creationId xmlns:a16="http://schemas.microsoft.com/office/drawing/2014/main" id="{80B9F8F2-D2FF-317D-33F3-1DB5040BCAD5}"/>
              </a:ext>
            </a:extLst>
          </p:cNvPr>
          <p:cNvSpPr txBox="1"/>
          <p:nvPr/>
        </p:nvSpPr>
        <p:spPr>
          <a:xfrm>
            <a:off x="5894962" y="1984443"/>
            <a:ext cx="5458838" cy="4192520"/>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2800" dirty="0"/>
              <a:t>Find out when workshops are on</a:t>
            </a:r>
          </a:p>
          <a:p>
            <a:pPr marL="457200" indent="-228600">
              <a:lnSpc>
                <a:spcPct val="90000"/>
              </a:lnSpc>
              <a:spcAft>
                <a:spcPts val="600"/>
              </a:spcAft>
              <a:buFont typeface="Arial" panose="020B0604020202020204" pitchFamily="34" charset="0"/>
              <a:buChar char="•"/>
            </a:pPr>
            <a:endParaRPr lang="en-US" sz="2800" dirty="0"/>
          </a:p>
          <a:p>
            <a:pPr marL="457200" indent="-228600">
              <a:lnSpc>
                <a:spcPct val="90000"/>
              </a:lnSpc>
              <a:spcAft>
                <a:spcPts val="600"/>
              </a:spcAft>
              <a:buFont typeface="Arial" panose="020B0604020202020204" pitchFamily="34" charset="0"/>
              <a:buChar char="•"/>
            </a:pPr>
            <a:r>
              <a:rPr lang="en-US" sz="2800" dirty="0"/>
              <a:t>Download Your Certificate</a:t>
            </a:r>
          </a:p>
          <a:p>
            <a:pPr marL="457200" indent="-228600">
              <a:lnSpc>
                <a:spcPct val="90000"/>
              </a:lnSpc>
              <a:spcAft>
                <a:spcPts val="600"/>
              </a:spcAft>
              <a:buFont typeface="Arial" panose="020B0604020202020204" pitchFamily="34" charset="0"/>
              <a:buChar char="•"/>
            </a:pPr>
            <a:endParaRPr lang="en-US" sz="2800" dirty="0"/>
          </a:p>
          <a:p>
            <a:pPr marL="457200" indent="-228600">
              <a:lnSpc>
                <a:spcPct val="90000"/>
              </a:lnSpc>
              <a:spcAft>
                <a:spcPts val="600"/>
              </a:spcAft>
              <a:buFont typeface="Arial" panose="020B0604020202020204" pitchFamily="34" charset="0"/>
              <a:buChar char="•"/>
            </a:pPr>
            <a:r>
              <a:rPr lang="en-US" sz="2800" dirty="0"/>
              <a:t>Access FREE Online Learning through:</a:t>
            </a:r>
          </a:p>
          <a:p>
            <a:pPr marL="914400" lvl="1" indent="-228600">
              <a:lnSpc>
                <a:spcPct val="90000"/>
              </a:lnSpc>
              <a:spcAft>
                <a:spcPts val="600"/>
              </a:spcAft>
              <a:buFont typeface="Arial" panose="020B0604020202020204" pitchFamily="34" charset="0"/>
              <a:buChar char="•"/>
            </a:pPr>
            <a:r>
              <a:rPr lang="en-US" sz="2800" dirty="0"/>
              <a:t>LinkedIn Learning</a:t>
            </a:r>
          </a:p>
          <a:p>
            <a:pPr marL="914400" lvl="1" indent="-228600">
              <a:lnSpc>
                <a:spcPct val="90000"/>
              </a:lnSpc>
              <a:spcAft>
                <a:spcPts val="600"/>
              </a:spcAft>
              <a:buFont typeface="Arial" panose="020B0604020202020204" pitchFamily="34" charset="0"/>
              <a:buChar char="•"/>
            </a:pPr>
            <a:r>
              <a:rPr lang="en-US" sz="2800" dirty="0"/>
              <a:t>Google</a:t>
            </a:r>
          </a:p>
          <a:p>
            <a:pPr marL="914400" lvl="1" indent="-228600">
              <a:lnSpc>
                <a:spcPct val="90000"/>
              </a:lnSpc>
              <a:spcAft>
                <a:spcPts val="600"/>
              </a:spcAft>
              <a:buFont typeface="Arial" panose="020B0604020202020204" pitchFamily="34" charset="0"/>
              <a:buChar char="•"/>
            </a:pPr>
            <a:r>
              <a:rPr lang="en-US" sz="2800" dirty="0" err="1"/>
              <a:t>BeConnected</a:t>
            </a:r>
            <a:endParaRPr lang="en-US" sz="2800" dirty="0"/>
          </a:p>
        </p:txBody>
      </p:sp>
    </p:spTree>
    <p:extLst>
      <p:ext uri="{BB962C8B-B14F-4D97-AF65-F5344CB8AC3E}">
        <p14:creationId xmlns:p14="http://schemas.microsoft.com/office/powerpoint/2010/main" val="1647239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2B1D91CD-4A8C-D5DC-DDE9-6745FB2BDC47}"/>
              </a:ext>
            </a:extLst>
          </p:cNvPr>
          <p:cNvSpPr txBox="1">
            <a:spLocks noChangeArrowheads="1"/>
          </p:cNvSpPr>
          <p:nvPr/>
        </p:nvSpPr>
        <p:spPr bwMode="auto">
          <a:xfrm>
            <a:off x="964162" y="288415"/>
            <a:ext cx="9936000"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dirty="0"/>
              <a:t>Pocket Cinema</a:t>
            </a:r>
          </a:p>
          <a:p>
            <a:pPr marL="342900" indent="-342900">
              <a:buFont typeface="Wingdings" panose="05000000000000000000" pitchFamily="2" charset="2"/>
              <a:buChar char="Ø"/>
            </a:pPr>
            <a:endParaRPr lang="en-US" sz="2400" b="0" i="0" dirty="0">
              <a:effectLst/>
              <a:latin typeface="Aptos" panose="020B0004020202020204" pitchFamily="34" charset="0"/>
            </a:endParaRPr>
          </a:p>
          <a:p>
            <a:pPr marL="342900" indent="-342900">
              <a:buFont typeface="Wingdings" panose="05000000000000000000" pitchFamily="2" charset="2"/>
              <a:buChar char="Ø"/>
            </a:pPr>
            <a:r>
              <a:rPr lang="en-US" sz="2800" b="0" i="0" dirty="0">
                <a:effectLst/>
                <a:latin typeface="Aptos" panose="020B0004020202020204" pitchFamily="34" charset="0"/>
              </a:rPr>
              <a:t>making films with smartphones or tablets, focusing on storytelling and creativity, with minimal gear </a:t>
            </a:r>
          </a:p>
        </p:txBody>
      </p:sp>
      <p:sp>
        <p:nvSpPr>
          <p:cNvPr id="3" name="Text Box 10">
            <a:extLst>
              <a:ext uri="{FF2B5EF4-FFF2-40B4-BE49-F238E27FC236}">
                <a16:creationId xmlns:a16="http://schemas.microsoft.com/office/drawing/2014/main" id="{78E67764-D2A8-0A76-3FA4-BCC012027A40}"/>
              </a:ext>
            </a:extLst>
          </p:cNvPr>
          <p:cNvSpPr txBox="1">
            <a:spLocks noChangeArrowheads="1"/>
          </p:cNvSpPr>
          <p:nvPr/>
        </p:nvSpPr>
        <p:spPr bwMode="auto">
          <a:xfrm>
            <a:off x="964162" y="2683565"/>
            <a:ext cx="9936000" cy="345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l" rtl="0" fontAlgn="base">
              <a:lnSpc>
                <a:spcPts val="4200"/>
              </a:lnSpc>
            </a:pPr>
            <a:r>
              <a:rPr lang="en-US" sz="2800" b="0" i="0" u="none" strike="noStrike" dirty="0">
                <a:solidFill>
                  <a:srgbClr val="000000"/>
                </a:solidFill>
                <a:effectLst/>
              </a:rPr>
              <a:t>Dan Guest</a:t>
            </a:r>
            <a:r>
              <a:rPr lang="en-AU" sz="2800" b="0" i="0" dirty="0">
                <a:solidFill>
                  <a:srgbClr val="000000"/>
                </a:solidFill>
                <a:effectLst/>
              </a:rPr>
              <a:t>​</a:t>
            </a:r>
          </a:p>
          <a:p>
            <a:pPr algn="l" rtl="0" fontAlgn="base">
              <a:lnSpc>
                <a:spcPts val="3375"/>
              </a:lnSpc>
            </a:pPr>
            <a:r>
              <a:rPr lang="en-US" sz="2800" b="0" i="0" dirty="0">
                <a:solidFill>
                  <a:srgbClr val="000000"/>
                </a:solidFill>
                <a:effectLst/>
              </a:rPr>
              <a:t>​</a:t>
            </a:r>
            <a:r>
              <a:rPr lang="en-US" sz="2800" b="0" i="0" u="none" strike="noStrike" dirty="0">
                <a:solidFill>
                  <a:srgbClr val="000000"/>
                </a:solidFill>
                <a:effectLst/>
              </a:rPr>
              <a:t>Digital Inclusion</a:t>
            </a:r>
            <a:r>
              <a:rPr lang="en-US" sz="2800" b="0" i="0" dirty="0">
                <a:solidFill>
                  <a:srgbClr val="000000"/>
                </a:solidFill>
                <a:effectLst/>
              </a:rPr>
              <a:t>​</a:t>
            </a:r>
          </a:p>
          <a:p>
            <a:pPr algn="l" rtl="0" fontAlgn="base">
              <a:lnSpc>
                <a:spcPts val="3900"/>
              </a:lnSpc>
            </a:pPr>
            <a:r>
              <a:rPr lang="en-US" sz="2800" b="0" i="0" u="none" strike="noStrike" dirty="0">
                <a:solidFill>
                  <a:srgbClr val="000000"/>
                </a:solidFill>
                <a:effectLst/>
              </a:rPr>
              <a:t>State Library of Queensland</a:t>
            </a:r>
            <a:r>
              <a:rPr lang="en-AU" sz="2800" b="0" i="0" dirty="0">
                <a:solidFill>
                  <a:srgbClr val="000000"/>
                </a:solidFill>
                <a:effectLst/>
              </a:rPr>
              <a:t>​</a:t>
            </a:r>
          </a:p>
          <a:p>
            <a:pPr algn="l" rtl="0" fontAlgn="base">
              <a:lnSpc>
                <a:spcPts val="2925"/>
              </a:lnSpc>
            </a:pPr>
            <a:r>
              <a:rPr lang="en-AU" sz="2800" b="0" i="0" dirty="0">
                <a:solidFill>
                  <a:srgbClr val="000000"/>
                </a:solidFill>
                <a:effectLst/>
              </a:rPr>
              <a:t>​</a:t>
            </a:r>
          </a:p>
          <a:p>
            <a:pPr algn="l" rtl="0" fontAlgn="base">
              <a:lnSpc>
                <a:spcPts val="2925"/>
              </a:lnSpc>
            </a:pPr>
            <a:endParaRPr lang="en-AU" sz="2800" b="0" i="0" dirty="0">
              <a:solidFill>
                <a:srgbClr val="000000"/>
              </a:solidFill>
              <a:effectLst/>
            </a:endParaRPr>
          </a:p>
          <a:p>
            <a:pPr marL="0" indent="0">
              <a:spcAft>
                <a:spcPts val="800"/>
              </a:spcAft>
              <a:buNone/>
            </a:pPr>
            <a:r>
              <a:rPr lang="en-US" sz="2800" dirty="0">
                <a:cs typeface="Arial" panose="020B0604020202020204" pitchFamily="34" charset="0"/>
              </a:rPr>
              <a:t>Participant introductions and please answer:</a:t>
            </a:r>
            <a:r>
              <a:rPr lang="en-US" sz="2800" b="0" i="0" dirty="0">
                <a:effectLst/>
              </a:rPr>
              <a:t> </a:t>
            </a:r>
          </a:p>
          <a:p>
            <a:pPr rtl="0" fontAlgn="base">
              <a:buFont typeface="Arial" panose="020B0604020202020204" pitchFamily="34" charset="0"/>
              <a:buChar char="•"/>
            </a:pPr>
            <a:r>
              <a:rPr lang="en-US" sz="2800" dirty="0"/>
              <a:t>Have you created any short films?</a:t>
            </a:r>
            <a:r>
              <a:rPr lang="en-US" sz="2800" b="0" i="0" dirty="0">
                <a:effectLst/>
              </a:rPr>
              <a:t> </a:t>
            </a:r>
          </a:p>
          <a:p>
            <a:pPr algn="l" rtl="0" fontAlgn="base">
              <a:lnSpc>
                <a:spcPts val="2925"/>
              </a:lnSpc>
            </a:pPr>
            <a:endParaRPr lang="en-AU" sz="2000" b="0" i="0" dirty="0">
              <a:solidFill>
                <a:srgbClr val="000000"/>
              </a:solidFill>
              <a:effectLst/>
              <a:latin typeface="Segoe UI" panose="020B0502040204020203" pitchFamily="34" charset="0"/>
            </a:endParaRPr>
          </a:p>
        </p:txBody>
      </p:sp>
      <p:sp>
        <p:nvSpPr>
          <p:cNvPr id="4" name="Rectangle 3">
            <a:extLst>
              <a:ext uri="{FF2B5EF4-FFF2-40B4-BE49-F238E27FC236}">
                <a16:creationId xmlns:a16="http://schemas.microsoft.com/office/drawing/2014/main" id="{C780005F-BDD4-2E48-85A1-6AC67A7F04B1}"/>
              </a:ext>
            </a:extLst>
          </p:cNvPr>
          <p:cNvSpPr/>
          <p:nvPr/>
        </p:nvSpPr>
        <p:spPr>
          <a:xfrm>
            <a:off x="11759609" y="0"/>
            <a:ext cx="432391" cy="6858000"/>
          </a:xfrm>
          <a:prstGeom prst="rect">
            <a:avLst/>
          </a:prstGeom>
          <a:solidFill>
            <a:srgbClr val="F15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119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A4050-8AFC-3948-BC3A-8DD313A807FC}"/>
              </a:ext>
            </a:extLst>
          </p:cNvPr>
          <p:cNvSpPr/>
          <p:nvPr/>
        </p:nvSpPr>
        <p:spPr>
          <a:xfrm>
            <a:off x="0" y="6507126"/>
            <a:ext cx="12192000" cy="350874"/>
          </a:xfrm>
          <a:prstGeom prst="rect">
            <a:avLst/>
          </a:prstGeom>
          <a:solidFill>
            <a:srgbClr val="F15A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4">
            <a:extLst>
              <a:ext uri="{FF2B5EF4-FFF2-40B4-BE49-F238E27FC236}">
                <a16:creationId xmlns:a16="http://schemas.microsoft.com/office/drawing/2014/main" id="{E6985BC5-24A3-3FFA-D602-BBB15A886358}"/>
              </a:ext>
            </a:extLst>
          </p:cNvPr>
          <p:cNvSpPr txBox="1">
            <a:spLocks noChangeArrowheads="1"/>
          </p:cNvSpPr>
          <p:nvPr/>
        </p:nvSpPr>
        <p:spPr bwMode="auto">
          <a:xfrm>
            <a:off x="1127125" y="283327"/>
            <a:ext cx="99360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AU" sz="3800" b="1" i="0" u="none" strike="noStrike" kern="1200" cap="none" spc="0" normalizeH="0" baseline="0" noProof="0">
                <a:ln>
                  <a:noFill/>
                </a:ln>
                <a:solidFill>
                  <a:prstClr val="black"/>
                </a:solidFill>
                <a:effectLst/>
                <a:uLnTx/>
                <a:uFillTx/>
                <a:latin typeface="Figtree Black" pitchFamily="2" charset="0"/>
                <a:ea typeface="+mn-ea"/>
                <a:cs typeface="Arial" panose="020B0604020202020204" pitchFamily="34" charset="0"/>
              </a:rPr>
              <a:t>Overview</a:t>
            </a:r>
          </a:p>
        </p:txBody>
      </p:sp>
      <p:sp>
        <p:nvSpPr>
          <p:cNvPr id="4" name="Text Box 10">
            <a:extLst>
              <a:ext uri="{FF2B5EF4-FFF2-40B4-BE49-F238E27FC236}">
                <a16:creationId xmlns:a16="http://schemas.microsoft.com/office/drawing/2014/main" id="{CEAC5691-2F46-D93B-BBB0-BF12DFABA8CF}"/>
              </a:ext>
            </a:extLst>
          </p:cNvPr>
          <p:cNvSpPr txBox="1">
            <a:spLocks noChangeArrowheads="1"/>
          </p:cNvSpPr>
          <p:nvPr/>
        </p:nvSpPr>
        <p:spPr bwMode="auto">
          <a:xfrm>
            <a:off x="1127125" y="1094874"/>
            <a:ext cx="9936000" cy="505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noAutofit/>
          </a:bodyPr>
          <a:lstStyle/>
          <a:p>
            <a:pPr marL="0" indent="0">
              <a:buNone/>
            </a:pPr>
            <a:r>
              <a:rPr lang="en-AU" sz="2400" b="0" i="0" dirty="0">
                <a:effectLst/>
                <a:latin typeface="Aptos Display" panose="020B0004020202020204" pitchFamily="34" charset="0"/>
              </a:rPr>
              <a:t>10:00 – 10:15 | Introduction (15 min)</a:t>
            </a:r>
          </a:p>
          <a:p>
            <a:pPr marL="0" indent="0">
              <a:buNone/>
            </a:pPr>
            <a:r>
              <a:rPr lang="en-US" sz="2400" b="0" i="0" dirty="0">
                <a:effectLst/>
                <a:latin typeface="Aptos Display" panose="020B0004020202020204" pitchFamily="34" charset="0"/>
              </a:rPr>
              <a:t>10:15 – 10:30 | Online Security and Privacy Essentials (15 min) </a:t>
            </a:r>
            <a:r>
              <a:rPr lang="en-AU" sz="2400" b="0" i="0" dirty="0">
                <a:effectLst/>
                <a:latin typeface="Aptos Display" panose="020B0004020202020204" pitchFamily="34" charset="0"/>
              </a:rPr>
              <a:t> </a:t>
            </a:r>
          </a:p>
          <a:p>
            <a:pPr marL="0" indent="0">
              <a:buNone/>
            </a:pPr>
            <a:r>
              <a:rPr lang="en-US" sz="2400" b="0" i="0" dirty="0">
                <a:effectLst/>
                <a:latin typeface="Aptos Display"/>
              </a:rPr>
              <a:t>10:30 – </a:t>
            </a:r>
            <a:r>
              <a:rPr lang="en-US" sz="2400" dirty="0">
                <a:latin typeface="Aptos Display"/>
              </a:rPr>
              <a:t>11:20</a:t>
            </a:r>
            <a:r>
              <a:rPr lang="en-US" sz="2400" b="0" i="0" dirty="0">
                <a:effectLst/>
                <a:latin typeface="Aptos Display"/>
              </a:rPr>
              <a:t> | Basics of Pocket Filmmaking (</a:t>
            </a:r>
            <a:r>
              <a:rPr lang="en-US" sz="2400" dirty="0">
                <a:latin typeface="Aptos Display"/>
              </a:rPr>
              <a:t>50</a:t>
            </a:r>
            <a:r>
              <a:rPr lang="en-US" sz="2400" b="0" i="0" dirty="0">
                <a:effectLst/>
                <a:latin typeface="Aptos Display"/>
              </a:rPr>
              <a:t> min) </a:t>
            </a:r>
            <a:endParaRPr lang="en-AU" sz="2400" dirty="0">
              <a:latin typeface="Aptos Display"/>
            </a:endParaRPr>
          </a:p>
          <a:p>
            <a:r>
              <a:rPr lang="en-AU" sz="2400" b="0" i="0" dirty="0">
                <a:effectLst/>
                <a:latin typeface="Aptos Display"/>
              </a:rPr>
              <a:t>11:20 – 12:00 | Filming (</a:t>
            </a:r>
            <a:r>
              <a:rPr lang="en-AU" sz="2400" dirty="0">
                <a:latin typeface="Aptos Display"/>
              </a:rPr>
              <a:t>40</a:t>
            </a:r>
            <a:r>
              <a:rPr lang="en-AU" sz="2400" b="0" i="0" dirty="0">
                <a:effectLst/>
                <a:latin typeface="Aptos Display"/>
              </a:rPr>
              <a:t> min) </a:t>
            </a:r>
            <a:endParaRPr lang="nb-NO" sz="2400" dirty="0">
              <a:latin typeface="Aptos Display"/>
            </a:endParaRPr>
          </a:p>
          <a:p>
            <a:pPr marL="0" indent="0">
              <a:buNone/>
            </a:pPr>
            <a:r>
              <a:rPr lang="en-AU" sz="2400" b="0" i="0" dirty="0">
                <a:effectLst/>
                <a:latin typeface="Aptos Display" panose="020B0004020202020204" pitchFamily="34" charset="0"/>
              </a:rPr>
              <a:t>12:00 – 13:00 | Lunch Break (60 min) </a:t>
            </a:r>
          </a:p>
          <a:p>
            <a:r>
              <a:rPr lang="en-US" sz="2400" b="0" i="0" dirty="0">
                <a:effectLst/>
                <a:latin typeface="Aptos Display"/>
              </a:rPr>
              <a:t>13:00 – </a:t>
            </a:r>
            <a:r>
              <a:rPr lang="en-US" sz="2400" dirty="0">
                <a:latin typeface="Aptos Display"/>
              </a:rPr>
              <a:t>13:40</a:t>
            </a:r>
            <a:r>
              <a:rPr lang="en-US" sz="2400" b="0" i="0" dirty="0">
                <a:effectLst/>
                <a:latin typeface="Aptos Display"/>
              </a:rPr>
              <a:t> | </a:t>
            </a:r>
            <a:r>
              <a:rPr lang="fr-FR" sz="2400" b="0" i="0" dirty="0" err="1">
                <a:effectLst/>
                <a:latin typeface="Aptos Display"/>
              </a:rPr>
              <a:t>Filming</a:t>
            </a:r>
            <a:r>
              <a:rPr lang="fr-FR" sz="2400" b="0" i="0" dirty="0">
                <a:effectLst/>
                <a:latin typeface="Aptos Display"/>
              </a:rPr>
              <a:t> </a:t>
            </a:r>
            <a:r>
              <a:rPr lang="fr-FR" sz="2400" b="0" i="0" dirty="0" err="1">
                <a:effectLst/>
                <a:latin typeface="Aptos Display"/>
              </a:rPr>
              <a:t>cont</a:t>
            </a:r>
            <a:r>
              <a:rPr lang="fr-FR" sz="2400" b="0" i="0" dirty="0">
                <a:effectLst/>
                <a:latin typeface="Aptos Display"/>
              </a:rPr>
              <a:t>. (</a:t>
            </a:r>
            <a:r>
              <a:rPr lang="fr-FR" sz="2400" dirty="0">
                <a:latin typeface="Aptos Display"/>
              </a:rPr>
              <a:t>40</a:t>
            </a:r>
            <a:r>
              <a:rPr lang="fr-FR" sz="2400" b="0" i="0" dirty="0">
                <a:effectLst/>
                <a:latin typeface="Aptos Display"/>
              </a:rPr>
              <a:t> min)</a:t>
            </a:r>
            <a:endParaRPr lang="en-US" sz="2400" b="0" i="0" dirty="0">
              <a:effectLst/>
              <a:latin typeface="Aptos Display"/>
            </a:endParaRPr>
          </a:p>
          <a:p>
            <a:pPr marL="0" indent="0">
              <a:buNone/>
            </a:pPr>
            <a:r>
              <a:rPr lang="en-US" sz="2400" dirty="0">
                <a:latin typeface="Aptos Display"/>
              </a:rPr>
              <a:t>13:40 – 14:00 | Copyright, Permissions &amp; Authenticity (20 min) </a:t>
            </a:r>
            <a:endParaRPr lang="en-AU" sz="2400" dirty="0">
              <a:latin typeface="Aptos Display"/>
            </a:endParaRPr>
          </a:p>
          <a:p>
            <a:pPr marL="0" indent="0">
              <a:buNone/>
            </a:pPr>
            <a:r>
              <a:rPr lang="en-US" sz="2400" b="0" i="0" dirty="0">
                <a:effectLst/>
                <a:latin typeface="Aptos Display"/>
              </a:rPr>
              <a:t>14:00 – 15:00 | Editing and post production (</a:t>
            </a:r>
            <a:r>
              <a:rPr lang="en-US" sz="2400" dirty="0">
                <a:latin typeface="Aptos Display"/>
              </a:rPr>
              <a:t>60</a:t>
            </a:r>
            <a:r>
              <a:rPr lang="en-US" sz="2400" b="0" i="0" dirty="0">
                <a:effectLst/>
                <a:latin typeface="Aptos Display"/>
              </a:rPr>
              <a:t> min) </a:t>
            </a:r>
          </a:p>
          <a:p>
            <a:pPr marL="0" indent="0">
              <a:buNone/>
            </a:pPr>
            <a:r>
              <a:rPr lang="en-US" sz="2400" b="0" i="0" dirty="0">
                <a:effectLst/>
                <a:latin typeface="Aptos Display" panose="020B0004020202020204" pitchFamily="34" charset="0"/>
              </a:rPr>
              <a:t>15:00 – 15:10 | Break (10 min) </a:t>
            </a:r>
          </a:p>
          <a:p>
            <a:pPr marL="0" indent="0">
              <a:buNone/>
            </a:pPr>
            <a:r>
              <a:rPr lang="en-US" sz="2400" b="0" i="0" dirty="0">
                <a:effectLst/>
                <a:latin typeface="Aptos Display" panose="020B0004020202020204" pitchFamily="34" charset="0"/>
              </a:rPr>
              <a:t>15:10 – 15:30 | Final Presentations and Feedback (20 min) </a:t>
            </a:r>
          </a:p>
          <a:p>
            <a:pPr marL="0" indent="0">
              <a:buNone/>
            </a:pPr>
            <a:r>
              <a:rPr lang="en-US" sz="2400" b="0" i="0" dirty="0">
                <a:effectLst/>
                <a:latin typeface="Aptos Display" panose="020B0004020202020204" pitchFamily="34" charset="0"/>
              </a:rPr>
              <a:t>15:30 – 15:</a:t>
            </a:r>
            <a:r>
              <a:rPr lang="en-US" sz="2400" dirty="0">
                <a:latin typeface="Aptos Display" panose="020B0004020202020204" pitchFamily="34" charset="0"/>
              </a:rPr>
              <a:t>45</a:t>
            </a:r>
            <a:r>
              <a:rPr lang="en-US" sz="2400" b="0" i="0" dirty="0">
                <a:effectLst/>
                <a:latin typeface="Aptos Display" panose="020B0004020202020204" pitchFamily="34" charset="0"/>
              </a:rPr>
              <a:t> | Distribution and Sharing (15 min) </a:t>
            </a:r>
          </a:p>
          <a:p>
            <a:pPr marL="0" indent="0">
              <a:buNone/>
            </a:pPr>
            <a:r>
              <a:rPr lang="en-US" sz="2400" b="0" i="0" dirty="0">
                <a:effectLst/>
                <a:latin typeface="Aptos Display" panose="020B0004020202020204" pitchFamily="34" charset="0"/>
              </a:rPr>
              <a:t>15:45 – 16:00 | Conclusion and Next Steps (15 min)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A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6219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20B6-744B-1FBD-395A-CE700014CF2C}"/>
              </a:ext>
            </a:extLst>
          </p:cNvPr>
          <p:cNvSpPr>
            <a:spLocks noGrp="1"/>
          </p:cNvSpPr>
          <p:nvPr>
            <p:ph type="title"/>
          </p:nvPr>
        </p:nvSpPr>
        <p:spPr>
          <a:xfrm>
            <a:off x="6536763" y="576263"/>
            <a:ext cx="4609177" cy="2967606"/>
          </a:xfrm>
        </p:spPr>
        <p:txBody>
          <a:bodyPr vert="horz" lIns="91440" tIns="45720" rIns="91440" bIns="45720" rtlCol="0" anchor="b">
            <a:normAutofit/>
          </a:bodyPr>
          <a:lstStyle/>
          <a:p>
            <a:r>
              <a:rPr lang="en-US" sz="4800"/>
              <a:t>Online Security and Privacy essentials</a:t>
            </a:r>
          </a:p>
        </p:txBody>
      </p:sp>
      <p:sp>
        <p:nvSpPr>
          <p:cNvPr id="4" name="TextBox 3">
            <a:extLst>
              <a:ext uri="{FF2B5EF4-FFF2-40B4-BE49-F238E27FC236}">
                <a16:creationId xmlns:a16="http://schemas.microsoft.com/office/drawing/2014/main" id="{BB8EDEBD-E758-C345-61F7-F5854DC7483C}"/>
              </a:ext>
            </a:extLst>
          </p:cNvPr>
          <p:cNvSpPr txBox="1"/>
          <p:nvPr/>
        </p:nvSpPr>
        <p:spPr>
          <a:xfrm>
            <a:off x="6536763" y="3764975"/>
            <a:ext cx="4609177" cy="219268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pPr>
            <a:r>
              <a:rPr lang="en-US" sz="2400">
                <a:hlinkClick r:id="rId3"/>
              </a:rPr>
              <a:t>Free online safety presentations | Be Connected</a:t>
            </a:r>
            <a:endParaRPr lang="en-US" sz="2400"/>
          </a:p>
        </p:txBody>
      </p:sp>
      <p:pic>
        <p:nvPicPr>
          <p:cNvPr id="8" name="Graphic 7" descr="Laptop Secure">
            <a:extLst>
              <a:ext uri="{FF2B5EF4-FFF2-40B4-BE49-F238E27FC236}">
                <a16:creationId xmlns:a16="http://schemas.microsoft.com/office/drawing/2014/main" id="{6BC0C737-BF3A-FA3F-B827-3C4586772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14" y="687444"/>
            <a:ext cx="3051857" cy="3051857"/>
          </a:xfrm>
          <a:prstGeom prst="rect">
            <a:avLst/>
          </a:prstGeom>
        </p:spPr>
      </p:pic>
      <p:pic>
        <p:nvPicPr>
          <p:cNvPr id="5" name="Picture 4">
            <a:extLst>
              <a:ext uri="{FF2B5EF4-FFF2-40B4-BE49-F238E27FC236}">
                <a16:creationId xmlns:a16="http://schemas.microsoft.com/office/drawing/2014/main" id="{F9D942C8-5DD0-0E9F-B5DF-AFC9915110B5}"/>
              </a:ext>
            </a:extLst>
          </p:cNvPr>
          <p:cNvPicPr>
            <a:picLocks noChangeAspect="1"/>
          </p:cNvPicPr>
          <p:nvPr/>
        </p:nvPicPr>
        <p:blipFill>
          <a:blip r:embed="rId6"/>
          <a:stretch>
            <a:fillRect/>
          </a:stretch>
        </p:blipFill>
        <p:spPr>
          <a:xfrm>
            <a:off x="3322691" y="701465"/>
            <a:ext cx="2759866" cy="5411503"/>
          </a:xfrm>
          <a:prstGeom prst="rect">
            <a:avLst/>
          </a:prstGeom>
        </p:spPr>
      </p:pic>
    </p:spTree>
    <p:extLst>
      <p:ext uri="{BB962C8B-B14F-4D97-AF65-F5344CB8AC3E}">
        <p14:creationId xmlns:p14="http://schemas.microsoft.com/office/powerpoint/2010/main" val="2198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7E11-F849-0D9D-CCD1-AE42459B0DD7}"/>
              </a:ext>
            </a:extLst>
          </p:cNvPr>
          <p:cNvSpPr>
            <a:spLocks noGrp="1"/>
          </p:cNvSpPr>
          <p:nvPr>
            <p:ph type="title"/>
          </p:nvPr>
        </p:nvSpPr>
        <p:spPr/>
        <p:txBody>
          <a:bodyPr/>
          <a:lstStyle/>
          <a:p>
            <a:r>
              <a:rPr lang="en-US" dirty="0"/>
              <a:t>Password generator/Passphrase</a:t>
            </a:r>
          </a:p>
        </p:txBody>
      </p:sp>
      <p:sp>
        <p:nvSpPr>
          <p:cNvPr id="3" name="Content Placeholder 2">
            <a:extLst>
              <a:ext uri="{FF2B5EF4-FFF2-40B4-BE49-F238E27FC236}">
                <a16:creationId xmlns:a16="http://schemas.microsoft.com/office/drawing/2014/main" id="{F4E59FE4-BF05-924C-EAB2-498E598E5D91}"/>
              </a:ext>
            </a:extLst>
          </p:cNvPr>
          <p:cNvSpPr>
            <a:spLocks noGrp="1"/>
          </p:cNvSpPr>
          <p:nvPr>
            <p:ph idx="1"/>
          </p:nvPr>
        </p:nvSpPr>
        <p:spPr>
          <a:xfrm>
            <a:off x="838200" y="1454046"/>
            <a:ext cx="10515600" cy="4722917"/>
          </a:xfrm>
        </p:spPr>
        <p:txBody>
          <a:bodyPr/>
          <a:lstStyle/>
          <a:p>
            <a:pPr marL="0" indent="0">
              <a:buNone/>
            </a:pPr>
            <a:r>
              <a:rPr lang="en-US" dirty="0"/>
              <a:t>You can find complex password generators online:</a:t>
            </a:r>
          </a:p>
          <a:p>
            <a:pPr marL="0" indent="0">
              <a:buNone/>
            </a:pPr>
            <a:r>
              <a:rPr lang="en-US" dirty="0">
                <a:hlinkClick r:id="rId3"/>
              </a:rPr>
              <a:t>https://bitwarden.com/password-generator/</a:t>
            </a:r>
            <a:endParaRPr lang="en-US" dirty="0"/>
          </a:p>
          <a:p>
            <a:pPr marL="0" indent="0">
              <a:buNone/>
            </a:pPr>
            <a:endParaRPr lang="en-US" dirty="0"/>
          </a:p>
          <a:p>
            <a:pPr marL="0" indent="0">
              <a:buNone/>
            </a:pPr>
            <a:r>
              <a:rPr lang="en-US" dirty="0"/>
              <a:t>Or consider the “Passphrase”</a:t>
            </a:r>
          </a:p>
          <a:p>
            <a:pPr marL="0" indent="0">
              <a:buNone/>
            </a:pPr>
            <a:r>
              <a:rPr lang="en-US" dirty="0"/>
              <a:t>Long – 14 characters</a:t>
            </a:r>
          </a:p>
          <a:p>
            <a:pPr marL="0" indent="0">
              <a:buNone/>
            </a:pPr>
            <a:r>
              <a:rPr lang="en-US" dirty="0"/>
              <a:t>Nonsense – not a common phrase, link 3 unrelated words with punctuation.</a:t>
            </a:r>
          </a:p>
          <a:p>
            <a:pPr marL="0" indent="0">
              <a:buNone/>
            </a:pPr>
            <a:endParaRPr lang="en-US" dirty="0"/>
          </a:p>
          <a:p>
            <a:pPr marL="0" indent="0">
              <a:buNone/>
            </a:pPr>
            <a:r>
              <a:rPr lang="en-US" dirty="0"/>
              <a:t>E.g. Camera-wall-plant22</a:t>
            </a:r>
          </a:p>
        </p:txBody>
      </p:sp>
    </p:spTree>
    <p:extLst>
      <p:ext uri="{BB962C8B-B14F-4D97-AF65-F5344CB8AC3E}">
        <p14:creationId xmlns:p14="http://schemas.microsoft.com/office/powerpoint/2010/main" val="165084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A4050-8AFC-3948-BC3A-8DD313A807FC}"/>
              </a:ext>
            </a:extLst>
          </p:cNvPr>
          <p:cNvSpPr/>
          <p:nvPr/>
        </p:nvSpPr>
        <p:spPr>
          <a:xfrm>
            <a:off x="0" y="6507126"/>
            <a:ext cx="12192000" cy="350874"/>
          </a:xfrm>
          <a:prstGeom prst="rect">
            <a:avLst/>
          </a:prstGeom>
          <a:solidFill>
            <a:srgbClr val="FFC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4">
            <a:extLst>
              <a:ext uri="{FF2B5EF4-FFF2-40B4-BE49-F238E27FC236}">
                <a16:creationId xmlns:a16="http://schemas.microsoft.com/office/drawing/2014/main" id="{EEC62978-A5A6-8678-A3BB-D4187BCDCB17}"/>
              </a:ext>
            </a:extLst>
          </p:cNvPr>
          <p:cNvSpPr txBox="1">
            <a:spLocks noChangeArrowheads="1"/>
          </p:cNvSpPr>
          <p:nvPr/>
        </p:nvSpPr>
        <p:spPr bwMode="auto">
          <a:xfrm>
            <a:off x="799365" y="494051"/>
            <a:ext cx="102637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a:t>Basics of Pocket Filmmaking</a:t>
            </a:r>
            <a:endParaRPr lang="en-AU" sz="3800" b="1">
              <a:latin typeface="Figtree ExtraBold" pitchFamily="2" charset="0"/>
              <a:cs typeface="Arial" panose="020B0604020202020204" pitchFamily="34" charset="0"/>
            </a:endParaRPr>
          </a:p>
        </p:txBody>
      </p:sp>
      <p:sp>
        <p:nvSpPr>
          <p:cNvPr id="6" name="Text Box 10">
            <a:extLst>
              <a:ext uri="{FF2B5EF4-FFF2-40B4-BE49-F238E27FC236}">
                <a16:creationId xmlns:a16="http://schemas.microsoft.com/office/drawing/2014/main" id="{917A295D-03E1-501A-373A-AF8D54D7C8F8}"/>
              </a:ext>
            </a:extLst>
          </p:cNvPr>
          <p:cNvSpPr txBox="1">
            <a:spLocks noChangeArrowheads="1"/>
          </p:cNvSpPr>
          <p:nvPr/>
        </p:nvSpPr>
        <p:spPr bwMode="auto">
          <a:xfrm>
            <a:off x="799365" y="1240971"/>
            <a:ext cx="5505183" cy="484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nSpc>
                <a:spcPct val="90000"/>
              </a:lnSpc>
              <a:spcAft>
                <a:spcPts val="600"/>
              </a:spcAft>
            </a:pPr>
            <a:r>
              <a:rPr lang="en-US" sz="2800">
                <a:latin typeface="Aptos" panose="020B0004020202020204" pitchFamily="34" charset="0"/>
              </a:rPr>
              <a:t>Some ideas from the </a:t>
            </a:r>
            <a:r>
              <a:rPr lang="en-US" sz="2800" err="1">
                <a:latin typeface="Aptos" panose="020B0004020202020204" pitchFamily="34" charset="0"/>
              </a:rPr>
              <a:t>Herberton</a:t>
            </a:r>
            <a:r>
              <a:rPr lang="en-US" sz="2800">
                <a:latin typeface="Aptos" panose="020B0004020202020204" pitchFamily="34" charset="0"/>
              </a:rPr>
              <a:t> Pocket Film Festival:</a:t>
            </a:r>
            <a:endParaRPr lang="en-US" sz="2800">
              <a:highlight>
                <a:srgbClr val="FFFF00"/>
              </a:highlight>
            </a:endParaRPr>
          </a:p>
          <a:p>
            <a:pPr>
              <a:lnSpc>
                <a:spcPct val="90000"/>
              </a:lnSpc>
              <a:spcAft>
                <a:spcPts val="600"/>
              </a:spcAft>
            </a:pPr>
            <a:endParaRPr lang="en-US" sz="2800"/>
          </a:p>
          <a:p>
            <a:pPr>
              <a:lnSpc>
                <a:spcPct val="90000"/>
              </a:lnSpc>
              <a:spcAft>
                <a:spcPts val="600"/>
              </a:spcAft>
            </a:pPr>
            <a:endParaRPr lang="en-US" sz="2800"/>
          </a:p>
          <a:p>
            <a:pPr>
              <a:lnSpc>
                <a:spcPct val="90000"/>
              </a:lnSpc>
              <a:spcAft>
                <a:spcPts val="600"/>
              </a:spcAft>
            </a:pPr>
            <a:endParaRPr lang="en-US" sz="2800"/>
          </a:p>
          <a:p>
            <a:pPr>
              <a:lnSpc>
                <a:spcPct val="90000"/>
              </a:lnSpc>
              <a:spcAft>
                <a:spcPts val="600"/>
              </a:spcAft>
            </a:pPr>
            <a:endParaRPr lang="en-US" sz="2800"/>
          </a:p>
          <a:p>
            <a:pPr>
              <a:spcAft>
                <a:spcPts val="800"/>
              </a:spcAft>
            </a:pPr>
            <a:endParaRPr lang="en-US" sz="3200"/>
          </a:p>
          <a:p>
            <a:pPr>
              <a:spcAft>
                <a:spcPts val="800"/>
              </a:spcAft>
            </a:pPr>
            <a:endParaRPr lang="en-US" sz="3200" b="0" i="0">
              <a:effectLst/>
            </a:endParaRPr>
          </a:p>
          <a:p>
            <a:pPr marL="342900" indent="-342900">
              <a:spcAft>
                <a:spcPts val="800"/>
              </a:spcAft>
              <a:buFont typeface="Arial" panose="020B0604020202020204" pitchFamily="34" charset="0"/>
              <a:buChar char="•"/>
            </a:pPr>
            <a:endParaRPr lang="en-AU" sz="3000">
              <a:latin typeface="Figtree Medium" pitchFamily="2" charset="0"/>
              <a:cs typeface="Arial" panose="020B0604020202020204" pitchFamily="34" charset="0"/>
            </a:endParaRPr>
          </a:p>
        </p:txBody>
      </p:sp>
      <p:pic>
        <p:nvPicPr>
          <p:cNvPr id="3" name="Online Media 7" title="Static News Reel   Nell Withrington">
            <a:hlinkClick r:id="" action="ppaction://media"/>
            <a:extLst>
              <a:ext uri="{FF2B5EF4-FFF2-40B4-BE49-F238E27FC236}">
                <a16:creationId xmlns:a16="http://schemas.microsoft.com/office/drawing/2014/main" id="{D8B768F1-EBDD-F300-0E8B-370428C8A8B4}"/>
              </a:ext>
            </a:extLst>
          </p:cNvPr>
          <p:cNvPicPr>
            <a:picLocks noRot="1" noChangeAspect="1"/>
          </p:cNvPicPr>
          <p:nvPr>
            <a:videoFile r:link="rId1"/>
          </p:nvPr>
        </p:nvPicPr>
        <p:blipFill>
          <a:blip r:embed="rId5"/>
          <a:stretch>
            <a:fillRect/>
          </a:stretch>
        </p:blipFill>
        <p:spPr>
          <a:xfrm>
            <a:off x="433136" y="2506041"/>
            <a:ext cx="5662864" cy="3199518"/>
          </a:xfrm>
          <a:prstGeom prst="rect">
            <a:avLst/>
          </a:prstGeom>
        </p:spPr>
      </p:pic>
      <p:pic>
        <p:nvPicPr>
          <p:cNvPr id="4" name="Online Media 4" title="Rachel Hoare Choral Workshop 2023   Peter Whalley Thompson Tom King">
            <a:hlinkClick r:id="" action="ppaction://media"/>
            <a:extLst>
              <a:ext uri="{FF2B5EF4-FFF2-40B4-BE49-F238E27FC236}">
                <a16:creationId xmlns:a16="http://schemas.microsoft.com/office/drawing/2014/main" id="{6B4D3885-5FA5-6D01-A7C2-34A5B54E0A75}"/>
              </a:ext>
            </a:extLst>
          </p:cNvPr>
          <p:cNvPicPr>
            <a:picLocks noRot="1" noChangeAspect="1"/>
          </p:cNvPicPr>
          <p:nvPr>
            <a:videoFile r:link="rId2"/>
          </p:nvPr>
        </p:nvPicPr>
        <p:blipFill>
          <a:blip r:embed="rId6"/>
          <a:stretch>
            <a:fillRect/>
          </a:stretch>
        </p:blipFill>
        <p:spPr>
          <a:xfrm>
            <a:off x="6647820" y="2560320"/>
            <a:ext cx="5410105" cy="3056709"/>
          </a:xfrm>
          <a:prstGeom prst="rect">
            <a:avLst/>
          </a:prstGeom>
        </p:spPr>
      </p:pic>
    </p:spTree>
    <p:extLst>
      <p:ext uri="{BB962C8B-B14F-4D97-AF65-F5344CB8AC3E}">
        <p14:creationId xmlns:p14="http://schemas.microsoft.com/office/powerpoint/2010/main" val="150542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4"/>
                </p:tgtEl>
              </p:cMediaNode>
            </p:video>
            <p:video>
              <p:cMediaNode vol="80000">
                <p:cTn id="22"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7A4050-8AFC-3948-BC3A-8DD313A807FC}"/>
              </a:ext>
            </a:extLst>
          </p:cNvPr>
          <p:cNvSpPr/>
          <p:nvPr/>
        </p:nvSpPr>
        <p:spPr>
          <a:xfrm>
            <a:off x="0" y="6507126"/>
            <a:ext cx="12192000" cy="350874"/>
          </a:xfrm>
          <a:prstGeom prst="rect">
            <a:avLst/>
          </a:prstGeom>
          <a:solidFill>
            <a:srgbClr val="FFC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4">
            <a:extLst>
              <a:ext uri="{FF2B5EF4-FFF2-40B4-BE49-F238E27FC236}">
                <a16:creationId xmlns:a16="http://schemas.microsoft.com/office/drawing/2014/main" id="{EEC62978-A5A6-8678-A3BB-D4187BCDCB17}"/>
              </a:ext>
            </a:extLst>
          </p:cNvPr>
          <p:cNvSpPr txBox="1">
            <a:spLocks noChangeArrowheads="1"/>
          </p:cNvSpPr>
          <p:nvPr/>
        </p:nvSpPr>
        <p:spPr bwMode="auto">
          <a:xfrm>
            <a:off x="1127123" y="414302"/>
            <a:ext cx="9936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600"/>
              <a:t>Basics of Pocket Filmmaking </a:t>
            </a:r>
            <a:endParaRPr lang="en-AU" sz="3800" b="1">
              <a:latin typeface="Figtree ExtraBold" pitchFamily="2" charset="0"/>
              <a:cs typeface="Arial" panose="020B0604020202020204" pitchFamily="34" charset="0"/>
            </a:endParaRPr>
          </a:p>
        </p:txBody>
      </p:sp>
      <p:sp>
        <p:nvSpPr>
          <p:cNvPr id="6" name="Text Box 10">
            <a:extLst>
              <a:ext uri="{FF2B5EF4-FFF2-40B4-BE49-F238E27FC236}">
                <a16:creationId xmlns:a16="http://schemas.microsoft.com/office/drawing/2014/main" id="{917A295D-03E1-501A-373A-AF8D54D7C8F8}"/>
              </a:ext>
            </a:extLst>
          </p:cNvPr>
          <p:cNvSpPr txBox="1">
            <a:spLocks noChangeArrowheads="1"/>
          </p:cNvSpPr>
          <p:nvPr/>
        </p:nvSpPr>
        <p:spPr bwMode="auto">
          <a:xfrm>
            <a:off x="1127123" y="1240971"/>
            <a:ext cx="9935999" cy="4842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noAutofit/>
          </a:bodyPr>
          <a:lstStyle/>
          <a:p>
            <a:pPr>
              <a:lnSpc>
                <a:spcPct val="90000"/>
              </a:lnSpc>
              <a:spcAft>
                <a:spcPts val="600"/>
              </a:spcAft>
            </a:pPr>
            <a:r>
              <a:rPr lang="en-US" sz="2400" b="1" dirty="0"/>
              <a:t>Equipment Overview</a:t>
            </a:r>
            <a:r>
              <a:rPr lang="en-US" sz="2400" dirty="0"/>
              <a:t>: </a:t>
            </a:r>
          </a:p>
          <a:p>
            <a:pPr>
              <a:lnSpc>
                <a:spcPct val="90000"/>
              </a:lnSpc>
              <a:spcAft>
                <a:spcPts val="600"/>
              </a:spcAft>
            </a:pPr>
            <a:r>
              <a:rPr lang="en-US" sz="2400" dirty="0"/>
              <a:t>iPad/tablet (plus tripod and external microphone if available)</a:t>
            </a:r>
          </a:p>
          <a:p>
            <a:pPr marL="342900" indent="-342900">
              <a:lnSpc>
                <a:spcPct val="90000"/>
              </a:lnSpc>
              <a:spcAft>
                <a:spcPts val="600"/>
              </a:spcAft>
              <a:buFont typeface="Arial" panose="020B0604020202020204" pitchFamily="34" charset="0"/>
              <a:buChar char="•"/>
            </a:pPr>
            <a:r>
              <a:rPr lang="en-US" sz="2400" dirty="0"/>
              <a:t>Camera app</a:t>
            </a:r>
          </a:p>
          <a:p>
            <a:pPr marL="342900" indent="-342900">
              <a:lnSpc>
                <a:spcPct val="90000"/>
              </a:lnSpc>
              <a:spcAft>
                <a:spcPts val="600"/>
              </a:spcAft>
              <a:buFont typeface="Arial" panose="020B0604020202020204" pitchFamily="34" charset="0"/>
              <a:buChar char="•"/>
            </a:pPr>
            <a:r>
              <a:rPr lang="en-US" sz="2400" dirty="0"/>
              <a:t>iMovie app</a:t>
            </a:r>
          </a:p>
          <a:p>
            <a:pPr>
              <a:lnSpc>
                <a:spcPct val="90000"/>
              </a:lnSpc>
              <a:spcAft>
                <a:spcPts val="600"/>
              </a:spcAft>
            </a:pPr>
            <a:endParaRPr lang="en-US" sz="2400" dirty="0"/>
          </a:p>
          <a:p>
            <a:pPr>
              <a:lnSpc>
                <a:spcPct val="90000"/>
              </a:lnSpc>
              <a:spcAft>
                <a:spcPts val="600"/>
              </a:spcAft>
            </a:pPr>
            <a:r>
              <a:rPr lang="en-US" sz="2400" dirty="0"/>
              <a:t>We will work in pairs to create a short film later today.</a:t>
            </a:r>
          </a:p>
          <a:p>
            <a:pPr>
              <a:lnSpc>
                <a:spcPct val="90000"/>
              </a:lnSpc>
              <a:spcAft>
                <a:spcPts val="600"/>
              </a:spcAft>
            </a:pPr>
            <a:endParaRPr lang="en-US" sz="2400" dirty="0"/>
          </a:p>
          <a:p>
            <a:pPr>
              <a:lnSpc>
                <a:spcPct val="90000"/>
              </a:lnSpc>
              <a:spcAft>
                <a:spcPts val="600"/>
              </a:spcAft>
            </a:pPr>
            <a:r>
              <a:rPr lang="en-US" sz="2400" b="1" dirty="0"/>
              <a:t>Basic Camera Techniques: </a:t>
            </a:r>
          </a:p>
          <a:p>
            <a:pPr marL="342900" indent="-342900">
              <a:lnSpc>
                <a:spcPct val="90000"/>
              </a:lnSpc>
              <a:spcAft>
                <a:spcPts val="600"/>
              </a:spcAft>
              <a:buFont typeface="Arial" panose="020B0604020202020204" pitchFamily="34" charset="0"/>
              <a:buChar char="•"/>
            </a:pPr>
            <a:r>
              <a:rPr lang="en-US" sz="2400" dirty="0"/>
              <a:t>Framing - Rule of thirds</a:t>
            </a:r>
          </a:p>
          <a:p>
            <a:pPr marL="342900" indent="-342900">
              <a:lnSpc>
                <a:spcPct val="90000"/>
              </a:lnSpc>
              <a:spcAft>
                <a:spcPts val="600"/>
              </a:spcAft>
              <a:buFont typeface="Arial" panose="020B0604020202020204" pitchFamily="34" charset="0"/>
              <a:buChar char="•"/>
            </a:pPr>
            <a:r>
              <a:rPr lang="en-US" sz="2400" dirty="0"/>
              <a:t>Camera angles</a:t>
            </a:r>
          </a:p>
          <a:p>
            <a:pPr marL="342900" indent="-342900">
              <a:lnSpc>
                <a:spcPct val="90000"/>
              </a:lnSpc>
              <a:spcAft>
                <a:spcPts val="600"/>
              </a:spcAft>
              <a:buFont typeface="Arial" panose="020B0604020202020204" pitchFamily="34" charset="0"/>
              <a:buChar char="•"/>
            </a:pPr>
            <a:r>
              <a:rPr lang="en-US" sz="2400" dirty="0"/>
              <a:t>Basic camera movements (pan, tilt, zoom)</a:t>
            </a:r>
          </a:p>
          <a:p>
            <a:pPr marL="457200" indent="-457200">
              <a:spcAft>
                <a:spcPts val="800"/>
              </a:spcAft>
              <a:buFont typeface="Arial" panose="020B0604020202020204" pitchFamily="34" charset="0"/>
              <a:buChar char="•"/>
            </a:pPr>
            <a:endParaRPr lang="en-US" sz="3200" dirty="0"/>
          </a:p>
          <a:p>
            <a:pPr>
              <a:spcAft>
                <a:spcPts val="800"/>
              </a:spcAft>
            </a:pPr>
            <a:endParaRPr lang="en-US" sz="3200" b="0" i="0" dirty="0">
              <a:effectLst/>
            </a:endParaRPr>
          </a:p>
          <a:p>
            <a:pPr marL="342900" indent="-342900">
              <a:spcAft>
                <a:spcPts val="800"/>
              </a:spcAft>
              <a:buFont typeface="Arial" panose="020B0604020202020204" pitchFamily="34" charset="0"/>
              <a:buChar char="•"/>
            </a:pPr>
            <a:endParaRPr lang="en-AU" sz="3000" dirty="0">
              <a:latin typeface="Figtree Medium" pitchFamily="2" charset="0"/>
              <a:cs typeface="Arial" panose="020B0604020202020204" pitchFamily="34" charset="0"/>
            </a:endParaRPr>
          </a:p>
        </p:txBody>
      </p:sp>
    </p:spTree>
    <p:extLst>
      <p:ext uri="{BB962C8B-B14F-4D97-AF65-F5344CB8AC3E}">
        <p14:creationId xmlns:p14="http://schemas.microsoft.com/office/powerpoint/2010/main" val="3116635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CF5F66-41A8-11EB-3DC8-3E86F081AA80}"/>
              </a:ext>
            </a:extLst>
          </p:cNvPr>
          <p:cNvPicPr>
            <a:picLocks noChangeAspect="1"/>
          </p:cNvPicPr>
          <p:nvPr/>
        </p:nvPicPr>
        <p:blipFill>
          <a:blip r:embed="rId3"/>
          <a:stretch>
            <a:fillRect/>
          </a:stretch>
        </p:blipFill>
        <p:spPr>
          <a:xfrm>
            <a:off x="882316" y="457200"/>
            <a:ext cx="10427368" cy="5943600"/>
          </a:xfrm>
          <a:prstGeom prst="rect">
            <a:avLst/>
          </a:prstGeom>
        </p:spPr>
      </p:pic>
      <p:sp>
        <p:nvSpPr>
          <p:cNvPr id="2" name="TextBox 1">
            <a:extLst>
              <a:ext uri="{FF2B5EF4-FFF2-40B4-BE49-F238E27FC236}">
                <a16:creationId xmlns:a16="http://schemas.microsoft.com/office/drawing/2014/main" id="{1296C8DF-FB80-28C7-D280-14C1F7188BAD}"/>
              </a:ext>
            </a:extLst>
          </p:cNvPr>
          <p:cNvSpPr txBox="1"/>
          <p:nvPr/>
        </p:nvSpPr>
        <p:spPr>
          <a:xfrm>
            <a:off x="880004" y="6400800"/>
            <a:ext cx="4759046" cy="369332"/>
          </a:xfrm>
          <a:prstGeom prst="rect">
            <a:avLst/>
          </a:prstGeom>
          <a:noFill/>
        </p:spPr>
        <p:txBody>
          <a:bodyPr wrap="square" rtlCol="0">
            <a:spAutoFit/>
          </a:bodyPr>
          <a:lstStyle/>
          <a:p>
            <a:r>
              <a:rPr lang="en-US" sz="1800" b="0" i="1" dirty="0">
                <a:solidFill>
                  <a:schemeClr val="bg1"/>
                </a:solidFill>
                <a:effectLst/>
                <a:latin typeface="Matter-Regular"/>
              </a:rPr>
              <a:t>“The Shining” (1980). Warner Bros</a:t>
            </a:r>
            <a:r>
              <a:rPr lang="en-US" sz="1800" b="0" i="1" dirty="0">
                <a:solidFill>
                  <a:srgbClr val="000000"/>
                </a:solidFill>
                <a:effectLst/>
                <a:latin typeface="Matter-Regular"/>
              </a:rPr>
              <a:t>.</a:t>
            </a:r>
            <a:endParaRPr lang="en-US" dirty="0"/>
          </a:p>
        </p:txBody>
      </p:sp>
    </p:spTree>
    <p:extLst>
      <p:ext uri="{BB962C8B-B14F-4D97-AF65-F5344CB8AC3E}">
        <p14:creationId xmlns:p14="http://schemas.microsoft.com/office/powerpoint/2010/main" val="1809030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e Library of Queensland PowerPoint template 2021 FINAL v2" id="{E9E6E6BF-6447-480B-84CC-56CA0FB101AC}" vid="{8E426768-5E3A-4C31-A0A7-119CD9C5130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leaseseeAlexforchanged xmlns="0f6ad198-7fd2-4677-910c-da11a55a0b7c" xsi:nil="true"/>
    <TaxCatchAll xmlns="1ee88c58-bf48-4917-ad2e-d2dd85d23203" xsi:nil="true"/>
    <lcf76f155ced4ddcb4097134ff3c332f xmlns="0f6ad198-7fd2-4677-910c-da11a55a0b7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B6E91BB1A15F48AAA1DD17631284B3" ma:contentTypeVersion="19" ma:contentTypeDescription="Create a new document." ma:contentTypeScope="" ma:versionID="b7a3621259170de1eaed0179b1b377cf">
  <xsd:schema xmlns:xsd="http://www.w3.org/2001/XMLSchema" xmlns:xs="http://www.w3.org/2001/XMLSchema" xmlns:p="http://schemas.microsoft.com/office/2006/metadata/properties" xmlns:ns2="0f6ad198-7fd2-4677-910c-da11a55a0b7c" xmlns:ns3="1ee88c58-bf48-4917-ad2e-d2dd85d23203" targetNamespace="http://schemas.microsoft.com/office/2006/metadata/properties" ma:root="true" ma:fieldsID="7695745b18a6b1ee3753a4152bbfff5c" ns2:_="" ns3:_="">
    <xsd:import namespace="0f6ad198-7fd2-4677-910c-da11a55a0b7c"/>
    <xsd:import namespace="1ee88c58-bf48-4917-ad2e-d2dd85d232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ObjectDetectorVersions" minOccurs="0"/>
                <xsd:element ref="ns3:SharedWithUsers" minOccurs="0"/>
                <xsd:element ref="ns3:SharedWithDetails" minOccurs="0"/>
                <xsd:element ref="ns2:MediaServiceSearchProperties" minOccurs="0"/>
                <xsd:element ref="ns2:MediaLengthInSeconds" minOccurs="0"/>
                <xsd:element ref="ns2:PleaseseeAlexforchange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6ad198-7fd2-4677-910c-da11a55a0b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887afb6-b740-45b6-9c28-fce5107743b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PleaseseeAlexforchanged" ma:index="25" nillable="true" ma:displayName="Editing" ma:format="Dropdown" ma:internalName="PleaseseeAlexforchanged">
      <xsd:simpleType>
        <xsd:restriction base="dms:Text">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88c58-bf48-4917-ad2e-d2dd85d2320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4328a31-50ab-4ef0-b6ac-b9a547012153}" ma:internalName="TaxCatchAll" ma:showField="CatchAllData" ma:web="1ee88c58-bf48-4917-ad2e-d2dd85d2320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CE8216-C527-411E-B574-6EE9D41C6EFE}">
  <ds:schemaRefs>
    <ds:schemaRef ds:uri="http://schemas.microsoft.com/sharepoint/v3/contenttype/forms"/>
  </ds:schemaRefs>
</ds:datastoreItem>
</file>

<file path=customXml/itemProps2.xml><?xml version="1.0" encoding="utf-8"?>
<ds:datastoreItem xmlns:ds="http://schemas.openxmlformats.org/officeDocument/2006/customXml" ds:itemID="{4E82DE77-20DA-4853-844C-3C1D60F19EE6}">
  <ds:schemaRefs>
    <ds:schemaRef ds:uri="http://purl.org/dc/dcmitype/"/>
    <ds:schemaRef ds:uri="http://schemas.openxmlformats.org/package/2006/metadata/core-properties"/>
    <ds:schemaRef ds:uri="http://schemas.microsoft.com/office/2006/documentManagement/types"/>
    <ds:schemaRef ds:uri="1ee88c58-bf48-4917-ad2e-d2dd85d23203"/>
    <ds:schemaRef ds:uri="http://purl.org/dc/terms/"/>
    <ds:schemaRef ds:uri="http://purl.org/dc/elements/1.1/"/>
    <ds:schemaRef ds:uri="http://schemas.microsoft.com/office/infopath/2007/PartnerControls"/>
    <ds:schemaRef ds:uri="0f6ad198-7fd2-4677-910c-da11a55a0b7c"/>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AF15F87-73C1-4261-9EE0-6A348DEA9D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6ad198-7fd2-4677-910c-da11a55a0b7c"/>
    <ds:schemaRef ds:uri="1ee88c58-bf48-4917-ad2e-d2dd85d232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1395</TotalTime>
  <Words>3925</Words>
  <Application>Microsoft Office PowerPoint</Application>
  <PresentationFormat>Widescreen</PresentationFormat>
  <Paragraphs>449</Paragraphs>
  <Slides>28</Slides>
  <Notes>28</Notes>
  <HiddenSlides>0</HiddenSlides>
  <MMClips>7</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1_Office Theme</vt:lpstr>
      <vt:lpstr>Pocket Cinema</vt:lpstr>
      <vt:lpstr>PowerPoint Presentation</vt:lpstr>
      <vt:lpstr>PowerPoint Presentation</vt:lpstr>
      <vt:lpstr>PowerPoint Presentation</vt:lpstr>
      <vt:lpstr>Online Security and Privacy essentials</vt:lpstr>
      <vt:lpstr>Password generator/Passphrase</vt:lpstr>
      <vt:lpstr>PowerPoint Presentation</vt:lpstr>
      <vt:lpstr>PowerPoint Presentation</vt:lpstr>
      <vt:lpstr>PowerPoint Presentation</vt:lpstr>
      <vt:lpstr>PowerPoint Presentation</vt:lpstr>
      <vt:lpstr>Filming techniques – Pan and Zoom</vt:lpstr>
      <vt:lpstr>PowerPoint Presentation</vt:lpstr>
      <vt:lpstr>Story Arc</vt:lpstr>
      <vt:lpstr>Visual Story telling</vt:lpstr>
      <vt:lpstr>Traditional stories</vt:lpstr>
      <vt:lpstr>PowerPoint Presentation</vt:lpstr>
      <vt:lpstr>Filming Techniques &amp; Practice</vt:lpstr>
      <vt:lpstr>PowerPoint Presentation</vt:lpstr>
      <vt:lpstr>PowerPoint Presentation</vt:lpstr>
      <vt:lpstr>Permissions &amp; Authenticity</vt:lpstr>
      <vt:lpstr>Authentic and Respectful editing</vt:lpstr>
      <vt:lpstr>PowerPoint Presentation</vt:lpstr>
      <vt:lpstr>PowerPoint Presentation</vt:lpstr>
      <vt:lpstr>PowerPoint Presentation</vt:lpstr>
      <vt:lpstr>Distribution and sharing</vt:lpstr>
      <vt:lpstr>PowerPoint Presentation</vt:lpstr>
      <vt:lpstr>PowerPoint Presentation</vt:lpstr>
      <vt:lpstr>The Digital and You App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Guest</dc:creator>
  <cp:lastModifiedBy>Daniel Guest</cp:lastModifiedBy>
  <cp:revision>29</cp:revision>
  <cp:lastPrinted>2025-02-07T01:19:33Z</cp:lastPrinted>
  <dcterms:created xsi:type="dcterms:W3CDTF">2025-01-19T22:50:28Z</dcterms:created>
  <dcterms:modified xsi:type="dcterms:W3CDTF">2025-03-20T02:54:14Z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0x0101003EB6E91BB1A15F48AAA1DD17631284B3</vt:lpwstr>
  </property>
  <property fmtid="{D5CDD505-2E9C-101B-9397-08002B2CF9AE}" pid="3" name="MediaServiceImageTags">
    <vt:lpwstr/>
  </property>
</Properties>
</file>