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C88B8-AE2D-4178-94A2-681EDB0F8D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7A623F-BC49-4C63-B270-0D4ECAA4F3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E8EEF2-3497-4122-8E1E-025480116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28C67-587B-41D7-A4BF-445ED7D319A6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31D2D-CE7E-4ED2-8A21-A505EBD67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D628A-5646-41F7-B1EA-15E51A39B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2AE3-9BB8-4C39-B5D5-DAF96DE9FE7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37950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A5B9E-D932-4B31-B8A2-0F68D6C19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8B7078-D630-4043-AC53-931155BBC7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7DCA3-5F80-4158-A4FF-9E2492F5A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28C67-587B-41D7-A4BF-445ED7D319A6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DC6FC7-CAB2-4FBE-8BA8-77CFF98F2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D07869-DAF7-4202-939E-8268F3447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2AE3-9BB8-4C39-B5D5-DAF96DE9FE7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8808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6E4593-0006-487C-A915-9474803D86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FAC1E1-6086-4210-AEEE-4D35BC7EA2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AC5889-303F-4688-A984-B47984BBB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28C67-587B-41D7-A4BF-445ED7D319A6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538D4C-3BC5-4167-925E-E16F72FEB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E726F3-1294-45B7-9D1C-0AAC79798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2AE3-9BB8-4C39-B5D5-DAF96DE9FE7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25793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E3CDA-2A35-418E-8C13-0AFB330BE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C4D42-1EB1-4B26-B31F-581E56DB0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016FB7-A852-4CB9-9F0D-4DC72BFE5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28C67-587B-41D7-A4BF-445ED7D319A6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88FAA8-9C69-44C7-8039-EDA9F38D3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FC2335-818D-407A-BDEF-D5549CB46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2AE3-9BB8-4C39-B5D5-DAF96DE9FE7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2322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8C277-52B7-40D8-9DAF-DA6077739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8F5A47-91D2-49FD-8246-385C0A7CD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B406-CC76-4321-97D5-511296116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28C67-587B-41D7-A4BF-445ED7D319A6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2FA63-1D68-4712-B6E6-A14B4E90A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D0FAF-64B6-4308-86C2-A97A03BC1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2AE3-9BB8-4C39-B5D5-DAF96DE9FE7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42791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CF275-BF46-4EE6-A18C-B8468C493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1862B-911D-4322-9F65-CD9BE88CA3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CF8682-C773-49EC-A792-53360DECF4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0AE192-5C4E-4F75-8935-6DD8DBBC9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28C67-587B-41D7-A4BF-445ED7D319A6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CAEDCC-2EB2-4EA4-BCA7-B5C948869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F65683-ED48-4ED1-8D78-F28103732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2AE3-9BB8-4C39-B5D5-DAF96DE9FE7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87813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5658B-70A7-4A47-A76D-04237D40D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DBE404-4AAC-4F2D-A0B1-84EB9477A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828225-3D70-4286-B30A-DA1B532470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F9E727-45D9-4C9A-A75A-18C8CC331A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B9E55C-23F1-4ECC-BDB2-8EDB8A3E4D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9765BB-846D-4F78-8B2F-A8BB8398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28C67-587B-41D7-A4BF-445ED7D319A6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22C198-9D40-4928-9C7B-2352E83E8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9BBE70-7C89-4C38-986E-A31DAF999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2AE3-9BB8-4C39-B5D5-DAF96DE9FE7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13625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724CD-D514-4C36-90B8-37F1581E0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7FB577-487A-4B12-8BD3-D34515F9B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28C67-587B-41D7-A4BF-445ED7D319A6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63D377-225E-45FE-8AC3-4B36AFB14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BF94BE-3BF3-4097-9F90-8C072D6A3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2AE3-9BB8-4C39-B5D5-DAF96DE9FE7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97460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36EFC5-2B2C-4985-ABCC-CAF1A2293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28C67-587B-41D7-A4BF-445ED7D319A6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402C0F-33B6-4E29-B562-36D010F23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6D477C-F65F-48D4-92C7-DB4B08A53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2AE3-9BB8-4C39-B5D5-DAF96DE9FE7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02736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08312-789F-49BD-A31C-C101332DC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C45C9A-B7E3-4640-B679-2E0A5802FA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AD643B-1380-4627-BF4D-59021D184C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237E07-E11D-4C23-B1F4-92D35739F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28C67-587B-41D7-A4BF-445ED7D319A6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D0951D-1DBA-4A41-9F31-7DFE6A92D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C60BA7-88B2-4203-82C9-0CA99427A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2AE3-9BB8-4C39-B5D5-DAF96DE9FE7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8310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1237D-F82E-44B2-B09F-E5241C966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3EE2D8-82B5-48E7-9A0F-E28B445DE2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8F8CEA-7982-47F7-BA83-9CCF343A22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DA502D-EA38-400F-A0B9-A0FFF33F6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28C67-587B-41D7-A4BF-445ED7D319A6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20FAA9-49B7-4EAC-9860-EF5C3302B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F5F9C0-FBFB-426F-868B-00A1478BE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2AE3-9BB8-4C39-B5D5-DAF96DE9FE7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8108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E165A0-1C8E-4364-8769-A11599A59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12A46D-F68F-4EEC-A22D-528D3220CB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8F4D61-59A9-4889-883D-BC4A2972DA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28C67-587B-41D7-A4BF-445ED7D319A6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4F7396-791A-47A7-B098-D65DAE7FDA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B8F9DE-894D-4E72-AB5B-12A54E4B4C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2AE3-9BB8-4C39-B5D5-DAF96DE9FE7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1155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WAIT compare colour men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95801" y="2996953"/>
            <a:ext cx="4038997" cy="3431295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1415480" y="1484785"/>
            <a:ext cx="9361040" cy="830997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200" b="1" dirty="0"/>
              <a:t>The WAIT block can also be used to pause a program while it “waits” for a sensor value to be reached.  </a:t>
            </a:r>
          </a:p>
          <a:p>
            <a:endParaRPr lang="en-AU" sz="1200" b="1" dirty="0"/>
          </a:p>
          <a:p>
            <a:r>
              <a:rPr lang="en-AU" sz="1200" b="1" dirty="0"/>
              <a:t>This is done by  clicking on the “mode” button , selecting the desired sensor to be monitored (Colour in this case) &amp; then selecting the type of change  you’d like the  WAIT block to look for.</a:t>
            </a:r>
            <a:endParaRPr lang="en-AU" sz="1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415480" y="260649"/>
            <a:ext cx="7776864" cy="1015663"/>
          </a:xfrm>
          <a:prstGeom prst="rect">
            <a:avLst/>
          </a:prstGeom>
          <a:ln w="57150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4000" b="1" dirty="0">
                <a:solidFill>
                  <a:srgbClr val="0070C0"/>
                </a:solidFill>
              </a:rPr>
              <a:t>WAIT Block (Colour Sensor)</a:t>
            </a:r>
            <a:endParaRPr lang="en-AU" sz="3200" dirty="0"/>
          </a:p>
          <a:p>
            <a:r>
              <a:rPr lang="en-AU" dirty="0"/>
              <a:t>Using WAIT block to read a colour sensor (PART 1)</a:t>
            </a:r>
            <a:endParaRPr lang="en-AU" sz="2400" dirty="0"/>
          </a:p>
        </p:txBody>
      </p:sp>
      <p:cxnSp>
        <p:nvCxnSpPr>
          <p:cNvPr id="86" name="Straight Arrow Connector 85"/>
          <p:cNvCxnSpPr/>
          <p:nvPr/>
        </p:nvCxnSpPr>
        <p:spPr>
          <a:xfrm>
            <a:off x="6312024" y="3573016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3" name="Picture 22" descr="Wait time blo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12225" y="332656"/>
            <a:ext cx="989459" cy="873052"/>
          </a:xfrm>
          <a:prstGeom prst="rect">
            <a:avLst/>
          </a:prstGeom>
        </p:spPr>
      </p:pic>
      <p:cxnSp>
        <p:nvCxnSpPr>
          <p:cNvPr id="40" name="Straight Arrow Connector 39"/>
          <p:cNvCxnSpPr>
            <a:stCxn id="13" idx="3"/>
          </p:cNvCxnSpPr>
          <p:nvPr/>
        </p:nvCxnSpPr>
        <p:spPr>
          <a:xfrm flipV="1">
            <a:off x="3935760" y="3578533"/>
            <a:ext cx="360040" cy="435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415480" y="3429001"/>
            <a:ext cx="2520280" cy="307777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400" b="1" dirty="0"/>
              <a:t>1. Click on the “mode” button.</a:t>
            </a:r>
            <a:endParaRPr lang="en-AU" sz="1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415480" y="3861048"/>
            <a:ext cx="2448272" cy="1107996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400" b="1" dirty="0"/>
              <a:t>2. Select the sensor to be monitored.</a:t>
            </a:r>
          </a:p>
          <a:p>
            <a:endParaRPr lang="en-AU" sz="1400" b="1" dirty="0"/>
          </a:p>
          <a:p>
            <a:r>
              <a:rPr lang="en-AU" sz="1200" b="1" dirty="0"/>
              <a:t>In this case, “colour sensor” has been selected.</a:t>
            </a:r>
            <a:endParaRPr lang="en-AU" sz="1400" b="1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3863752" y="4005064"/>
            <a:ext cx="432048" cy="551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096000" y="2420889"/>
            <a:ext cx="4752528" cy="1169551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400" b="1" dirty="0"/>
              <a:t>3. Select what change you wish the sensor to detect.</a:t>
            </a:r>
          </a:p>
          <a:p>
            <a:endParaRPr lang="en-AU" sz="1200" b="1" dirty="0"/>
          </a:p>
          <a:p>
            <a:r>
              <a:rPr lang="en-AU" sz="1100" b="1" dirty="0"/>
              <a:t>Compare =  compare what the sensor detects against a value that you select or nominate.</a:t>
            </a:r>
          </a:p>
          <a:p>
            <a:endParaRPr lang="en-AU" sz="1100" b="1" dirty="0"/>
          </a:p>
          <a:p>
            <a:r>
              <a:rPr lang="en-AU" sz="1100" b="1" dirty="0"/>
              <a:t>Change =  “WAIT” until any change in sensor value has been detected.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023992" y="4725144"/>
            <a:ext cx="4752528" cy="1892826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400" b="1" dirty="0"/>
              <a:t>4. Select what “function” of the sensor you wish the sensor to monitor.</a:t>
            </a:r>
            <a:endParaRPr lang="en-AU" sz="1050" b="1" dirty="0"/>
          </a:p>
          <a:p>
            <a:endParaRPr lang="en-AU" sz="1400" b="1" dirty="0"/>
          </a:p>
          <a:p>
            <a:r>
              <a:rPr lang="en-AU" sz="1050" b="1" dirty="0"/>
              <a:t>Some sensors are able to detect more than one thing (function).</a:t>
            </a:r>
          </a:p>
          <a:p>
            <a:r>
              <a:rPr lang="en-AU" sz="1050" b="1" dirty="0"/>
              <a:t>The colour sensor can detect three things:</a:t>
            </a:r>
          </a:p>
          <a:p>
            <a:endParaRPr lang="en-AU" sz="1050" b="1" dirty="0"/>
          </a:p>
          <a:p>
            <a:pPr>
              <a:buFont typeface="Arial" pitchFamily="34" charset="0"/>
              <a:buChar char="•"/>
            </a:pPr>
            <a:r>
              <a:rPr lang="en-AU" sz="1050" b="1" dirty="0"/>
              <a:t> Colour – Detects a specific colour (red, blue, green, etc.)</a:t>
            </a:r>
          </a:p>
          <a:p>
            <a:pPr>
              <a:buFont typeface="Arial" pitchFamily="34" charset="0"/>
              <a:buChar char="•"/>
            </a:pPr>
            <a:r>
              <a:rPr lang="en-AU" sz="1050" b="1" dirty="0"/>
              <a:t> Reflected light intensity – Detects the amount of light reflected back off the mat.</a:t>
            </a:r>
          </a:p>
          <a:p>
            <a:pPr>
              <a:buFont typeface="Arial" pitchFamily="34" charset="0"/>
              <a:buChar char="•"/>
            </a:pPr>
            <a:r>
              <a:rPr lang="en-AU" sz="1050" b="1" dirty="0"/>
              <a:t> Ambient light intensity – Detects the level of ambient light in front of the sensor.</a:t>
            </a:r>
          </a:p>
          <a:p>
            <a:endParaRPr lang="en-AU" sz="1200" b="1" dirty="0"/>
          </a:p>
        </p:txBody>
      </p:sp>
      <p:cxnSp>
        <p:nvCxnSpPr>
          <p:cNvPr id="35" name="Straight Arrow Connector 34"/>
          <p:cNvCxnSpPr/>
          <p:nvPr/>
        </p:nvCxnSpPr>
        <p:spPr>
          <a:xfrm flipH="1">
            <a:off x="8328248" y="4077072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8328248" y="4293096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>
            <a:off x="8328248" y="450912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8832304" y="4077072"/>
            <a:ext cx="0" cy="648072"/>
          </a:xfrm>
          <a:prstGeom prst="line">
            <a:avLst/>
          </a:prstGeom>
          <a:ln w="38100"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Wait Colour Compare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11825" y="3636516"/>
            <a:ext cx="4439545" cy="3168352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1487488" y="1404268"/>
            <a:ext cx="9289032" cy="1754326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100" b="1" dirty="0"/>
              <a:t>In the sequence below, the “wait” block has been set to “colour compare”.  It will “compare” the colour the sensor sees with the colour you’ve selected.</a:t>
            </a:r>
          </a:p>
          <a:p>
            <a:r>
              <a:rPr lang="en-AU" sz="1100" b="1" dirty="0"/>
              <a:t>When the sensor “sees” a colour that matches the one you’ve selected, it will allow the sequence to move to the next block.</a:t>
            </a:r>
          </a:p>
          <a:p>
            <a:endParaRPr lang="en-AU" sz="1100" b="1" dirty="0"/>
          </a:p>
          <a:p>
            <a:r>
              <a:rPr lang="en-AU" sz="1100" b="1" dirty="0"/>
              <a:t>The colour selection drop down box has been opened by clicking on the second selection box .</a:t>
            </a:r>
          </a:p>
          <a:p>
            <a:r>
              <a:rPr lang="en-AU" sz="1100" b="1" dirty="0"/>
              <a:t>Only the number will be shown once a colour has been selected. </a:t>
            </a:r>
          </a:p>
          <a:p>
            <a:endParaRPr lang="en-AU" sz="1100" b="1" dirty="0"/>
          </a:p>
          <a:p>
            <a:r>
              <a:rPr lang="en-AU" sz="1050" b="1" dirty="0"/>
              <a:t>In this sequence, the robot will move forward (TANK block simply turned ON) &amp; the WAIT block will pause the sequence until the colour sensor sees RED (5).</a:t>
            </a:r>
          </a:p>
          <a:p>
            <a:r>
              <a:rPr lang="en-AU" sz="1050" b="1" dirty="0"/>
              <a:t>The robot then stops because the next block is a TANK motor block with the STOP function.</a:t>
            </a:r>
          </a:p>
          <a:p>
            <a:endParaRPr lang="en-AU" sz="1050" b="1" dirty="0"/>
          </a:p>
          <a:p>
            <a:r>
              <a:rPr lang="en-AU" sz="1050" b="1" dirty="0"/>
              <a:t>NOTE:  When using the WAIT block like this, </a:t>
            </a:r>
            <a:r>
              <a:rPr lang="en-AU" sz="1050" b="1" i="1" dirty="0"/>
              <a:t>ensure a block is used after the WAIT block to stop whatever function was turned on before it.</a:t>
            </a:r>
            <a:endParaRPr lang="en-AU" sz="11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1487488" y="260649"/>
            <a:ext cx="7704856" cy="1015663"/>
          </a:xfrm>
          <a:prstGeom prst="rect">
            <a:avLst/>
          </a:prstGeom>
          <a:ln w="57150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4000" b="1" dirty="0">
                <a:solidFill>
                  <a:srgbClr val="0070C0"/>
                </a:solidFill>
              </a:rPr>
              <a:t>WAIT Block (Colour Sensor)</a:t>
            </a:r>
            <a:endParaRPr lang="en-AU" sz="3200" dirty="0"/>
          </a:p>
          <a:p>
            <a:r>
              <a:rPr lang="en-AU" dirty="0"/>
              <a:t>Using WAIT block to read a colour sensor (PART 2)</a:t>
            </a:r>
            <a:endParaRPr lang="en-AU" sz="2400" dirty="0"/>
          </a:p>
        </p:txBody>
      </p:sp>
      <p:pic>
        <p:nvPicPr>
          <p:cNvPr id="23" name="Picture 22" descr="Wait time blo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12225" y="332656"/>
            <a:ext cx="989459" cy="873052"/>
          </a:xfrm>
          <a:prstGeom prst="rect">
            <a:avLst/>
          </a:prstGeom>
        </p:spPr>
      </p:pic>
      <p:cxnSp>
        <p:nvCxnSpPr>
          <p:cNvPr id="40" name="Straight Arrow Connector 39"/>
          <p:cNvCxnSpPr/>
          <p:nvPr/>
        </p:nvCxnSpPr>
        <p:spPr>
          <a:xfrm flipV="1">
            <a:off x="5531283" y="4572620"/>
            <a:ext cx="0" cy="4265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215681" y="5652740"/>
            <a:ext cx="2675643" cy="661720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400" b="1" dirty="0"/>
              <a:t>Select the colour to be detected.</a:t>
            </a:r>
          </a:p>
          <a:p>
            <a:endParaRPr lang="en-AU" sz="1200" b="1" dirty="0"/>
          </a:p>
          <a:p>
            <a:r>
              <a:rPr lang="en-AU" sz="1100" b="1" dirty="0"/>
              <a:t>In this case, RED(5)has been selected.</a:t>
            </a:r>
            <a:endParaRPr lang="en-AU" sz="1200" b="1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5891323" y="6084788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415480" y="4284589"/>
            <a:ext cx="2664296" cy="938719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100" b="1" dirty="0"/>
              <a:t>Note that TANK block has been set to ON.</a:t>
            </a:r>
          </a:p>
          <a:p>
            <a:endParaRPr lang="en-AU" sz="1100" b="1" i="1" dirty="0"/>
          </a:p>
          <a:p>
            <a:r>
              <a:rPr lang="en-AU" sz="1100" b="1" i="1" dirty="0"/>
              <a:t>This makes both motors turn continuously &amp; they won’t turn off until another TANK  block with motor function OFF is used.</a:t>
            </a:r>
          </a:p>
        </p:txBody>
      </p:sp>
      <p:cxnSp>
        <p:nvCxnSpPr>
          <p:cNvPr id="28" name="Straight Connector 27"/>
          <p:cNvCxnSpPr/>
          <p:nvPr/>
        </p:nvCxnSpPr>
        <p:spPr>
          <a:xfrm>
            <a:off x="4091123" y="5004668"/>
            <a:ext cx="1440160" cy="0"/>
          </a:xfrm>
          <a:prstGeom prst="line">
            <a:avLst/>
          </a:prstGeom>
          <a:ln w="381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8040216" y="5004668"/>
            <a:ext cx="2664296" cy="1446550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100" b="1" dirty="0"/>
              <a:t>Note that this TANK block has been set to OFF.</a:t>
            </a:r>
          </a:p>
          <a:p>
            <a:endParaRPr lang="en-AU" sz="1100" b="1" dirty="0"/>
          </a:p>
          <a:p>
            <a:r>
              <a:rPr lang="en-AU" sz="1100" b="1" i="1" dirty="0"/>
              <a:t>This stops the motors after the WAIT block sees the colour RED(5).</a:t>
            </a:r>
          </a:p>
          <a:p>
            <a:endParaRPr lang="en-AU" sz="1100" b="1" i="1" dirty="0"/>
          </a:p>
          <a:p>
            <a:r>
              <a:rPr lang="en-AU" sz="1100" b="1" i="1" dirty="0"/>
              <a:t>If this block wasn’t used, the motors would keep turning.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8112225" y="4572620"/>
            <a:ext cx="11347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8976320" y="3323085"/>
            <a:ext cx="1872208" cy="584775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600" b="1" i="1" dirty="0"/>
              <a:t>Make sure correct ports are selected!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6312024" y="3420492"/>
            <a:ext cx="2664296" cy="0"/>
          </a:xfrm>
          <a:prstGeom prst="line">
            <a:avLst/>
          </a:prstGeom>
          <a:ln w="381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7608168" y="3420492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312024" y="3420492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8544272" y="3420492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529</Words>
  <Application>Microsoft Office PowerPoint</Application>
  <PresentationFormat>Widescreen</PresentationFormat>
  <Paragraphs>46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Corinna Baerhold</dc:creator>
  <cp:lastModifiedBy>Corinna Baerhold</cp:lastModifiedBy>
  <cp:revision>1</cp:revision>
  <dcterms:created xsi:type="dcterms:W3CDTF">2019-05-20T05:41:36Z</dcterms:created>
  <dcterms:modified xsi:type="dcterms:W3CDTF">2019-05-20T05:42:05Z</dcterms:modified>
</cp:coreProperties>
</file>