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66" r:id="rId3"/>
    <p:sldId id="28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A3F92-F365-4597-A69F-00ED707F69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A3052D-1881-4D1D-96FF-E09F752388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7439B-8D66-44E1-AD35-F439FF6A0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94B9-EA08-451F-8859-5CB3B5EC8F4E}" type="datetimeFigureOut">
              <a:rPr lang="en-AU" smtClean="0"/>
              <a:t>20/05/2019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C3121A-240E-4DEF-8C77-8069A0B30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F4287-FD22-40EB-97BA-758A61F22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C86-0E1D-4990-9F53-BB9BE1095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876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4672-AFD0-4398-8308-0DF5BD09B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5ABB5C-9811-46F3-8771-B196193647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031D0-7A7B-45CB-BD04-0EE9C4C04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94B9-EA08-451F-8859-5CB3B5EC8F4E}" type="datetimeFigureOut">
              <a:rPr lang="en-AU" smtClean="0"/>
              <a:t>20/05/2019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94C83-D3D0-44E6-A154-966EDAF2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C8DB6-0A3F-41C0-9716-53F028F54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C86-0E1D-4990-9F53-BB9BE1095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7778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23B443-B3E5-4126-9539-68864F2F2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B59B1C-0DA0-465D-A8C9-FB6D89D46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1A26A-6F66-4A6A-8716-0846E739B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94B9-EA08-451F-8859-5CB3B5EC8F4E}" type="datetimeFigureOut">
              <a:rPr lang="en-AU" smtClean="0"/>
              <a:t>20/05/2019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CFCD0-775F-4664-A44E-7D479EE14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A5AA6-C342-4F00-B6A4-57C896724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C86-0E1D-4990-9F53-BB9BE1095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1855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47A4B-768D-4659-BDE8-DA7643CC3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C882C-0EF5-44D3-9B2A-424A05FAA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09E1B-9FFB-42F2-9E71-531DA82BF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94B9-EA08-451F-8859-5CB3B5EC8F4E}" type="datetimeFigureOut">
              <a:rPr lang="en-AU" smtClean="0"/>
              <a:t>20/05/2019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42DBC-EB57-4DAD-BDED-4F0338C97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CE5F1-31B9-4804-9DF3-3CBB31838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C86-0E1D-4990-9F53-BB9BE1095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227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274DC-871C-4D29-A9A2-9C58BF7FC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6B4D55-6E89-44E4-A5C3-C1D3FCB94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434C2-E776-490D-B99A-6E3E7CF64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94B9-EA08-451F-8859-5CB3B5EC8F4E}" type="datetimeFigureOut">
              <a:rPr lang="en-AU" smtClean="0"/>
              <a:t>20/05/2019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99503-3839-493C-95C5-6EB1C308B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378F9-2731-4915-9FDA-11702626E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C86-0E1D-4990-9F53-BB9BE1095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3563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00075-3245-4545-B1F4-A164C33B1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EEF01-B174-4258-A2B0-C227509626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6C9D22-5B36-44E0-BD34-9FDFEA471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40D6F-553D-48BF-9B7F-BC41CA735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94B9-EA08-451F-8859-5CB3B5EC8F4E}" type="datetimeFigureOut">
              <a:rPr lang="en-AU" smtClean="0"/>
              <a:t>20/05/2019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9126B-732D-4FD9-8556-C17486B08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2DAED-0AA1-47D5-9712-CAFE2708F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C86-0E1D-4990-9F53-BB9BE1095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62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1C1A7-111C-4F07-9684-693414E48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AC832-E65F-43C9-87DD-9C6DF07BD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E415E5-70C5-43EE-9876-6A8EA13BFA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679D44-D75F-4A29-9FAE-309682D78F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7B42A-F377-49CD-BF2B-6B5EFF358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E8FF1D-58EB-4D8E-8B3D-A13259E32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94B9-EA08-451F-8859-5CB3B5EC8F4E}" type="datetimeFigureOut">
              <a:rPr lang="en-AU" smtClean="0"/>
              <a:t>20/05/2019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5DD661-4202-4B63-A942-2AE2906E4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499070-8EEA-4550-9812-2B6C1F6CE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C86-0E1D-4990-9F53-BB9BE1095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6354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7D84D-A444-40FB-AC39-863D417C4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F74524-2204-4972-8F34-8CDFC8B69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94B9-EA08-451F-8859-5CB3B5EC8F4E}" type="datetimeFigureOut">
              <a:rPr lang="en-AU" smtClean="0"/>
              <a:t>20/05/2019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0F91A5-6DAD-4789-AC81-569B0E931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760265-64B1-47BA-8A37-B59488313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C86-0E1D-4990-9F53-BB9BE1095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146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29BB6C-47AE-4266-9CCF-E8C615B11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94B9-EA08-451F-8859-5CB3B5EC8F4E}" type="datetimeFigureOut">
              <a:rPr lang="en-AU" smtClean="0"/>
              <a:t>20/05/2019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A31BFF-43A7-48E7-8FFE-8DF34C730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775A3B-BEE2-4E83-AB85-15BB1D924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C86-0E1D-4990-9F53-BB9BE1095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766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C8E4A-26A4-480E-8FE1-8FD22F5D0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34ED0-A7B3-4E24-A747-124ACD052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4A10E3-21B6-454C-8C6C-65D9890E8C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103A2-1B29-41C3-905A-229E9C29F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94B9-EA08-451F-8859-5CB3B5EC8F4E}" type="datetimeFigureOut">
              <a:rPr lang="en-AU" smtClean="0"/>
              <a:t>20/05/2019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C1F64F-14DF-447D-BF6D-2BBE09082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6B462C-5EE7-41B4-B458-644AE70E2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C86-0E1D-4990-9F53-BB9BE1095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4440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4A7D6-062D-4645-8693-ED5934934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2D75DA-7A30-42F5-8D4D-CCF40A2116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CC2511-F141-47D7-8A51-A80D2F98FA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22ECA1-D8BF-426D-A7E7-7EBD70BEB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94B9-EA08-451F-8859-5CB3B5EC8F4E}" type="datetimeFigureOut">
              <a:rPr lang="en-AU" smtClean="0"/>
              <a:t>20/05/2019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4F366-3F23-48EB-8056-62A2569A2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CA8409-495C-4689-95F9-FF498B88C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50C86-0E1D-4990-9F53-BB9BE1095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388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8F31F2-AE3A-4D77-B669-E87086DCF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65E07B-F19A-4F59-AE53-9BE827090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9FB9C-AA0E-4E18-91F2-5A78F1B123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394B9-EA08-451F-8859-5CB3B5EC8F4E}" type="datetimeFigureOut">
              <a:rPr lang="en-AU" smtClean="0"/>
              <a:t>20/05/2019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253D3-B365-4D26-82EC-CCE18DE39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E2BAD-70B6-41E0-9343-FC0FAD95DE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50C86-0E1D-4990-9F53-BB9BE10959B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288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WAIT compare ultrasonic men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95800" y="2507076"/>
            <a:ext cx="4176464" cy="3615917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415480" y="1484785"/>
            <a:ext cx="9361040" cy="830997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200" b="1" dirty="0"/>
              <a:t>The WAIT block can be used to pause a program while it “waits” for a sensor value to be reached.  </a:t>
            </a:r>
          </a:p>
          <a:p>
            <a:endParaRPr lang="en-AU" sz="1200" b="1" dirty="0"/>
          </a:p>
          <a:p>
            <a:r>
              <a:rPr lang="en-AU" sz="1200" b="1" dirty="0"/>
              <a:t>This is done by  clicking on the “mode” button , selecting the desired sensor to be monitored (Ultrasonic in this case) &amp; then selecting the type of change  you’d like the  wait block to look for.</a:t>
            </a:r>
            <a:endParaRPr lang="en-AU" sz="1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15480" y="260649"/>
            <a:ext cx="8784976" cy="1015663"/>
          </a:xfrm>
          <a:prstGeom prst="rect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4000" b="1" dirty="0">
                <a:solidFill>
                  <a:srgbClr val="0070C0"/>
                </a:solidFill>
              </a:rPr>
              <a:t>WAIT Block (Ultrasonic Sensor)</a:t>
            </a:r>
            <a:endParaRPr lang="en-AU" sz="3200" dirty="0"/>
          </a:p>
          <a:p>
            <a:r>
              <a:rPr lang="en-AU" dirty="0"/>
              <a:t>Using WAIT block to read distance using the ultrasonic sensor (PART 1)</a:t>
            </a:r>
            <a:endParaRPr lang="en-AU" sz="2400" dirty="0"/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6312024" y="3573016"/>
            <a:ext cx="0" cy="13681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3" name="Picture 22" descr="Wait time blo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048329" y="332656"/>
            <a:ext cx="989459" cy="873052"/>
          </a:xfrm>
          <a:prstGeom prst="rect">
            <a:avLst/>
          </a:prstGeom>
        </p:spPr>
      </p:pic>
      <p:cxnSp>
        <p:nvCxnSpPr>
          <p:cNvPr id="40" name="Straight Arrow Connector 39"/>
          <p:cNvCxnSpPr>
            <a:stCxn id="13" idx="3"/>
          </p:cNvCxnSpPr>
          <p:nvPr/>
        </p:nvCxnSpPr>
        <p:spPr>
          <a:xfrm flipV="1">
            <a:off x="3935760" y="3146485"/>
            <a:ext cx="360040" cy="435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415480" y="2996953"/>
            <a:ext cx="2520280" cy="307777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400" b="1" dirty="0"/>
              <a:t>1. Click on the “mode” button.</a:t>
            </a:r>
            <a:endParaRPr lang="en-AU" sz="1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415480" y="4365104"/>
            <a:ext cx="2448272" cy="1107996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400" b="1" dirty="0"/>
              <a:t>2. Select the sensor to be monitored.</a:t>
            </a:r>
          </a:p>
          <a:p>
            <a:endParaRPr lang="en-AU" sz="1400" b="1" dirty="0"/>
          </a:p>
          <a:p>
            <a:r>
              <a:rPr lang="en-AU" sz="1200" b="1" dirty="0"/>
              <a:t>In this case, “colour sensor” has been selected.</a:t>
            </a:r>
            <a:endParaRPr lang="en-AU" sz="1400" b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863752" y="5085184"/>
            <a:ext cx="432048" cy="55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96000" y="2420889"/>
            <a:ext cx="4752528" cy="1169551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400" b="1" dirty="0"/>
              <a:t>3. Select what change you wish the sensor to detect.</a:t>
            </a:r>
          </a:p>
          <a:p>
            <a:endParaRPr lang="en-AU" sz="1200" b="1" dirty="0"/>
          </a:p>
          <a:p>
            <a:r>
              <a:rPr lang="en-AU" sz="1100" b="1" dirty="0"/>
              <a:t>Compare =  compares what the sensor detects against a value that you select or nominate.</a:t>
            </a:r>
          </a:p>
          <a:p>
            <a:endParaRPr lang="en-AU" sz="1100" b="1" dirty="0"/>
          </a:p>
          <a:p>
            <a:r>
              <a:rPr lang="en-AU" sz="1100" b="1" dirty="0"/>
              <a:t>Change =  “WAIT” until any change in sensor value has been detected.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88088" y="4077073"/>
            <a:ext cx="2576736" cy="307777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400" b="1" dirty="0"/>
              <a:t>4. Select “Distance Centimetres”</a:t>
            </a:r>
            <a:endParaRPr lang="en-AU" sz="1200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7464152" y="436510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WAIT ultrasonic OPERATOR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75521" y="3861048"/>
            <a:ext cx="1878943" cy="2808312"/>
          </a:xfrm>
          <a:prstGeom prst="rect">
            <a:avLst/>
          </a:prstGeom>
        </p:spPr>
      </p:pic>
      <p:sp>
        <p:nvSpPr>
          <p:cNvPr id="51" name="TextBox 50"/>
          <p:cNvSpPr txBox="1"/>
          <p:nvPr/>
        </p:nvSpPr>
        <p:spPr>
          <a:xfrm>
            <a:off x="3647728" y="4941168"/>
            <a:ext cx="6768752" cy="1569660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100" b="1" dirty="0"/>
              <a:t>- WAIT block will trigger when sensor distance </a:t>
            </a:r>
            <a:r>
              <a:rPr lang="en-AU" sz="1100" b="1" dirty="0">
                <a:solidFill>
                  <a:srgbClr val="FF0000"/>
                </a:solidFill>
              </a:rPr>
              <a:t>EQUALS</a:t>
            </a:r>
            <a:r>
              <a:rPr lang="en-AU" sz="1100" b="1" dirty="0"/>
              <a:t> the set trigger distance (NOT RECOMMENDED)</a:t>
            </a:r>
          </a:p>
          <a:p>
            <a:endParaRPr lang="en-AU" sz="600" b="1" dirty="0"/>
          </a:p>
          <a:p>
            <a:r>
              <a:rPr lang="en-AU" sz="1100" b="1" dirty="0"/>
              <a:t>- WAIT block will trigger when sensor distance </a:t>
            </a:r>
            <a:r>
              <a:rPr lang="en-AU" sz="1100" b="1" dirty="0">
                <a:solidFill>
                  <a:srgbClr val="FF0000"/>
                </a:solidFill>
              </a:rPr>
              <a:t>DOES NOT EQUAL</a:t>
            </a:r>
            <a:r>
              <a:rPr lang="en-AU" sz="1100" b="1" dirty="0"/>
              <a:t> the set trigger distance (NOT RECOMMENDED)</a:t>
            </a:r>
          </a:p>
          <a:p>
            <a:pPr>
              <a:buFontTx/>
              <a:buChar char="-"/>
            </a:pPr>
            <a:endParaRPr lang="en-AU" sz="600" b="1" dirty="0"/>
          </a:p>
          <a:p>
            <a:r>
              <a:rPr lang="en-AU" sz="1100" b="1" dirty="0"/>
              <a:t>- WAIT block will trigger when sensor distance </a:t>
            </a:r>
            <a:r>
              <a:rPr lang="en-AU" sz="1100" b="1" dirty="0">
                <a:solidFill>
                  <a:srgbClr val="FF0000"/>
                </a:solidFill>
              </a:rPr>
              <a:t>IS GREATER THAN</a:t>
            </a:r>
            <a:r>
              <a:rPr lang="en-AU" sz="1100" b="1" dirty="0"/>
              <a:t> the set trigger distance .</a:t>
            </a:r>
          </a:p>
          <a:p>
            <a:pPr>
              <a:buFontTx/>
              <a:buChar char="-"/>
            </a:pPr>
            <a:endParaRPr lang="en-AU" sz="600" b="1" dirty="0"/>
          </a:p>
          <a:p>
            <a:r>
              <a:rPr lang="en-AU" sz="1100" b="1" dirty="0"/>
              <a:t>- WAIT block will trigger when sensor distance </a:t>
            </a:r>
            <a:r>
              <a:rPr lang="en-AU" sz="1100" b="1" dirty="0">
                <a:solidFill>
                  <a:srgbClr val="FF0000"/>
                </a:solidFill>
              </a:rPr>
              <a:t>IS GREATER THAN OR EQUAL TO</a:t>
            </a:r>
            <a:r>
              <a:rPr lang="en-AU" sz="1100" b="1" dirty="0"/>
              <a:t> the set trigger distance .</a:t>
            </a:r>
          </a:p>
          <a:p>
            <a:endParaRPr lang="en-AU" sz="600" b="1" dirty="0"/>
          </a:p>
          <a:p>
            <a:r>
              <a:rPr lang="en-AU" sz="1100" b="1" dirty="0"/>
              <a:t>- WAIT block will trigger when sensor distance </a:t>
            </a:r>
            <a:r>
              <a:rPr lang="en-AU" sz="1100" b="1" dirty="0">
                <a:solidFill>
                  <a:srgbClr val="FF0000"/>
                </a:solidFill>
              </a:rPr>
              <a:t>IS LESS THAN </a:t>
            </a:r>
            <a:r>
              <a:rPr lang="en-AU" sz="1100" b="1" dirty="0"/>
              <a:t>the set trigger distance .</a:t>
            </a:r>
          </a:p>
          <a:p>
            <a:endParaRPr lang="en-AU" sz="600" b="1" dirty="0"/>
          </a:p>
          <a:p>
            <a:r>
              <a:rPr lang="en-AU" sz="1100" b="1" dirty="0"/>
              <a:t>- WAIT block will trigger when sensor distance </a:t>
            </a:r>
            <a:r>
              <a:rPr lang="en-AU" sz="1100" b="1" dirty="0">
                <a:solidFill>
                  <a:srgbClr val="FF0000"/>
                </a:solidFill>
              </a:rPr>
              <a:t>IS GREATER THAN OR EQUAL TO</a:t>
            </a:r>
            <a:r>
              <a:rPr lang="en-AU" sz="1100" b="1" dirty="0"/>
              <a:t> the set trigger distance .</a:t>
            </a:r>
            <a:endParaRPr lang="en-AU" sz="1200" b="1" dirty="0"/>
          </a:p>
        </p:txBody>
      </p:sp>
      <p:pic>
        <p:nvPicPr>
          <p:cNvPr id="19" name="Picture 18" descr="WAIT ultrasonic OPERATOR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04113" y="2204865"/>
            <a:ext cx="1925191" cy="1183941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2639616" y="2564905"/>
            <a:ext cx="4104456" cy="938719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200" b="1" dirty="0"/>
              <a:t>6.  SET THE TRIGGER DISTANCE</a:t>
            </a:r>
            <a:r>
              <a:rPr lang="en-AU" sz="1100" b="1" dirty="0"/>
              <a:t>.</a:t>
            </a:r>
          </a:p>
          <a:p>
            <a:endParaRPr lang="en-AU" sz="1000" b="1" dirty="0"/>
          </a:p>
          <a:p>
            <a:r>
              <a:rPr lang="en-AU" sz="1100" b="1" dirty="0"/>
              <a:t>This is the distance you’d like the WAIT block to be triggered at.</a:t>
            </a:r>
          </a:p>
          <a:p>
            <a:r>
              <a:rPr lang="en-AU" sz="1100" b="1" dirty="0"/>
              <a:t>This is entered in the second window using the keyboard.</a:t>
            </a:r>
          </a:p>
          <a:p>
            <a:r>
              <a:rPr lang="en-AU" sz="1100" b="1" dirty="0"/>
              <a:t>Distance is in centimetres.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4172" y="260649"/>
            <a:ext cx="8622308" cy="1015663"/>
          </a:xfrm>
          <a:prstGeom prst="rect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4000" b="1" dirty="0">
                <a:solidFill>
                  <a:srgbClr val="0070C0"/>
                </a:solidFill>
              </a:rPr>
              <a:t>WAIT Block (Ultrasonic Sensor)</a:t>
            </a:r>
            <a:endParaRPr lang="en-AU" sz="3200" dirty="0"/>
          </a:p>
          <a:p>
            <a:r>
              <a:rPr lang="en-AU" dirty="0"/>
              <a:t>Using WAIT block to read distance using the ultrasonic sensor (PART 2)</a:t>
            </a:r>
            <a:endParaRPr lang="en-AU" sz="2400" dirty="0"/>
          </a:p>
        </p:txBody>
      </p:sp>
      <p:pic>
        <p:nvPicPr>
          <p:cNvPr id="23" name="Picture 22" descr="Wait time bloc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408369" y="332656"/>
            <a:ext cx="989459" cy="873052"/>
          </a:xfrm>
          <a:prstGeom prst="rect">
            <a:avLst/>
          </a:prstGeom>
        </p:spPr>
      </p:pic>
      <p:cxnSp>
        <p:nvCxnSpPr>
          <p:cNvPr id="40" name="Straight Arrow Connector 39"/>
          <p:cNvCxnSpPr/>
          <p:nvPr/>
        </p:nvCxnSpPr>
        <p:spPr>
          <a:xfrm flipV="1">
            <a:off x="8256240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744072" y="3429000"/>
            <a:ext cx="1512168" cy="0"/>
          </a:xfrm>
          <a:prstGeom prst="line">
            <a:avLst/>
          </a:prstGeom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91544" y="1412776"/>
            <a:ext cx="8280920" cy="338554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b="1" dirty="0"/>
              <a:t>Before the ultrasonic sensor is ready to be used, it needs to have three more parameters set.</a:t>
            </a:r>
            <a:endParaRPr lang="en-AU" sz="105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639616" y="1844825"/>
            <a:ext cx="4104456" cy="607859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AU" sz="1200" b="1" dirty="0"/>
              <a:t>5.  SET THE SENSOR PORT</a:t>
            </a:r>
          </a:p>
          <a:p>
            <a:pPr marL="228600" indent="-228600"/>
            <a:endParaRPr lang="en-AU" sz="1050" b="1" dirty="0"/>
          </a:p>
          <a:p>
            <a:pPr marL="228600" indent="-228600"/>
            <a:r>
              <a:rPr lang="en-AU" sz="1100" b="1" dirty="0"/>
              <a:t>This tells the WAIT block what port the sensor is connected to.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6744072" y="1988840"/>
            <a:ext cx="1872208" cy="0"/>
          </a:xfrm>
          <a:prstGeom prst="line">
            <a:avLst/>
          </a:prstGeom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8616280" y="198884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367808" y="3717032"/>
            <a:ext cx="6048672" cy="1084912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28600" indent="-228600"/>
            <a:r>
              <a:rPr lang="en-AU" sz="1200" b="1" dirty="0"/>
              <a:t>7. SET HOW THE WAIT BLOCK IS TO COMPARE THE DISTANCE READING FROM THE SENSOR.</a:t>
            </a:r>
          </a:p>
          <a:p>
            <a:pPr marL="228600" indent="-228600"/>
            <a:endParaRPr lang="en-AU" sz="1050" b="1" dirty="0"/>
          </a:p>
          <a:p>
            <a:pPr marL="228600" indent="-228600"/>
            <a:r>
              <a:rPr lang="en-AU" sz="1050" b="1" dirty="0"/>
              <a:t>The WAIT block needs to know wether you want it to trigger when the sensor distance reading is higher, lower or equal to the distance you’ve set in step 6.</a:t>
            </a:r>
          </a:p>
          <a:p>
            <a:pPr marL="228600" indent="-228600"/>
            <a:r>
              <a:rPr lang="en-AU" sz="1050" b="1" dirty="0"/>
              <a:t>This is set by clicking on the first window &amp; selecting one of 6 different options.</a:t>
            </a:r>
          </a:p>
          <a:p>
            <a:pPr marL="228600" indent="-228600"/>
            <a:r>
              <a:rPr lang="en-AU" sz="1050" b="1" dirty="0"/>
              <a:t>The meaning of each option is explained  in the table below.</a:t>
            </a:r>
            <a:endParaRPr lang="en-AU" sz="1200" b="1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2999656" y="5085184"/>
            <a:ext cx="576064" cy="0"/>
          </a:xfrm>
          <a:prstGeom prst="straightConnector1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2999656" y="5301208"/>
            <a:ext cx="576064" cy="0"/>
          </a:xfrm>
          <a:prstGeom prst="straightConnector1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2999656" y="5589240"/>
            <a:ext cx="576064" cy="0"/>
          </a:xfrm>
          <a:prstGeom prst="straightConnector1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999656" y="5877272"/>
            <a:ext cx="576064" cy="0"/>
          </a:xfrm>
          <a:prstGeom prst="straightConnector1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2999656" y="6093296"/>
            <a:ext cx="576064" cy="0"/>
          </a:xfrm>
          <a:prstGeom prst="straightConnector1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999656" y="6381328"/>
            <a:ext cx="576064" cy="0"/>
          </a:xfrm>
          <a:prstGeom prst="straightConnector1">
            <a:avLst/>
          </a:prstGeom>
          <a:ln w="38100"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2639616" y="4581128"/>
            <a:ext cx="172819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Wait Ultrasonic compare sequen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9736" y="3501009"/>
            <a:ext cx="4667250" cy="98107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487488" y="1340768"/>
            <a:ext cx="9289032" cy="1569660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100" b="1" dirty="0"/>
              <a:t>In the sequence below, the WAIT block has been set to “Compare distance in centimetres”.  </a:t>
            </a:r>
          </a:p>
          <a:p>
            <a:r>
              <a:rPr lang="en-AU" sz="1100" b="1" dirty="0"/>
              <a:t>It will “compare” the distance the sensor sees with the distance set in step 6 (in this example, 10cm).</a:t>
            </a:r>
          </a:p>
          <a:p>
            <a:endParaRPr lang="en-AU" sz="1100" b="1" dirty="0"/>
          </a:p>
          <a:p>
            <a:r>
              <a:rPr lang="en-AU" sz="1050" b="1" dirty="0"/>
              <a:t>In this sequence, the robot will move forward (TANK block simply turned ON) &amp; the WAIT block will pause the sequence (motors still turning) until the distance sensor sees an object in front of it that is </a:t>
            </a:r>
            <a:r>
              <a:rPr lang="en-AU" sz="1050" b="1" dirty="0">
                <a:solidFill>
                  <a:srgbClr val="FF0000"/>
                </a:solidFill>
              </a:rPr>
              <a:t>LESS THAN OR EQUAL TO </a:t>
            </a:r>
            <a:r>
              <a:rPr lang="en-AU" sz="1050" b="1" dirty="0"/>
              <a:t>10cm.</a:t>
            </a:r>
          </a:p>
          <a:p>
            <a:r>
              <a:rPr lang="en-AU" sz="1050" b="1" dirty="0"/>
              <a:t>The robot then stops because the next block after the WAIT block is a TANK motor block with the STOP function set.</a:t>
            </a:r>
          </a:p>
          <a:p>
            <a:endParaRPr lang="en-AU" sz="1050" b="1" dirty="0"/>
          </a:p>
          <a:p>
            <a:r>
              <a:rPr lang="en-AU" sz="1050" b="1" dirty="0"/>
              <a:t>NOTE:  When using the WAIT block like this, </a:t>
            </a:r>
            <a:r>
              <a:rPr lang="en-AU" sz="1050" b="1" i="1" dirty="0"/>
              <a:t>ensure a block is used after the WAIT block to stop whatever function was turned on prior to the WAIT block (in this case, both large motors were turned ON).</a:t>
            </a:r>
            <a:endParaRPr lang="en-AU" sz="1100" b="1" i="1" dirty="0"/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727848" y="4509120"/>
            <a:ext cx="0" cy="4265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99857" y="5301208"/>
            <a:ext cx="2675643" cy="738664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400" b="1" dirty="0"/>
              <a:t>WAIT block will trigger when sensor sees a distance </a:t>
            </a:r>
            <a:r>
              <a:rPr lang="en-AU" sz="1400" b="1" dirty="0">
                <a:solidFill>
                  <a:srgbClr val="FF0000"/>
                </a:solidFill>
              </a:rPr>
              <a:t>of LESS THAN OR EQUAL TO</a:t>
            </a:r>
            <a:r>
              <a:rPr lang="en-AU" sz="1400" b="1" dirty="0"/>
              <a:t> 10cm.</a:t>
            </a:r>
            <a:endParaRPr lang="en-AU" sz="1200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384032" y="4365104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415480" y="4581129"/>
            <a:ext cx="2952328" cy="938719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100" b="1" dirty="0"/>
              <a:t>Note that  this TANK block has been set to ON.</a:t>
            </a:r>
          </a:p>
          <a:p>
            <a:endParaRPr lang="en-AU" sz="1100" b="1" i="1" dirty="0"/>
          </a:p>
          <a:p>
            <a:r>
              <a:rPr lang="en-AU" sz="1100" b="1" i="1" dirty="0"/>
              <a:t>This makes both motors turn continuously &amp; they won’t turn off until another TANK  block with motor function OFF is used.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4367808" y="4941168"/>
            <a:ext cx="360040" cy="0"/>
          </a:xfrm>
          <a:prstGeom prst="line">
            <a:avLst/>
          </a:prstGeom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112224" y="4725145"/>
            <a:ext cx="2664296" cy="1615827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100" b="1" dirty="0"/>
              <a:t>Note that this TANK block has been set to OFF.</a:t>
            </a:r>
          </a:p>
          <a:p>
            <a:endParaRPr lang="en-AU" sz="1100" b="1" dirty="0"/>
          </a:p>
          <a:p>
            <a:r>
              <a:rPr lang="en-AU" sz="1100" b="1" i="1" dirty="0"/>
              <a:t>This stops the motors after the WAIT block sees a distance less than or equal to 10cm).</a:t>
            </a:r>
          </a:p>
          <a:p>
            <a:endParaRPr lang="en-AU" sz="1100" b="1" i="1" dirty="0"/>
          </a:p>
          <a:p>
            <a:r>
              <a:rPr lang="en-AU" sz="1100" b="1" i="1" dirty="0"/>
              <a:t>If this block wasn’t used, the motors would keep turning.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7536160" y="4437112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760296" y="3140969"/>
            <a:ext cx="1872208" cy="584775"/>
          </a:xfrm>
          <a:prstGeom prst="rect">
            <a:avLst/>
          </a:prstGeom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1600" b="1" i="1" dirty="0"/>
              <a:t>Make sure correct ports are set!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5447928" y="3212976"/>
            <a:ext cx="3312368" cy="0"/>
          </a:xfrm>
          <a:prstGeom prst="line">
            <a:avLst/>
          </a:prstGeom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19536" y="188641"/>
            <a:ext cx="8280920" cy="1015663"/>
          </a:xfrm>
          <a:prstGeom prst="rect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AU" sz="4000" b="1" dirty="0">
                <a:solidFill>
                  <a:srgbClr val="0070C0"/>
                </a:solidFill>
              </a:rPr>
              <a:t>WAIT Block (Ultrasonic Sensor)</a:t>
            </a:r>
            <a:endParaRPr lang="en-AU" sz="3200" dirty="0"/>
          </a:p>
          <a:p>
            <a:r>
              <a:rPr lang="en-AU" dirty="0"/>
              <a:t>Using WAIT block to read distance using the ultrasonic sensor (PART 3)</a:t>
            </a:r>
            <a:endParaRPr lang="en-AU" sz="2400" dirty="0"/>
          </a:p>
        </p:txBody>
      </p:sp>
      <p:pic>
        <p:nvPicPr>
          <p:cNvPr id="23" name="Picture 22" descr="Wait time bloc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20337" y="260648"/>
            <a:ext cx="989459" cy="873052"/>
          </a:xfrm>
          <a:prstGeom prst="rect">
            <a:avLst/>
          </a:prstGeom>
        </p:spPr>
      </p:pic>
      <p:cxnSp>
        <p:nvCxnSpPr>
          <p:cNvPr id="22" name="Straight Arrow Connector 21"/>
          <p:cNvCxnSpPr/>
          <p:nvPr/>
        </p:nvCxnSpPr>
        <p:spPr>
          <a:xfrm>
            <a:off x="5447928" y="32129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032104" y="32129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7968208" y="321297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536160" y="5085184"/>
            <a:ext cx="576064" cy="0"/>
          </a:xfrm>
          <a:prstGeom prst="line">
            <a:avLst/>
          </a:prstGeom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6672064" y="4365104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719</Words>
  <Application>Microsoft Office PowerPoint</Application>
  <PresentationFormat>Widescreen</PresentationFormat>
  <Paragraphs>61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Corinna Baerhold</dc:creator>
  <cp:lastModifiedBy>Corinna Baerhold</cp:lastModifiedBy>
  <cp:revision>2</cp:revision>
  <dcterms:created xsi:type="dcterms:W3CDTF">2019-05-20T05:42:47Z</dcterms:created>
  <dcterms:modified xsi:type="dcterms:W3CDTF">2019-05-20T05:55:49Z</dcterms:modified>
</cp:coreProperties>
</file>