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" y="12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29B4EF8-95F9-42A8-82BF-7792F538BB95}"/>
              </a:ext>
            </a:extLst>
          </p:cNvPr>
          <p:cNvSpPr txBox="1"/>
          <p:nvPr/>
        </p:nvSpPr>
        <p:spPr>
          <a:xfrm>
            <a:off x="1640632" y="260648"/>
            <a:ext cx="6480720" cy="984885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Connection Tab</a:t>
            </a:r>
            <a:endParaRPr lang="en-AU" sz="3200" dirty="0"/>
          </a:p>
          <a:p>
            <a:r>
              <a:rPr lang="en-AU" dirty="0"/>
              <a:t>Used to control &amp; monitor connections and code on the EV3 brick.</a:t>
            </a:r>
            <a:endParaRPr lang="en-AU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46A4938-A405-457D-A1A6-F77A61DBC625}"/>
              </a:ext>
            </a:extLst>
          </p:cNvPr>
          <p:cNvGrpSpPr/>
          <p:nvPr/>
        </p:nvGrpSpPr>
        <p:grpSpPr>
          <a:xfrm>
            <a:off x="348142" y="1628800"/>
            <a:ext cx="9357387" cy="2744435"/>
            <a:chOff x="348142" y="1628800"/>
            <a:chExt cx="9357387" cy="274443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50D80D8-3E27-4F8A-A0C4-C67219465569}"/>
                </a:ext>
              </a:extLst>
            </p:cNvPr>
            <p:cNvGrpSpPr/>
            <p:nvPr/>
          </p:nvGrpSpPr>
          <p:grpSpPr>
            <a:xfrm>
              <a:off x="348142" y="1628800"/>
              <a:ext cx="9357387" cy="2744435"/>
              <a:chOff x="348142" y="1556792"/>
              <a:chExt cx="9357387" cy="2744435"/>
            </a:xfrm>
          </p:grpSpPr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40C81169-E044-4019-B964-E67972C4A3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96816" y="1988840"/>
                <a:ext cx="4118346" cy="1368152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B3F51F9-50ED-4373-A89E-8A49B6D24F04}"/>
                  </a:ext>
                </a:extLst>
              </p:cNvPr>
              <p:cNvSpPr txBox="1"/>
              <p:nvPr/>
            </p:nvSpPr>
            <p:spPr>
              <a:xfrm>
                <a:off x="348142" y="1556792"/>
                <a:ext cx="2876666" cy="2339102"/>
              </a:xfrm>
              <a:prstGeom prst="rect">
                <a:avLst/>
              </a:prstGeom>
              <a:ln w="28575"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AU" u="sng" dirty="0"/>
                  <a:t>Connection Panel</a:t>
                </a:r>
              </a:p>
              <a:p>
                <a:pPr marL="180000" indent="-108000">
                  <a:buFont typeface="Arial" panose="020B0604020202020204" pitchFamily="34" charset="0"/>
                  <a:buChar char="•"/>
                </a:pPr>
                <a:r>
                  <a:rPr lang="en-AU" sz="1600" dirty="0"/>
                  <a:t>Disconnect Button</a:t>
                </a:r>
              </a:p>
              <a:p>
                <a:pPr marL="180000" indent="-108000">
                  <a:buFont typeface="Arial" panose="020B0604020202020204" pitchFamily="34" charset="0"/>
                  <a:buChar char="•"/>
                </a:pPr>
                <a:r>
                  <a:rPr lang="en-AU" sz="1600" dirty="0"/>
                  <a:t>Refresher Button</a:t>
                </a:r>
              </a:p>
              <a:p>
                <a:pPr marL="72000"/>
                <a:r>
                  <a:rPr lang="en-AU" sz="1600" dirty="0"/>
                  <a:t>As well as the connection status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AU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AU" dirty="0"/>
              </a:p>
              <a:p>
                <a:r>
                  <a:rPr lang="en-AU" sz="1400" dirty="0"/>
                  <a:t>This EV3 is connected to the computer via USB.</a:t>
                </a:r>
              </a:p>
            </p:txBody>
          </p:sp>
          <p:pic>
            <p:nvPicPr>
              <p:cNvPr id="29" name="Picture 28">
                <a:extLst>
                  <a:ext uri="{FF2B5EF4-FFF2-40B4-BE49-F238E27FC236}">
                    <a16:creationId xmlns:a16="http://schemas.microsoft.com/office/drawing/2014/main" id="{742C6227-E47E-4205-8CDA-6902277C099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221" t="6791" r="18233" b="56631"/>
              <a:stretch/>
            </p:blipFill>
            <p:spPr>
              <a:xfrm>
                <a:off x="1064568" y="2780928"/>
                <a:ext cx="1353100" cy="576064"/>
              </a:xfrm>
              <a:prstGeom prst="rect">
                <a:avLst/>
              </a:prstGeom>
            </p:spPr>
          </p:pic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455A28D2-C042-463C-8B49-A39AB73DED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0783" t="9654" r="53971" b="74557"/>
              <a:stretch/>
            </p:blipFill>
            <p:spPr>
              <a:xfrm>
                <a:off x="2591002" y="2245674"/>
                <a:ext cx="178879" cy="178879"/>
              </a:xfrm>
              <a:prstGeom prst="rect">
                <a:avLst/>
              </a:prstGeom>
            </p:spPr>
          </p:pic>
          <p:pic>
            <p:nvPicPr>
              <p:cNvPr id="33" name="Picture 32">
                <a:extLst>
                  <a:ext uri="{FF2B5EF4-FFF2-40B4-BE49-F238E27FC236}">
                    <a16:creationId xmlns:a16="http://schemas.microsoft.com/office/drawing/2014/main" id="{C892E027-67ED-4EE9-96CB-3D8122B9C57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7430" t="8386" r="47324" b="75570"/>
              <a:stretch/>
            </p:blipFill>
            <p:spPr>
              <a:xfrm>
                <a:off x="2591002" y="2035436"/>
                <a:ext cx="178879" cy="181758"/>
              </a:xfrm>
              <a:prstGeom prst="rect">
                <a:avLst/>
              </a:prstGeom>
            </p:spPr>
          </p:pic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C8723B2C-2E96-47E6-AC02-0D3817B6BD85}"/>
                  </a:ext>
                </a:extLst>
              </p:cNvPr>
              <p:cNvSpPr/>
              <p:nvPr/>
            </p:nvSpPr>
            <p:spPr>
              <a:xfrm>
                <a:off x="6897216" y="1916832"/>
                <a:ext cx="540000" cy="144016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B3E783C-DD8D-451B-A18D-4DC0B98C6ECE}"/>
                  </a:ext>
                </a:extLst>
              </p:cNvPr>
              <p:cNvSpPr txBox="1"/>
              <p:nvPr/>
            </p:nvSpPr>
            <p:spPr>
              <a:xfrm>
                <a:off x="7617296" y="1562016"/>
                <a:ext cx="2088233" cy="2739211"/>
              </a:xfrm>
              <a:prstGeom prst="rect">
                <a:avLst/>
              </a:prstGeom>
              <a:ln w="28575"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AU" u="sng" dirty="0"/>
                  <a:t>Play Panel</a:t>
                </a:r>
              </a:p>
              <a:p>
                <a:pPr marL="180000" indent="-108000">
                  <a:buFont typeface="Arial" panose="020B0604020202020204" pitchFamily="34" charset="0"/>
                  <a:buChar char="•"/>
                </a:pPr>
                <a:r>
                  <a:rPr lang="en-AU" sz="1400" dirty="0"/>
                  <a:t>Download your Code</a:t>
                </a:r>
              </a:p>
              <a:p>
                <a:pPr marL="180000" indent="-108000">
                  <a:buFont typeface="Arial" panose="020B0604020202020204" pitchFamily="34" charset="0"/>
                  <a:buChar char="•"/>
                </a:pPr>
                <a:r>
                  <a:rPr lang="en-AU" sz="1400" dirty="0"/>
                  <a:t>Download and run your code </a:t>
                </a:r>
              </a:p>
              <a:p>
                <a:pPr marL="72000"/>
                <a:r>
                  <a:rPr lang="en-AU" sz="1400" dirty="0"/>
                  <a:t>You can run several PLAY BUTTONS at the same time </a:t>
                </a:r>
              </a:p>
              <a:p>
                <a:pPr marL="72000"/>
                <a:endParaRPr lang="en-AU" sz="1400" dirty="0"/>
              </a:p>
              <a:p>
                <a:pPr marL="72000"/>
                <a:endParaRPr lang="en-AU" sz="1400" dirty="0"/>
              </a:p>
              <a:p>
                <a:pPr marL="72000"/>
                <a:endParaRPr lang="en-AU" sz="1400" dirty="0"/>
              </a:p>
              <a:p>
                <a:pPr marL="180000" indent="-108000">
                  <a:buFont typeface="Arial" panose="020B0604020202020204" pitchFamily="34" charset="0"/>
                  <a:buChar char="•"/>
                </a:pPr>
                <a:r>
                  <a:rPr lang="en-AU" sz="1400" dirty="0"/>
                  <a:t>Run selected code – select one play button</a:t>
                </a:r>
              </a:p>
            </p:txBody>
          </p:sp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06328E7D-7F97-439D-99AD-CEB29CAAB11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9680" t="20600" r="84440" b="69950"/>
              <a:stretch/>
            </p:blipFill>
            <p:spPr>
              <a:xfrm>
                <a:off x="8265368" y="2996952"/>
                <a:ext cx="576064" cy="740654"/>
              </a:xfrm>
              <a:prstGeom prst="rect">
                <a:avLst/>
              </a:prstGeom>
            </p:spPr>
          </p:pic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6C2C2662-B22A-475C-92BB-20C66244AAC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307150" y="2001170"/>
                <a:ext cx="466719" cy="34771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A1D6E0FF-10DD-4545-89E9-1311275D80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71206" y="2217194"/>
                <a:ext cx="502663" cy="468913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A0EE0B1A-18AE-4763-9D9F-95B0943BAA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307150" y="3097605"/>
                <a:ext cx="466719" cy="57842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8C4B17A-5D14-4031-A100-2C40A6E2BAE1}"/>
                </a:ext>
              </a:extLst>
            </p:cNvPr>
            <p:cNvSpPr/>
            <p:nvPr/>
          </p:nvSpPr>
          <p:spPr>
            <a:xfrm>
              <a:off x="3728864" y="2060848"/>
              <a:ext cx="2988272" cy="74549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E91C827-4D7C-486A-9BB0-CD294119B2C4}"/>
              </a:ext>
            </a:extLst>
          </p:cNvPr>
          <p:cNvCxnSpPr>
            <a:cxnSpLocks/>
            <a:endCxn id="50" idx="1"/>
          </p:cNvCxnSpPr>
          <p:nvPr/>
        </p:nvCxnSpPr>
        <p:spPr>
          <a:xfrm>
            <a:off x="2132131" y="1847664"/>
            <a:ext cx="1596733" cy="5859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02F1A77A-4D1F-46DE-9352-31991A81A6A1}"/>
              </a:ext>
            </a:extLst>
          </p:cNvPr>
          <p:cNvSpPr/>
          <p:nvPr/>
        </p:nvSpPr>
        <p:spPr>
          <a:xfrm>
            <a:off x="776536" y="4941168"/>
            <a:ext cx="3096344" cy="12995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581AE1F-FCD7-4C15-A102-8D3543ABBD6F}"/>
              </a:ext>
            </a:extLst>
          </p:cNvPr>
          <p:cNvGrpSpPr/>
          <p:nvPr/>
        </p:nvGrpSpPr>
        <p:grpSpPr>
          <a:xfrm>
            <a:off x="348142" y="4725144"/>
            <a:ext cx="8190490" cy="1754326"/>
            <a:chOff x="348142" y="4699010"/>
            <a:chExt cx="8190490" cy="1754326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88DA871D-8BCC-4E9C-9549-9D2D7BC66D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8142" y="4872568"/>
              <a:ext cx="4090566" cy="1368152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DC6CE82-6A9C-41B8-BEBD-65E72B8D9B67}"/>
                </a:ext>
              </a:extLst>
            </p:cNvPr>
            <p:cNvSpPr txBox="1"/>
            <p:nvPr/>
          </p:nvSpPr>
          <p:spPr>
            <a:xfrm>
              <a:off x="4613960" y="4699010"/>
              <a:ext cx="3924672" cy="1754326"/>
            </a:xfrm>
            <a:prstGeom prst="rect">
              <a:avLst/>
            </a:prstGeom>
            <a:ln w="28575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AU" u="sng" dirty="0"/>
                <a:t>Motor &amp; Sensor Port Panel</a:t>
              </a:r>
            </a:p>
            <a:p>
              <a:pPr marL="180000" indent="-108000">
                <a:buFont typeface="Arial" panose="020B0604020202020204" pitchFamily="34" charset="0"/>
                <a:buChar char="•"/>
              </a:pPr>
              <a:r>
                <a:rPr lang="en-AU" sz="1600" b="1" dirty="0"/>
                <a:t>A-B</a:t>
              </a:r>
              <a:r>
                <a:rPr lang="en-AU" sz="1600" dirty="0"/>
                <a:t>: Connected Motors</a:t>
              </a:r>
            </a:p>
            <a:p>
              <a:pPr marL="180000" indent="-108000">
                <a:buFont typeface="Arial" panose="020B0604020202020204" pitchFamily="34" charset="0"/>
                <a:buChar char="•"/>
              </a:pPr>
              <a:r>
                <a:rPr lang="en-AU" sz="1600" b="1" dirty="0"/>
                <a:t>1-4</a:t>
              </a:r>
              <a:r>
                <a:rPr lang="en-AU" sz="1600" dirty="0"/>
                <a:t>: Connected Sensors</a:t>
              </a:r>
            </a:p>
            <a:p>
              <a:pPr marL="72000"/>
              <a:endParaRPr lang="en-AU" sz="1600" dirty="0"/>
            </a:p>
            <a:p>
              <a:pPr marL="72000"/>
              <a:r>
                <a:rPr lang="en-AU" sz="1400" u="sng" dirty="0"/>
                <a:t>Example</a:t>
              </a:r>
              <a:r>
                <a:rPr lang="en-AU" sz="1400" dirty="0"/>
                <a:t>:</a:t>
              </a:r>
            </a:p>
            <a:p>
              <a:pPr marL="72000"/>
              <a:r>
                <a:rPr lang="en-AU" sz="1400" dirty="0"/>
                <a:t>A = Medium motor	1 = Touch sensor</a:t>
              </a:r>
            </a:p>
            <a:p>
              <a:pPr marL="72000"/>
              <a:r>
                <a:rPr lang="en-AU" sz="1400" dirty="0"/>
                <a:t>B&amp;C = Large motor	3 = Colour sensor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5897E27-B491-4D58-B5AB-2A1E559B80C7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872880" y="4941168"/>
              <a:ext cx="792088" cy="64977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7750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10194</TotalTime>
  <Words>84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FrogHopper</dc:creator>
  <cp:lastModifiedBy>Corinna Baerhold</cp:lastModifiedBy>
  <cp:revision>115</cp:revision>
  <dcterms:created xsi:type="dcterms:W3CDTF">2019-03-06T05:17:09Z</dcterms:created>
  <dcterms:modified xsi:type="dcterms:W3CDTF">2019-05-13T02:13:52Z</dcterms:modified>
</cp:coreProperties>
</file>