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DE9B2-59F9-4524-94E3-2098AB609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32CBEC-4C81-4E94-A167-D10F61F62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9A953-70DF-4298-A769-D34C31FE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B7A0F-1F09-4E6E-87EB-B9FD3348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0BA2F-9AE4-4352-9ED5-F83F50D14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496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44058-DE9A-4901-9ED4-75AC30D83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6B0AF-96F2-4FBA-AD59-88F411638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00959-0E38-4E0F-9F58-4D402B0B5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C679D-2489-4439-8F86-7F503FFE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A4127-DD8A-4FFB-8B82-D81034189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943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F217A1-FCDE-4882-A9BA-87E1145C3D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A9CE8-9E57-4CE1-841E-C99A6EC88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D7F53-77FF-4542-9101-93ECB6B3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0D9EF-945C-4ABD-9BF6-084E45789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C6DEF-5B6C-4093-900E-D28A22E1F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437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9E2EA-B1C7-4DA7-BA6C-A16D2F0ED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0F073-00F9-42F0-9F84-7F4707C6E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C47FB-F081-43CA-A74A-A29DC533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609CF-7A36-496E-85BB-216395DE3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0DAAF-4236-4506-80F4-2FD179F73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3269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38972-C60C-49F5-BC50-DF340908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34FFF-5EE2-4347-AACF-33B893500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546F4-96C3-411D-8923-94A0518D1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B66D9-BAD4-45E7-8B23-745C06847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78282-5DFA-4B2D-AEED-18655F612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105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42093-2118-4230-B179-FD0287213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464E6-2CFE-4FA9-8F6C-ADD6DEFA8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F0EEC-C645-4F58-A2A9-4EE798345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7864-B2E6-4D06-9D51-8928E5962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03CA6-739C-4C8C-9C28-611B08D9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6135A-F1BB-49C2-80B3-DF54DABDC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240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80E82-641A-4A68-9DF4-62F6830E9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37B28-882F-4858-9A3E-ABC94AB14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52EB85-5C89-44B3-9A5E-E9ABF716B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565B48-3A85-463F-BF99-1030AC8C5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6E9C1A-7246-4365-A57B-871E44932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1DF720-F69A-43E5-9FED-1FA9C773A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A3D682-BC76-4307-A4A9-8AC245FA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B52B7-CB13-49C4-9982-83EA1A7D4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028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BE0AD-7DB5-4886-87E8-1710623C4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593B47-02FC-4FD1-9FB1-5EED347C6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1E491-BB65-45A2-A61E-DC4EB5209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4AEEB-D7BA-4905-B579-69724376C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432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4CCE4-0344-4609-885B-2329E32F5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758B62-D49D-40DE-A6D4-3B7195EB9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A9ABA-C543-4D52-AD9B-28E6BA09E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1569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32654-968A-4D52-9C8F-FFA8B2EC3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16053-A473-4F40-9A08-D9A30C350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96A07F-4FC3-4AFD-888C-8B59D05E0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5383D-538A-4D04-A8FA-0FE48AFA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2949D-8661-4D0D-837B-FF1C1F3A6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818F1-2B52-4535-88DF-7BC5BE1A3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392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76FB8-C09E-4A61-885E-4F04D5D77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945640-70E6-42C5-A0D2-B651D10FF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D3F7F-3FDD-4F7E-9B3B-043F59745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1B3DA-09A4-4239-9A74-A37407BAA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86071-9119-4383-B9C4-3F51D2FDD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70CBE-FDB0-4080-8D41-571BB44F2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391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C0CF4B-3502-46B1-8ECC-D6DD36D99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9E5C67-3757-4DE7-99DC-2A13FC2F5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070F3-CA1A-4B51-8ABD-6158DBC9D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BB9B3-48D0-4CB0-8291-C68AA9BDC5FD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A8DEC-9442-4F8B-81ED-390B3FCB4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F4585-BD55-44E7-9AEE-876C8F762B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629A3-C79D-4E60-8E30-7DD0B4ED8F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206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Medium motor block full opti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7848" y="1916832"/>
            <a:ext cx="2736304" cy="153173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93490" y="1484784"/>
            <a:ext cx="2730303" cy="483209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1. MODE SELECT.</a:t>
            </a:r>
          </a:p>
          <a:p>
            <a:r>
              <a:rPr lang="en-AU" dirty="0"/>
              <a:t>Choose how motor will operate.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For positioning: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degrees 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rotations</a:t>
            </a:r>
          </a:p>
          <a:p>
            <a:r>
              <a:rPr lang="en-AU" dirty="0"/>
              <a:t> is recommended.</a:t>
            </a:r>
          </a:p>
          <a:p>
            <a:endParaRPr lang="en-AU" b="1" dirty="0"/>
          </a:p>
          <a:p>
            <a:r>
              <a:rPr lang="en-AU" sz="1400" b="1" dirty="0"/>
              <a:t>When “ON” mode is selected, motor will keep running until another block tells them to turn “OFF”!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1584" y="260648"/>
            <a:ext cx="7488832" cy="1077218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Medium Motor Block</a:t>
            </a:r>
            <a:r>
              <a:rPr lang="en-AU" sz="4000" dirty="0"/>
              <a:t> </a:t>
            </a:r>
            <a:endParaRPr lang="en-AU" sz="3200" dirty="0"/>
          </a:p>
          <a:p>
            <a:r>
              <a:rPr lang="en-AU" sz="2400" dirty="0"/>
              <a:t>Used to run the MEDIUM motor.</a:t>
            </a:r>
            <a:endParaRPr lang="en-A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896201" y="1484785"/>
            <a:ext cx="2964329" cy="120032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5. SELECT MOTOR PORT</a:t>
            </a:r>
          </a:p>
          <a:p>
            <a:r>
              <a:rPr lang="en-AU" dirty="0"/>
              <a:t>Selects which brick port the motor is connected to  </a:t>
            </a:r>
          </a:p>
          <a:p>
            <a:r>
              <a:rPr lang="en-AU" b="1" dirty="0"/>
              <a:t>A, B, C or D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79809" y="4005064"/>
            <a:ext cx="2808312" cy="249299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2. SET MOTOR SPEED.</a:t>
            </a:r>
          </a:p>
          <a:p>
            <a:r>
              <a:rPr lang="en-AU" dirty="0"/>
              <a:t>Enter any number from</a:t>
            </a:r>
          </a:p>
          <a:p>
            <a:r>
              <a:rPr lang="en-AU" dirty="0"/>
              <a:t> -100 to 100 using slider or keyboard.</a:t>
            </a:r>
          </a:p>
          <a:p>
            <a:r>
              <a:rPr lang="en-AU" dirty="0"/>
              <a:t>(keyboard is easier)</a:t>
            </a:r>
          </a:p>
          <a:p>
            <a:endParaRPr lang="en-AU" dirty="0"/>
          </a:p>
          <a:p>
            <a:r>
              <a:rPr lang="en-AU" sz="1600" b="1" dirty="0"/>
              <a:t>“0” = stopped</a:t>
            </a:r>
          </a:p>
          <a:p>
            <a:r>
              <a:rPr lang="en-AU" sz="1600" b="1" dirty="0"/>
              <a:t>“100” = full speed forward</a:t>
            </a:r>
          </a:p>
          <a:p>
            <a:r>
              <a:rPr lang="en-AU" sz="1600" b="1" dirty="0"/>
              <a:t>“-100” = full speed reverse</a:t>
            </a:r>
            <a:endParaRPr lang="en-A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344139" y="4149080"/>
            <a:ext cx="3510390" cy="233910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3. SET the number of </a:t>
            </a:r>
            <a:r>
              <a:rPr lang="en-AU" sz="2000" b="1" u="sng" dirty="0"/>
              <a:t>rotations</a:t>
            </a:r>
            <a:r>
              <a:rPr lang="en-AU" b="1" dirty="0"/>
              <a:t>, </a:t>
            </a:r>
            <a:r>
              <a:rPr lang="en-AU" sz="2000" b="1" u="sng" dirty="0"/>
              <a:t>degrees</a:t>
            </a:r>
            <a:r>
              <a:rPr lang="en-AU" b="1" dirty="0"/>
              <a:t> or </a:t>
            </a:r>
            <a:r>
              <a:rPr lang="en-AU" sz="2000" b="1" u="sng" dirty="0"/>
              <a:t>time period (secs)</a:t>
            </a:r>
            <a:r>
              <a:rPr lang="en-AU" b="1" dirty="0"/>
              <a:t> for the motor to run.</a:t>
            </a:r>
          </a:p>
          <a:p>
            <a:r>
              <a:rPr lang="en-AU" dirty="0"/>
              <a:t>This setting is dependent on the </a:t>
            </a:r>
            <a:r>
              <a:rPr lang="en-AU" b="1" dirty="0"/>
              <a:t>MODE</a:t>
            </a:r>
            <a:r>
              <a:rPr lang="en-AU" dirty="0"/>
              <a:t> selected.</a:t>
            </a:r>
          </a:p>
          <a:p>
            <a:r>
              <a:rPr lang="en-AU" dirty="0"/>
              <a:t>Use keyboard to enter data.</a:t>
            </a:r>
          </a:p>
          <a:p>
            <a:endParaRPr lang="en-AU" dirty="0"/>
          </a:p>
          <a:p>
            <a:r>
              <a:rPr lang="en-AU" sz="1600" b="1" dirty="0"/>
              <a:t>Decimals can be used here.</a:t>
            </a:r>
            <a:endParaRPr lang="en-A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896201" y="2852936"/>
            <a:ext cx="2964329" cy="92333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4. BRAKES </a:t>
            </a:r>
          </a:p>
          <a:p>
            <a:r>
              <a:rPr lang="en-AU" dirty="0"/>
              <a:t>           Tick = ON</a:t>
            </a:r>
          </a:p>
          <a:p>
            <a:r>
              <a:rPr lang="en-AU" b="1" dirty="0"/>
              <a:t>           </a:t>
            </a:r>
            <a:r>
              <a:rPr lang="en-AU" dirty="0"/>
              <a:t>On is recommended</a:t>
            </a:r>
          </a:p>
        </p:txBody>
      </p:sp>
      <p:pic>
        <p:nvPicPr>
          <p:cNvPr id="29" name="Picture 28" descr="Ti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74208" y="3212976"/>
            <a:ext cx="481542" cy="469900"/>
          </a:xfrm>
          <a:prstGeom prst="rect">
            <a:avLst/>
          </a:prstGeom>
        </p:spPr>
      </p:pic>
      <p:pic>
        <p:nvPicPr>
          <p:cNvPr id="31" name="Picture 30" descr="Motor Mod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71498" y="2492898"/>
            <a:ext cx="1702594" cy="1381125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>
            <a:off x="4223793" y="3068960"/>
            <a:ext cx="54606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5" idx="0"/>
          </p:cNvCxnSpPr>
          <p:nvPr/>
        </p:nvCxnSpPr>
        <p:spPr>
          <a:xfrm flipV="1">
            <a:off x="5783965" y="3212976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7188121" y="2996952"/>
            <a:ext cx="70207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7188121" y="2132856"/>
            <a:ext cx="70207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578165" y="3717032"/>
            <a:ext cx="0" cy="4320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6252019" y="3717032"/>
            <a:ext cx="132614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6252017" y="321297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429594" y="2492898"/>
            <a:ext cx="1560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>
                <a:solidFill>
                  <a:srgbClr val="007033"/>
                </a:solidFill>
              </a:rPr>
              <a:t>Turns motor OFF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429594" y="2780930"/>
            <a:ext cx="1794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>
                <a:solidFill>
                  <a:srgbClr val="007033"/>
                </a:solidFill>
              </a:rPr>
              <a:t>Motor keeps running</a:t>
            </a:r>
          </a:p>
        </p:txBody>
      </p:sp>
      <p:pic>
        <p:nvPicPr>
          <p:cNvPr id="21" name="Picture 20" descr="Medium Motor bett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04112" y="332656"/>
            <a:ext cx="2592288" cy="8772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2019-04-03T01:20:34Z</dcterms:created>
  <dcterms:modified xsi:type="dcterms:W3CDTF">2019-04-03T01:20:59Z</dcterms:modified>
</cp:coreProperties>
</file>