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EEB9D-D874-4996-BE23-AB0194D677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632C7-7353-40E2-9225-5E5315576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D17A8-9E68-48EA-B55D-1CCEBD061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B4E95-A61E-4757-8536-878DBF59E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8339C-57A5-4CF5-ABD5-053727AA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106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AC4C-D37D-44F4-AE28-E8069995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16B644-BCBC-4AE6-ADDC-B50CD4219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BDC05-3374-40F9-9769-F2B80461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E3FD8-E47F-4585-9253-E8C5FACD3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E8678-A7ED-4F0A-A7CD-08637839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279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8CF09-C42F-4F4E-B3F8-9514103ED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DAA90-C5F2-403D-835A-EB17CD25D0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B1C2C-ED40-4090-B537-2B6E00FF8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8FFE1-8F76-4339-805F-D83027E42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B55C1-9B63-4854-9821-F60F4FF24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629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1D9A5-078D-4F2D-9A0D-381B071E1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E4B2B-E1B9-4FB6-B054-71B7AA29D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802B1-7925-4871-8846-CD0BB41B1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52812-442B-42F7-B9CE-6573D6BBD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7DFF4-1318-4731-B875-0AB5395D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87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65E02-FAF2-489E-908A-794A1B6B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9A463-A372-443E-B3E7-ED1350F7C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59283-92BA-498F-A76E-313A8AD87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1E33B-CCC2-4914-8C33-307D5EAA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99ACD-E8D8-4AED-96A0-10019D50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657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6701-1D46-4247-B785-E4C07E2AB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032B3-D749-4E2B-A988-90F08DF4E9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A3809-79D0-4166-8A2D-73CC40BBA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A9B50-0453-4B14-B725-B45503F7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51A07-723B-4562-8AF6-ECDF19FD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0AA7C-C266-4D18-882E-6B95E79D0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6861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C55CE-C0EF-46B8-AAF6-AADA4760E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38D20-78A1-45D7-B01D-7BAD54676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0F7C5-91FC-4FCE-A3AB-E0BB1D182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7464E6-378B-4A70-A3E8-50D9E98D41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C99E3F-22AC-4C8F-A074-9D185407B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AFC021-4B17-4B2F-AEB3-938977592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83384D-1B16-4CEC-B5BE-F3B8A419B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72B3C-F2ED-4B93-986D-48B33A034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51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00B6B-D3F2-47F6-BCD8-1A1A1D0FC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82511B-092C-41D3-86DF-945BB38B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E29EA-2E0E-4ED3-A6CA-BC25A58B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5D39C-E885-4FB2-8464-3FD1455DA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83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01C777-12EE-43CB-B5A1-657E4BCE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BB7DC7-3A2D-4C3C-9894-011ED64B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5A334E-D665-4A46-98DE-2637DBF29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7977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4B70D-AE66-4B45-ABE8-5ECEA43B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782C-34D4-425C-9765-8B7EAA24F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23DB3-CB4C-4644-8604-B8E8FC2F8B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6EDD1-AACC-4CCF-88C7-51947A42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0897E3-8599-44C0-A3FB-18968ACD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BE33D-4BA4-46D4-9211-44E54BA5C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152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4469-90EB-4FDF-8BB6-ABBD764E9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2D54D5-C9FF-46FF-BC23-E096485462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8327E-84F0-4CB1-B21D-AE1E9A9270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16BF3-C9C6-4186-94DF-40C397F21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758CF7-A088-4003-99A4-E5B12423F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3522DD-A89C-4E51-9492-CAABC9C5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766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A19FAE-FB50-468F-8DC0-AC296EC41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9C90E-35FC-44FE-9CC3-B92695247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EC711-8068-4364-B156-DB6D8E686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F310D-0DBB-436B-AA02-D4C5B5B0F562}" type="datetimeFigureOut">
              <a:rPr lang="en-AU" smtClean="0"/>
              <a:t>20/05/2019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1D89E-B8F8-42EA-ADC3-A710C2258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F7F74-BFA4-47F9-A44C-98FE24D4A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BDC94-1AA1-418D-8A4A-4022903DED2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2700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69DF4D-A4D5-4DD4-BF6E-3F8AEE98468B}"/>
              </a:ext>
            </a:extLst>
          </p:cNvPr>
          <p:cNvSpPr txBox="1"/>
          <p:nvPr/>
        </p:nvSpPr>
        <p:spPr>
          <a:xfrm>
            <a:off x="1688342" y="260648"/>
            <a:ext cx="7648018" cy="1261884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rgbClr val="0070C0"/>
                </a:solidFill>
              </a:rPr>
              <a:t>Double Loop Block</a:t>
            </a:r>
          </a:p>
          <a:p>
            <a:r>
              <a:rPr lang="en-AU" dirty="0"/>
              <a:t>Used to perform a task until a condition is met and once the </a:t>
            </a:r>
          </a:p>
          <a:p>
            <a:r>
              <a:rPr lang="en-AU" dirty="0"/>
              <a:t>condition is met perform a different task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75977A5-34D2-4A10-94BD-D5E45B802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-184666"/>
            <a:ext cx="5453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en-US" altLang="en-US" dirty="0"/>
              <a:t>  </a:t>
            </a:r>
            <a:r>
              <a:rPr lang="en-US" altLang="en-US" sz="1300" dirty="0"/>
              <a:t>     </a:t>
            </a:r>
            <a:endParaRPr lang="en-US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CFC449-1220-400D-AC4A-7027F9EEA41F}"/>
              </a:ext>
            </a:extLst>
          </p:cNvPr>
          <p:cNvSpPr txBox="1"/>
          <p:nvPr/>
        </p:nvSpPr>
        <p:spPr>
          <a:xfrm>
            <a:off x="660401" y="1727418"/>
            <a:ext cx="5125098" cy="289310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The double loop block can condense your code by performing two tasks simultaneously and prepare a third. – If – Then – Else  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b="1" dirty="0"/>
              <a:t>It will perform the tasks inside the crossed out area of the loop, until the condition of the loop is fulfilled. 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b="1" dirty="0"/>
              <a:t>The EV3 will try to complete the set condition of the loop, selected under “mode”. 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b="1" dirty="0"/>
              <a:t>Once the loop condition has been fulfilled the EV3 will perform the task within the ticked area.</a:t>
            </a:r>
          </a:p>
          <a:p>
            <a:endParaRPr lang="en-AU" sz="1400" b="1" dirty="0"/>
          </a:p>
          <a:p>
            <a:r>
              <a:rPr lang="en-AU" sz="1400" b="1" dirty="0"/>
              <a:t>Conditions can include a simple count down or encompass a sensor. </a:t>
            </a:r>
          </a:p>
          <a:p>
            <a:endParaRPr lang="en-AU" sz="1400" b="1" dirty="0"/>
          </a:p>
          <a:p>
            <a:r>
              <a:rPr lang="en-AU" sz="1400" b="1" dirty="0"/>
              <a:t>Click on the “mode” button to open the loop condition options.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9213FB-1853-44DA-A214-EBE5777580E9}"/>
              </a:ext>
            </a:extLst>
          </p:cNvPr>
          <p:cNvSpPr txBox="1"/>
          <p:nvPr/>
        </p:nvSpPr>
        <p:spPr>
          <a:xfrm>
            <a:off x="4895055" y="4818361"/>
            <a:ext cx="2855945" cy="190821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Select the condition on which the loop will go from the non ticked area to the ticked area = the loop condition is fulfilled.</a:t>
            </a:r>
          </a:p>
          <a:p>
            <a:endParaRPr lang="en-AU" sz="1400" b="1" dirty="0"/>
          </a:p>
          <a:p>
            <a:r>
              <a:rPr lang="en-AU" sz="1200" b="1" dirty="0"/>
              <a:t>In this case, the “touch sensor” is selected, 1 means the touch sensor has to be pressed to fulfil the condition of the loop.</a:t>
            </a:r>
            <a:endParaRPr lang="en-AU" sz="1400" b="1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F4844-C73A-49B8-BB51-3022BAF04469}"/>
              </a:ext>
            </a:extLst>
          </p:cNvPr>
          <p:cNvCxnSpPr/>
          <p:nvPr/>
        </p:nvCxnSpPr>
        <p:spPr>
          <a:xfrm>
            <a:off x="7439013" y="5264690"/>
            <a:ext cx="432048" cy="55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66623C6D-5BBB-4423-9AAD-653715977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464" y="294908"/>
            <a:ext cx="1012283" cy="11898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22B2E77-AE2C-4B11-A087-A63C5B301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516" y="1572136"/>
            <a:ext cx="2197844" cy="258343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50B9E8E-A69D-416B-BA99-D9B6CE6BEAD3}"/>
              </a:ext>
            </a:extLst>
          </p:cNvPr>
          <p:cNvSpPr txBox="1"/>
          <p:nvPr/>
        </p:nvSpPr>
        <p:spPr>
          <a:xfrm>
            <a:off x="5998854" y="2029052"/>
            <a:ext cx="1201665" cy="30777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Selected Port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E212CDA-D71B-49C8-8849-139AEEB4BE5C}"/>
              </a:ext>
            </a:extLst>
          </p:cNvPr>
          <p:cNvCxnSpPr>
            <a:cxnSpLocks/>
            <a:stCxn id="25" idx="3"/>
          </p:cNvCxnSpPr>
          <p:nvPr/>
        </p:nvCxnSpPr>
        <p:spPr>
          <a:xfrm>
            <a:off x="7200519" y="2182941"/>
            <a:ext cx="310503" cy="3317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D7054E86-F6DE-450A-8A4E-0233932814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910" t="3490" r="34251" b="89385"/>
          <a:stretch/>
        </p:blipFill>
        <p:spPr>
          <a:xfrm>
            <a:off x="4105796" y="3293617"/>
            <a:ext cx="216024" cy="23079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476D78BE-4CB1-4996-9A91-44A9E6CBC3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956" t="46200" r="26925" b="14950"/>
          <a:stretch/>
        </p:blipFill>
        <p:spPr>
          <a:xfrm>
            <a:off x="7871062" y="3888154"/>
            <a:ext cx="1353019" cy="278120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4E370B0-05A9-424B-94C1-83A2255EEE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620" t="41816" r="26467" b="55592"/>
          <a:stretch/>
        </p:blipFill>
        <p:spPr>
          <a:xfrm>
            <a:off x="4561508" y="2404121"/>
            <a:ext cx="219502" cy="237851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A77D7E26-D35A-43DA-939F-C1C7F2F26E06}"/>
              </a:ext>
            </a:extLst>
          </p:cNvPr>
          <p:cNvSpPr txBox="1"/>
          <p:nvPr/>
        </p:nvSpPr>
        <p:spPr>
          <a:xfrm>
            <a:off x="9639662" y="1268761"/>
            <a:ext cx="1522174" cy="138499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Loop condition is fulfilled:</a:t>
            </a:r>
            <a:endParaRPr lang="en-AU" sz="1200" dirty="0"/>
          </a:p>
          <a:p>
            <a:r>
              <a:rPr lang="en-AU" sz="1200" dirty="0"/>
              <a:t>The task in this area will not be performed until the loop condition is fulfilled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F11AD7-8CA6-449F-9763-62AD74EBA5BA}"/>
              </a:ext>
            </a:extLst>
          </p:cNvPr>
          <p:cNvSpPr txBox="1"/>
          <p:nvPr/>
        </p:nvSpPr>
        <p:spPr>
          <a:xfrm>
            <a:off x="9639662" y="2781278"/>
            <a:ext cx="1522174" cy="138499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Loop condition is not fulfilled:</a:t>
            </a:r>
            <a:endParaRPr lang="en-AU" sz="1200" dirty="0"/>
          </a:p>
          <a:p>
            <a:r>
              <a:rPr lang="en-AU" sz="1200" dirty="0"/>
              <a:t>The task in this area will be performed while the loop condition is not fulfilled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7472624-6CE8-4B9D-BD46-EB7E6B4248B3}"/>
              </a:ext>
            </a:extLst>
          </p:cNvPr>
          <p:cNvSpPr txBox="1"/>
          <p:nvPr/>
        </p:nvSpPr>
        <p:spPr>
          <a:xfrm>
            <a:off x="5895199" y="3358733"/>
            <a:ext cx="1522174" cy="677108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b="1" dirty="0"/>
              <a:t>To select a loop condition select the </a:t>
            </a:r>
            <a:r>
              <a:rPr lang="en-AU" sz="1400" b="1" dirty="0"/>
              <a:t>“mode” </a:t>
            </a:r>
            <a:r>
              <a:rPr lang="en-AU" sz="1200" b="1" dirty="0"/>
              <a:t>button”.</a:t>
            </a:r>
            <a:endParaRPr lang="en-AU" sz="12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C4E99C3-2822-4FEB-8F48-B93B823D1BC0}"/>
              </a:ext>
            </a:extLst>
          </p:cNvPr>
          <p:cNvCxnSpPr>
            <a:stCxn id="40" idx="0"/>
          </p:cNvCxnSpPr>
          <p:nvPr/>
        </p:nvCxnSpPr>
        <p:spPr>
          <a:xfrm flipV="1">
            <a:off x="6656286" y="3125527"/>
            <a:ext cx="544232" cy="2332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9B9DDAC-80D4-44C5-B6E0-0FA4BCF2FA3C}"/>
              </a:ext>
            </a:extLst>
          </p:cNvPr>
          <p:cNvCxnSpPr>
            <a:cxnSpLocks/>
            <a:stCxn id="38" idx="1"/>
          </p:cNvCxnSpPr>
          <p:nvPr/>
        </p:nvCxnSpPr>
        <p:spPr>
          <a:xfrm flipH="1">
            <a:off x="8437997" y="1961259"/>
            <a:ext cx="1201665" cy="3077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C06605E-BFA1-42C7-9687-F44EFEEDA824}"/>
              </a:ext>
            </a:extLst>
          </p:cNvPr>
          <p:cNvCxnSpPr>
            <a:cxnSpLocks/>
            <a:stCxn id="39" idx="1"/>
          </p:cNvCxnSpPr>
          <p:nvPr/>
        </p:nvCxnSpPr>
        <p:spPr>
          <a:xfrm flipH="1" flipV="1">
            <a:off x="8437997" y="3473775"/>
            <a:ext cx="1201665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28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DE9D7C3-8990-42C5-9393-F1AC12625188}"/>
              </a:ext>
            </a:extLst>
          </p:cNvPr>
          <p:cNvSpPr txBox="1"/>
          <p:nvPr/>
        </p:nvSpPr>
        <p:spPr>
          <a:xfrm>
            <a:off x="1847528" y="1899757"/>
            <a:ext cx="7488832" cy="4616648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400" b="1" dirty="0"/>
              <a:t>Example:</a:t>
            </a:r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endParaRPr lang="en-AU" sz="1400" b="1" dirty="0"/>
          </a:p>
          <a:p>
            <a:r>
              <a:rPr lang="en-AU" sz="1400" dirty="0"/>
              <a:t>In this example the loop will: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dirty="0"/>
              <a:t>The EV3 will drive straight forward until the loop condition is fulfilled; 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dirty="0"/>
              <a:t>The loop condition is: Colour sensor has to see the colour “RED”.</a:t>
            </a:r>
          </a:p>
          <a:p>
            <a:pPr marL="342900" indent="-342900">
              <a:buFont typeface="+mj-lt"/>
              <a:buAutoNum type="arabicPeriod"/>
            </a:pPr>
            <a:r>
              <a:rPr lang="en-AU" sz="1400" dirty="0"/>
              <a:t>Once the loop condition is fulfilled the EV3 will stop.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A54CE3-B18E-47C6-9263-81EF87636CF1}"/>
              </a:ext>
            </a:extLst>
          </p:cNvPr>
          <p:cNvSpPr txBox="1"/>
          <p:nvPr/>
        </p:nvSpPr>
        <p:spPr>
          <a:xfrm>
            <a:off x="1847528" y="260648"/>
            <a:ext cx="7488832" cy="1261884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4000" b="1" dirty="0">
                <a:solidFill>
                  <a:srgbClr val="0070C0"/>
                </a:solidFill>
              </a:rPr>
              <a:t>Double Loop Block</a:t>
            </a:r>
          </a:p>
          <a:p>
            <a:r>
              <a:rPr lang="en-AU" dirty="0"/>
              <a:t>Used to perform a task until a condition is met and once the </a:t>
            </a:r>
          </a:p>
          <a:p>
            <a:r>
              <a:rPr lang="en-AU" dirty="0"/>
              <a:t>condition is met perform a different task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5DB7D96-5B0D-4A99-B322-39299DCB6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464" y="294908"/>
            <a:ext cx="1012283" cy="11898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FBCFD0A-AF1F-448A-9849-3059DF714F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357" t="18502" r="58343" b="46289"/>
          <a:stretch/>
        </p:blipFill>
        <p:spPr>
          <a:xfrm>
            <a:off x="3672599" y="2060848"/>
            <a:ext cx="2520280" cy="31835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1E85829-BC52-4039-A997-683E391612D5}"/>
              </a:ext>
            </a:extLst>
          </p:cNvPr>
          <p:cNvSpPr txBox="1"/>
          <p:nvPr/>
        </p:nvSpPr>
        <p:spPr>
          <a:xfrm>
            <a:off x="6312024" y="2708921"/>
            <a:ext cx="2662970" cy="461665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1200" dirty="0"/>
              <a:t>Make sure to check your motor and sensor inputs are correct!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580E74-3811-4270-A5D7-62CECE0B253F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5519936" y="2564905"/>
            <a:ext cx="792088" cy="3748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6A123AB-C103-4FD8-A5C1-516CD74183C8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5663952" y="2939754"/>
            <a:ext cx="648072" cy="11494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C3CF2D9-955B-4073-B354-92D971563404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295800" y="2939754"/>
            <a:ext cx="2016224" cy="3693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03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2019-05-20T05:58:09Z</dcterms:created>
  <dcterms:modified xsi:type="dcterms:W3CDTF">2019-05-20T05:58:32Z</dcterms:modified>
</cp:coreProperties>
</file>