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 id="2147483704" r:id="rId6"/>
  </p:sldMasterIdLst>
  <p:notesMasterIdLst>
    <p:notesMasterId r:id="rId44"/>
  </p:notesMasterIdLst>
  <p:sldIdLst>
    <p:sldId id="264" r:id="rId7"/>
    <p:sldId id="261" r:id="rId8"/>
    <p:sldId id="268" r:id="rId9"/>
    <p:sldId id="263" r:id="rId10"/>
    <p:sldId id="271" r:id="rId11"/>
    <p:sldId id="272" r:id="rId12"/>
    <p:sldId id="269" r:id="rId13"/>
    <p:sldId id="262" r:id="rId14"/>
    <p:sldId id="300" r:id="rId15"/>
    <p:sldId id="306" r:id="rId16"/>
    <p:sldId id="327" r:id="rId17"/>
    <p:sldId id="307" r:id="rId18"/>
    <p:sldId id="308" r:id="rId19"/>
    <p:sldId id="311" r:id="rId20"/>
    <p:sldId id="312" r:id="rId21"/>
    <p:sldId id="299" r:id="rId22"/>
    <p:sldId id="303" r:id="rId23"/>
    <p:sldId id="296" r:id="rId24"/>
    <p:sldId id="313" r:id="rId25"/>
    <p:sldId id="314" r:id="rId26"/>
    <p:sldId id="315" r:id="rId27"/>
    <p:sldId id="316" r:id="rId28"/>
    <p:sldId id="317" r:id="rId29"/>
    <p:sldId id="319" r:id="rId30"/>
    <p:sldId id="283" r:id="rId31"/>
    <p:sldId id="323" r:id="rId32"/>
    <p:sldId id="328" r:id="rId33"/>
    <p:sldId id="321" r:id="rId34"/>
    <p:sldId id="330" r:id="rId35"/>
    <p:sldId id="329" r:id="rId36"/>
    <p:sldId id="322" r:id="rId37"/>
    <p:sldId id="285" r:id="rId38"/>
    <p:sldId id="324" r:id="rId39"/>
    <p:sldId id="286" r:id="rId40"/>
    <p:sldId id="284" r:id="rId41"/>
    <p:sldId id="331" r:id="rId42"/>
    <p:sldId id="26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AC724-2513-BEC1-EC27-1C2BE308D456}" v="35" dt="2025-02-14T00:46:22.270"/>
    <p1510:client id="{A3C457CB-DA2F-D874-5F05-0EE16518E447}" v="465" dt="2025-02-12T10:25:53.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Brown" userId="S::mbrown1@slq.qld.gov.au::cde4150f-d18c-4075-8e27-67c64bf36ff6" providerId="AD" clId="Web-{7FBAC724-2513-BEC1-EC27-1C2BE308D456}"/>
    <pc:docChg chg="modSld">
      <pc:chgData name="Michelle Brown" userId="S::mbrown1@slq.qld.gov.au::cde4150f-d18c-4075-8e27-67c64bf36ff6" providerId="AD" clId="Web-{7FBAC724-2513-BEC1-EC27-1C2BE308D456}" dt="2025-02-14T00:46:21.724" v="69" actId="20577"/>
      <pc:docMkLst>
        <pc:docMk/>
      </pc:docMkLst>
      <pc:sldChg chg="modSp">
        <pc:chgData name="Michelle Brown" userId="S::mbrown1@slq.qld.gov.au::cde4150f-d18c-4075-8e27-67c64bf36ff6" providerId="AD" clId="Web-{7FBAC724-2513-BEC1-EC27-1C2BE308D456}" dt="2025-02-14T00:42:40.138" v="6" actId="20577"/>
        <pc:sldMkLst>
          <pc:docMk/>
          <pc:sldMk cId="1851612973" sldId="271"/>
        </pc:sldMkLst>
        <pc:spChg chg="mod">
          <ac:chgData name="Michelle Brown" userId="S::mbrown1@slq.qld.gov.au::cde4150f-d18c-4075-8e27-67c64bf36ff6" providerId="AD" clId="Web-{7FBAC724-2513-BEC1-EC27-1C2BE308D456}" dt="2025-02-14T00:42:40.138" v="6" actId="20577"/>
          <ac:spMkLst>
            <pc:docMk/>
            <pc:sldMk cId="1851612973" sldId="271"/>
            <ac:spMk id="3" creationId="{F7CCFA81-ADE9-EE48-7A2A-C4824696E46F}"/>
          </ac:spMkLst>
        </pc:spChg>
      </pc:sldChg>
      <pc:sldChg chg="modSp">
        <pc:chgData name="Michelle Brown" userId="S::mbrown1@slq.qld.gov.au::cde4150f-d18c-4075-8e27-67c64bf36ff6" providerId="AD" clId="Web-{7FBAC724-2513-BEC1-EC27-1C2BE308D456}" dt="2025-02-14T00:43:14.030" v="17" actId="14100"/>
        <pc:sldMkLst>
          <pc:docMk/>
          <pc:sldMk cId="2313694436" sldId="296"/>
        </pc:sldMkLst>
        <pc:spChg chg="mod">
          <ac:chgData name="Michelle Brown" userId="S::mbrown1@slq.qld.gov.au::cde4150f-d18c-4075-8e27-67c64bf36ff6" providerId="AD" clId="Web-{7FBAC724-2513-BEC1-EC27-1C2BE308D456}" dt="2025-02-14T00:43:14.030" v="17" actId="14100"/>
          <ac:spMkLst>
            <pc:docMk/>
            <pc:sldMk cId="2313694436" sldId="296"/>
            <ac:spMk id="13" creationId="{924C0B83-6579-0F8B-632C-3297F5F4982D}"/>
          </ac:spMkLst>
        </pc:spChg>
      </pc:sldChg>
      <pc:sldChg chg="modSp">
        <pc:chgData name="Michelle Brown" userId="S::mbrown1@slq.qld.gov.au::cde4150f-d18c-4075-8e27-67c64bf36ff6" providerId="AD" clId="Web-{7FBAC724-2513-BEC1-EC27-1C2BE308D456}" dt="2025-02-14T00:45:39.347" v="51" actId="20577"/>
        <pc:sldMkLst>
          <pc:docMk/>
          <pc:sldMk cId="1655137940" sldId="313"/>
        </pc:sldMkLst>
        <pc:graphicFrameChg chg="mod modGraphic">
          <ac:chgData name="Michelle Brown" userId="S::mbrown1@slq.qld.gov.au::cde4150f-d18c-4075-8e27-67c64bf36ff6" providerId="AD" clId="Web-{7FBAC724-2513-BEC1-EC27-1C2BE308D456}" dt="2025-02-14T00:45:39.347" v="51" actId="20577"/>
          <ac:graphicFrameMkLst>
            <pc:docMk/>
            <pc:sldMk cId="1655137940" sldId="313"/>
            <ac:graphicFrameMk id="19" creationId="{2E48806E-38F8-ABC7-521A-FE336AEF865B}"/>
          </ac:graphicFrameMkLst>
        </pc:graphicFrameChg>
      </pc:sldChg>
      <pc:sldChg chg="modSp">
        <pc:chgData name="Michelle Brown" userId="S::mbrown1@slq.qld.gov.au::cde4150f-d18c-4075-8e27-67c64bf36ff6" providerId="AD" clId="Web-{7FBAC724-2513-BEC1-EC27-1C2BE308D456}" dt="2025-02-14T00:45:12.268" v="45" actId="1076"/>
        <pc:sldMkLst>
          <pc:docMk/>
          <pc:sldMk cId="3700577515" sldId="314"/>
        </pc:sldMkLst>
        <pc:picChg chg="mod">
          <ac:chgData name="Michelle Brown" userId="S::mbrown1@slq.qld.gov.au::cde4150f-d18c-4075-8e27-67c64bf36ff6" providerId="AD" clId="Web-{7FBAC724-2513-BEC1-EC27-1C2BE308D456}" dt="2025-02-14T00:45:12.268" v="45" actId="1076"/>
          <ac:picMkLst>
            <pc:docMk/>
            <pc:sldMk cId="3700577515" sldId="314"/>
            <ac:picMk id="3" creationId="{D4F0098F-4993-1B2A-1A5E-7F55C31C00BF}"/>
          </ac:picMkLst>
        </pc:picChg>
      </pc:sldChg>
      <pc:sldChg chg="modSp">
        <pc:chgData name="Michelle Brown" userId="S::mbrown1@slq.qld.gov.au::cde4150f-d18c-4075-8e27-67c64bf36ff6" providerId="AD" clId="Web-{7FBAC724-2513-BEC1-EC27-1C2BE308D456}" dt="2025-02-14T00:46:21.724" v="69" actId="20577"/>
        <pc:sldMkLst>
          <pc:docMk/>
          <pc:sldMk cId="926958905" sldId="317"/>
        </pc:sldMkLst>
        <pc:spChg chg="mod">
          <ac:chgData name="Michelle Brown" userId="S::mbrown1@slq.qld.gov.au::cde4150f-d18c-4075-8e27-67c64bf36ff6" providerId="AD" clId="Web-{7FBAC724-2513-BEC1-EC27-1C2BE308D456}" dt="2025-02-14T00:46:21.724" v="69" actId="20577"/>
          <ac:spMkLst>
            <pc:docMk/>
            <pc:sldMk cId="926958905" sldId="317"/>
            <ac:spMk id="13" creationId="{C5136FFD-99C1-7F51-8862-BBB10EE4D0B5}"/>
          </ac:spMkLst>
        </pc:spChg>
      </pc:sldChg>
    </pc:docChg>
  </pc:docChgLst>
  <pc:docChgLst>
    <pc:chgData name="Michelle Brown" userId="S::mbrown1@slq.qld.gov.au::cde4150f-d18c-4075-8e27-67c64bf36ff6" providerId="AD" clId="Web-{A3C457CB-DA2F-D874-5F05-0EE16518E447}"/>
    <pc:docChg chg="addSld delSld modSld sldOrd">
      <pc:chgData name="Michelle Brown" userId="S::mbrown1@slq.qld.gov.au::cde4150f-d18c-4075-8e27-67c64bf36ff6" providerId="AD" clId="Web-{A3C457CB-DA2F-D874-5F05-0EE16518E447}" dt="2025-02-12T10:25:53.664" v="477"/>
      <pc:docMkLst>
        <pc:docMk/>
      </pc:docMkLst>
      <pc:sldChg chg="add del">
        <pc:chgData name="Michelle Brown" userId="S::mbrown1@slq.qld.gov.au::cde4150f-d18c-4075-8e27-67c64bf36ff6" providerId="AD" clId="Web-{A3C457CB-DA2F-D874-5F05-0EE16518E447}" dt="2025-02-10T12:15:17.055" v="35"/>
        <pc:sldMkLst>
          <pc:docMk/>
          <pc:sldMk cId="2275128399" sldId="258"/>
        </pc:sldMkLst>
      </pc:sldChg>
      <pc:sldChg chg="del">
        <pc:chgData name="Michelle Brown" userId="S::mbrown1@slq.qld.gov.au::cde4150f-d18c-4075-8e27-67c64bf36ff6" providerId="AD" clId="Web-{A3C457CB-DA2F-D874-5F05-0EE16518E447}" dt="2025-02-10T12:14:34.085" v="30"/>
        <pc:sldMkLst>
          <pc:docMk/>
          <pc:sldMk cId="3998495703" sldId="260"/>
        </pc:sldMkLst>
      </pc:sldChg>
      <pc:sldChg chg="addSp delSp modSp">
        <pc:chgData name="Michelle Brown" userId="S::mbrown1@slq.qld.gov.au::cde4150f-d18c-4075-8e27-67c64bf36ff6" providerId="AD" clId="Web-{A3C457CB-DA2F-D874-5F05-0EE16518E447}" dt="2025-02-10T12:14:14.288" v="28" actId="20577"/>
        <pc:sldMkLst>
          <pc:docMk/>
          <pc:sldMk cId="1439455968" sldId="261"/>
        </pc:sldMkLst>
        <pc:spChg chg="mod">
          <ac:chgData name="Michelle Brown" userId="S::mbrown1@slq.qld.gov.au::cde4150f-d18c-4075-8e27-67c64bf36ff6" providerId="AD" clId="Web-{A3C457CB-DA2F-D874-5F05-0EE16518E447}" dt="2025-02-10T12:13:56.365" v="18" actId="20577"/>
          <ac:spMkLst>
            <pc:docMk/>
            <pc:sldMk cId="1439455968" sldId="261"/>
            <ac:spMk id="2" creationId="{BA2F08E9-9A5D-F101-0658-717BB24524E0}"/>
          </ac:spMkLst>
        </pc:spChg>
        <pc:spChg chg="mod">
          <ac:chgData name="Michelle Brown" userId="S::mbrown1@slq.qld.gov.au::cde4150f-d18c-4075-8e27-67c64bf36ff6" providerId="AD" clId="Web-{A3C457CB-DA2F-D874-5F05-0EE16518E447}" dt="2025-02-10T12:14:14.288" v="28" actId="20577"/>
          <ac:spMkLst>
            <pc:docMk/>
            <pc:sldMk cId="1439455968" sldId="261"/>
            <ac:spMk id="3" creationId="{79F7E299-1E0C-ED8B-6E8F-A367B9DB0FBF}"/>
          </ac:spMkLst>
        </pc:spChg>
        <pc:picChg chg="add mod">
          <ac:chgData name="Michelle Brown" userId="S::mbrown1@slq.qld.gov.au::cde4150f-d18c-4075-8e27-67c64bf36ff6" providerId="AD" clId="Web-{A3C457CB-DA2F-D874-5F05-0EE16518E447}" dt="2025-02-10T12:13:38.239" v="11" actId="1076"/>
          <ac:picMkLst>
            <pc:docMk/>
            <pc:sldMk cId="1439455968" sldId="261"/>
            <ac:picMk id="6" creationId="{01AAA1C1-C9B8-558E-81DB-EA7936020158}"/>
          </ac:picMkLst>
        </pc:picChg>
      </pc:sldChg>
      <pc:sldChg chg="addSp delSp modSp">
        <pc:chgData name="Michelle Brown" userId="S::mbrown1@slq.qld.gov.au::cde4150f-d18c-4075-8e27-67c64bf36ff6" providerId="AD" clId="Web-{A3C457CB-DA2F-D874-5F05-0EE16518E447}" dt="2025-02-10T12:50:03.835" v="258" actId="1076"/>
        <pc:sldMkLst>
          <pc:docMk/>
          <pc:sldMk cId="3987474899" sldId="262"/>
        </pc:sldMkLst>
        <pc:spChg chg="add mod">
          <ac:chgData name="Michelle Brown" userId="S::mbrown1@slq.qld.gov.au::cde4150f-d18c-4075-8e27-67c64bf36ff6" providerId="AD" clId="Web-{A3C457CB-DA2F-D874-5F05-0EE16518E447}" dt="2025-02-10T12:50:03.835" v="258" actId="1076"/>
          <ac:spMkLst>
            <pc:docMk/>
            <pc:sldMk cId="3987474899" sldId="262"/>
            <ac:spMk id="4" creationId="{9C1BA3E7-F884-CDB3-16DD-451DCB7A9457}"/>
          </ac:spMkLst>
        </pc:spChg>
        <pc:spChg chg="add mod">
          <ac:chgData name="Michelle Brown" userId="S::mbrown1@slq.qld.gov.au::cde4150f-d18c-4075-8e27-67c64bf36ff6" providerId="AD" clId="Web-{A3C457CB-DA2F-D874-5F05-0EE16518E447}" dt="2025-02-10T12:49:56.459" v="257" actId="20577"/>
          <ac:spMkLst>
            <pc:docMk/>
            <pc:sldMk cId="3987474899" sldId="262"/>
            <ac:spMk id="5" creationId="{87B04769-5102-2C18-EBAE-3DD4AE41EF6A}"/>
          </ac:spMkLst>
        </pc:spChg>
      </pc:sldChg>
      <pc:sldChg chg="addSp delSp modSp ord">
        <pc:chgData name="Michelle Brown" userId="S::mbrown1@slq.qld.gov.au::cde4150f-d18c-4075-8e27-67c64bf36ff6" providerId="AD" clId="Web-{A3C457CB-DA2F-D874-5F05-0EE16518E447}" dt="2025-02-10T12:33:06.843" v="121" actId="20577"/>
        <pc:sldMkLst>
          <pc:docMk/>
          <pc:sldMk cId="358183054" sldId="263"/>
        </pc:sldMkLst>
        <pc:spChg chg="mod">
          <ac:chgData name="Michelle Brown" userId="S::mbrown1@slq.qld.gov.au::cde4150f-d18c-4075-8e27-67c64bf36ff6" providerId="AD" clId="Web-{A3C457CB-DA2F-D874-5F05-0EE16518E447}" dt="2025-02-10T12:20:23.879" v="76" actId="20577"/>
          <ac:spMkLst>
            <pc:docMk/>
            <pc:sldMk cId="358183054" sldId="263"/>
            <ac:spMk id="3" creationId="{5F77CEF7-6387-BD0B-0368-88F0D12436AF}"/>
          </ac:spMkLst>
        </pc:spChg>
        <pc:spChg chg="mod">
          <ac:chgData name="Michelle Brown" userId="S::mbrown1@slq.qld.gov.au::cde4150f-d18c-4075-8e27-67c64bf36ff6" providerId="AD" clId="Web-{A3C457CB-DA2F-D874-5F05-0EE16518E447}" dt="2025-02-10T12:33:06.843" v="121" actId="20577"/>
          <ac:spMkLst>
            <pc:docMk/>
            <pc:sldMk cId="358183054" sldId="263"/>
            <ac:spMk id="4" creationId="{93BF66FB-43CC-009F-8B74-0151B9B1D82B}"/>
          </ac:spMkLst>
        </pc:spChg>
        <pc:spChg chg="mod">
          <ac:chgData name="Michelle Brown" userId="S::mbrown1@slq.qld.gov.au::cde4150f-d18c-4075-8e27-67c64bf36ff6" providerId="AD" clId="Web-{A3C457CB-DA2F-D874-5F05-0EE16518E447}" dt="2025-02-10T12:20:47.755" v="80" actId="20577"/>
          <ac:spMkLst>
            <pc:docMk/>
            <pc:sldMk cId="358183054" sldId="263"/>
            <ac:spMk id="5" creationId="{50F8F951-353F-39E9-B9EF-E4F242131BB6}"/>
          </ac:spMkLst>
        </pc:spChg>
        <pc:picChg chg="add mod ord">
          <ac:chgData name="Michelle Brown" userId="S::mbrown1@slq.qld.gov.au::cde4150f-d18c-4075-8e27-67c64bf36ff6" providerId="AD" clId="Web-{A3C457CB-DA2F-D874-5F05-0EE16518E447}" dt="2025-02-10T12:31:14.620" v="83"/>
          <ac:picMkLst>
            <pc:docMk/>
            <pc:sldMk cId="358183054" sldId="263"/>
            <ac:picMk id="8" creationId="{9C6729ED-F30F-6EEA-3489-906153F93301}"/>
          </ac:picMkLst>
        </pc:picChg>
      </pc:sldChg>
      <pc:sldChg chg="addSp delSp modSp del">
        <pc:chgData name="Michelle Brown" userId="S::mbrown1@slq.qld.gov.au::cde4150f-d18c-4075-8e27-67c64bf36ff6" providerId="AD" clId="Web-{A3C457CB-DA2F-D874-5F05-0EE16518E447}" dt="2025-02-11T11:11:47.552" v="278"/>
        <pc:sldMkLst>
          <pc:docMk/>
          <pc:sldMk cId="127240006" sldId="267"/>
        </pc:sldMkLst>
      </pc:sldChg>
      <pc:sldChg chg="addSp delSp modSp">
        <pc:chgData name="Michelle Brown" userId="S::mbrown1@slq.qld.gov.au::cde4150f-d18c-4075-8e27-67c64bf36ff6" providerId="AD" clId="Web-{A3C457CB-DA2F-D874-5F05-0EE16518E447}" dt="2025-02-10T12:19:39.596" v="72"/>
        <pc:sldMkLst>
          <pc:docMk/>
          <pc:sldMk cId="4231172174" sldId="268"/>
        </pc:sldMkLst>
        <pc:spChg chg="mod">
          <ac:chgData name="Michelle Brown" userId="S::mbrown1@slq.qld.gov.au::cde4150f-d18c-4075-8e27-67c64bf36ff6" providerId="AD" clId="Web-{A3C457CB-DA2F-D874-5F05-0EE16518E447}" dt="2025-02-10T12:18:31.625" v="70" actId="1076"/>
          <ac:spMkLst>
            <pc:docMk/>
            <pc:sldMk cId="4231172174" sldId="268"/>
            <ac:spMk id="2" creationId="{0F458926-90BC-0CE6-0DA5-592FC50A3C1B}"/>
          </ac:spMkLst>
        </pc:spChg>
        <pc:spChg chg="mod">
          <ac:chgData name="Michelle Brown" userId="S::mbrown1@slq.qld.gov.au::cde4150f-d18c-4075-8e27-67c64bf36ff6" providerId="AD" clId="Web-{A3C457CB-DA2F-D874-5F05-0EE16518E447}" dt="2025-02-10T12:18:37.531" v="71" actId="1076"/>
          <ac:spMkLst>
            <pc:docMk/>
            <pc:sldMk cId="4231172174" sldId="268"/>
            <ac:spMk id="3" creationId="{D4524259-96CB-4A48-903B-41BB1D1F657D}"/>
          </ac:spMkLst>
        </pc:spChg>
        <pc:spChg chg="add mod">
          <ac:chgData name="Michelle Brown" userId="S::mbrown1@slq.qld.gov.au::cde4150f-d18c-4075-8e27-67c64bf36ff6" providerId="AD" clId="Web-{A3C457CB-DA2F-D874-5F05-0EE16518E447}" dt="2025-02-10T12:19:39.596" v="72"/>
          <ac:spMkLst>
            <pc:docMk/>
            <pc:sldMk cId="4231172174" sldId="268"/>
            <ac:spMk id="6" creationId="{6CEB9728-2876-6F0A-DC39-9BE368FE0268}"/>
          </ac:spMkLst>
        </pc:spChg>
        <pc:picChg chg="add">
          <ac:chgData name="Michelle Brown" userId="S::mbrown1@slq.qld.gov.au::cde4150f-d18c-4075-8e27-67c64bf36ff6" providerId="AD" clId="Web-{A3C457CB-DA2F-D874-5F05-0EE16518E447}" dt="2025-02-10T12:18:13.796" v="69"/>
          <ac:picMkLst>
            <pc:docMk/>
            <pc:sldMk cId="4231172174" sldId="268"/>
            <ac:picMk id="7" creationId="{C01F5733-01B3-AA96-074F-C362A901DDAD}"/>
          </ac:picMkLst>
        </pc:picChg>
      </pc:sldChg>
      <pc:sldChg chg="addSp delSp modSp">
        <pc:chgData name="Michelle Brown" userId="S::mbrown1@slq.qld.gov.au::cde4150f-d18c-4075-8e27-67c64bf36ff6" providerId="AD" clId="Web-{A3C457CB-DA2F-D874-5F05-0EE16518E447}" dt="2025-02-10T12:46:31.256" v="244" actId="14100"/>
        <pc:sldMkLst>
          <pc:docMk/>
          <pc:sldMk cId="2610957923" sldId="269"/>
        </pc:sldMkLst>
        <pc:spChg chg="add mod">
          <ac:chgData name="Michelle Brown" userId="S::mbrown1@slq.qld.gov.au::cde4150f-d18c-4075-8e27-67c64bf36ff6" providerId="AD" clId="Web-{A3C457CB-DA2F-D874-5F05-0EE16518E447}" dt="2025-02-10T12:45:39.973" v="238" actId="20577"/>
          <ac:spMkLst>
            <pc:docMk/>
            <pc:sldMk cId="2610957923" sldId="269"/>
            <ac:spMk id="6" creationId="{A287AEFC-3F34-BA93-A05C-C79F25838BDC}"/>
          </ac:spMkLst>
        </pc:spChg>
        <pc:spChg chg="add">
          <ac:chgData name="Michelle Brown" userId="S::mbrown1@slq.qld.gov.au::cde4150f-d18c-4075-8e27-67c64bf36ff6" providerId="AD" clId="Web-{A3C457CB-DA2F-D874-5F05-0EE16518E447}" dt="2025-02-10T12:45:23.878" v="237"/>
          <ac:spMkLst>
            <pc:docMk/>
            <pc:sldMk cId="2610957923" sldId="269"/>
            <ac:spMk id="7" creationId="{924C0B83-6579-0F8B-632C-3297F5F4982D}"/>
          </ac:spMkLst>
        </pc:spChg>
        <pc:picChg chg="add mod modCrop">
          <ac:chgData name="Michelle Brown" userId="S::mbrown1@slq.qld.gov.au::cde4150f-d18c-4075-8e27-67c64bf36ff6" providerId="AD" clId="Web-{A3C457CB-DA2F-D874-5F05-0EE16518E447}" dt="2025-02-10T12:46:31.256" v="244" actId="14100"/>
          <ac:picMkLst>
            <pc:docMk/>
            <pc:sldMk cId="2610957923" sldId="269"/>
            <ac:picMk id="5" creationId="{98FCBE71-CA49-6D7C-24E7-B98E139B8E34}"/>
          </ac:picMkLst>
        </pc:picChg>
      </pc:sldChg>
      <pc:sldChg chg="del">
        <pc:chgData name="Michelle Brown" userId="S::mbrown1@slq.qld.gov.au::cde4150f-d18c-4075-8e27-67c64bf36ff6" providerId="AD" clId="Web-{A3C457CB-DA2F-D874-5F05-0EE16518E447}" dt="2025-02-11T11:41:03.605" v="383"/>
        <pc:sldMkLst>
          <pc:docMk/>
          <pc:sldMk cId="3249845392" sldId="270"/>
        </pc:sldMkLst>
      </pc:sldChg>
      <pc:sldChg chg="addSp delSp modSp del">
        <pc:chgData name="Michelle Brown" userId="S::mbrown1@slq.qld.gov.au::cde4150f-d18c-4075-8e27-67c64bf36ff6" providerId="AD" clId="Web-{A3C457CB-DA2F-D874-5F05-0EE16518E447}" dt="2025-02-10T12:14:17.194" v="29"/>
        <pc:sldMkLst>
          <pc:docMk/>
          <pc:sldMk cId="1229427411" sldId="271"/>
        </pc:sldMkLst>
      </pc:sldChg>
      <pc:sldChg chg="addSp delSp modSp new">
        <pc:chgData name="Michelle Brown" userId="S::mbrown1@slq.qld.gov.au::cde4150f-d18c-4075-8e27-67c64bf36ff6" providerId="AD" clId="Web-{A3C457CB-DA2F-D874-5F05-0EE16518E447}" dt="2025-02-10T12:37:16.227" v="189" actId="20577"/>
        <pc:sldMkLst>
          <pc:docMk/>
          <pc:sldMk cId="1851612973" sldId="271"/>
        </pc:sldMkLst>
        <pc:spChg chg="mod">
          <ac:chgData name="Michelle Brown" userId="S::mbrown1@slq.qld.gov.au::cde4150f-d18c-4075-8e27-67c64bf36ff6" providerId="AD" clId="Web-{A3C457CB-DA2F-D874-5F05-0EE16518E447}" dt="2025-02-10T12:37:16.227" v="189" actId="20577"/>
          <ac:spMkLst>
            <pc:docMk/>
            <pc:sldMk cId="1851612973" sldId="271"/>
            <ac:spMk id="3" creationId="{F7CCFA81-ADE9-EE48-7A2A-C4824696E46F}"/>
          </ac:spMkLst>
        </pc:spChg>
        <pc:spChg chg="mod">
          <ac:chgData name="Michelle Brown" userId="S::mbrown1@slq.qld.gov.au::cde4150f-d18c-4075-8e27-67c64bf36ff6" providerId="AD" clId="Web-{A3C457CB-DA2F-D874-5F05-0EE16518E447}" dt="2025-02-10T12:37:12.446" v="188" actId="14100"/>
          <ac:spMkLst>
            <pc:docMk/>
            <pc:sldMk cId="1851612973" sldId="271"/>
            <ac:spMk id="4" creationId="{C88B4740-2CE8-50AD-399C-C80E00B59EB1}"/>
          </ac:spMkLst>
        </pc:spChg>
        <pc:spChg chg="mod">
          <ac:chgData name="Michelle Brown" userId="S::mbrown1@slq.qld.gov.au::cde4150f-d18c-4075-8e27-67c64bf36ff6" providerId="AD" clId="Web-{A3C457CB-DA2F-D874-5F05-0EE16518E447}" dt="2025-02-10T12:37:04.055" v="187" actId="20577"/>
          <ac:spMkLst>
            <pc:docMk/>
            <pc:sldMk cId="1851612973" sldId="271"/>
            <ac:spMk id="5" creationId="{6E4B5900-02FB-3357-DA9F-9C98D05DF452}"/>
          </ac:spMkLst>
        </pc:spChg>
        <pc:picChg chg="add mod">
          <ac:chgData name="Michelle Brown" userId="S::mbrown1@slq.qld.gov.au::cde4150f-d18c-4075-8e27-67c64bf36ff6" providerId="AD" clId="Web-{A3C457CB-DA2F-D874-5F05-0EE16518E447}" dt="2025-02-10T12:36:54.992" v="177" actId="1076"/>
          <ac:picMkLst>
            <pc:docMk/>
            <pc:sldMk cId="1851612973" sldId="271"/>
            <ac:picMk id="6" creationId="{76ABBCDB-D5D7-2BA7-75CE-EEA5969F1C60}"/>
          </ac:picMkLst>
        </pc:picChg>
      </pc:sldChg>
      <pc:sldChg chg="addSp delSp modSp add mod replId modClrScheme chgLayout">
        <pc:chgData name="Michelle Brown" userId="S::mbrown1@slq.qld.gov.au::cde4150f-d18c-4075-8e27-67c64bf36ff6" providerId="AD" clId="Web-{A3C457CB-DA2F-D874-5F05-0EE16518E447}" dt="2025-02-10T12:44:20.517" v="232"/>
        <pc:sldMkLst>
          <pc:docMk/>
          <pc:sldMk cId="2943567001" sldId="272"/>
        </pc:sldMkLst>
        <pc:spChg chg="mod ord">
          <ac:chgData name="Michelle Brown" userId="S::mbrown1@slq.qld.gov.au::cde4150f-d18c-4075-8e27-67c64bf36ff6" providerId="AD" clId="Web-{A3C457CB-DA2F-D874-5F05-0EE16518E447}" dt="2025-02-10T12:44:20.517" v="232"/>
          <ac:spMkLst>
            <pc:docMk/>
            <pc:sldMk cId="2943567001" sldId="272"/>
            <ac:spMk id="3" creationId="{B914C019-F547-2F48-F171-E5DEB885023E}"/>
          </ac:spMkLst>
        </pc:spChg>
        <pc:spChg chg="mod">
          <ac:chgData name="Michelle Brown" userId="S::mbrown1@slq.qld.gov.au::cde4150f-d18c-4075-8e27-67c64bf36ff6" providerId="AD" clId="Web-{A3C457CB-DA2F-D874-5F05-0EE16518E447}" dt="2025-02-10T12:44:20.517" v="232"/>
          <ac:spMkLst>
            <pc:docMk/>
            <pc:sldMk cId="2943567001" sldId="272"/>
            <ac:spMk id="5" creationId="{8CC1D87B-6F42-050A-C105-DFC47B385C76}"/>
          </ac:spMkLst>
        </pc:spChg>
        <pc:picChg chg="add mod">
          <ac:chgData name="Michelle Brown" userId="S::mbrown1@slq.qld.gov.au::cde4150f-d18c-4075-8e27-67c64bf36ff6" providerId="AD" clId="Web-{A3C457CB-DA2F-D874-5F05-0EE16518E447}" dt="2025-02-10T12:44:20.517" v="232"/>
          <ac:picMkLst>
            <pc:docMk/>
            <pc:sldMk cId="2943567001" sldId="272"/>
            <ac:picMk id="2" creationId="{3E8229D4-8EB3-8CED-8764-9B02AA037E0D}"/>
          </ac:picMkLst>
        </pc:picChg>
      </pc:sldChg>
      <pc:sldChg chg="add del">
        <pc:chgData name="Michelle Brown" userId="S::mbrown1@slq.qld.gov.au::cde4150f-d18c-4075-8e27-67c64bf36ff6" providerId="AD" clId="Web-{A3C457CB-DA2F-D874-5F05-0EE16518E447}" dt="2025-02-11T11:24:18.737" v="344"/>
        <pc:sldMkLst>
          <pc:docMk/>
          <pc:sldMk cId="1647206650" sldId="282"/>
        </pc:sldMkLst>
      </pc:sldChg>
      <pc:sldChg chg="delSp modSp add">
        <pc:chgData name="Michelle Brown" userId="S::mbrown1@slq.qld.gov.au::cde4150f-d18c-4075-8e27-67c64bf36ff6" providerId="AD" clId="Web-{A3C457CB-DA2F-D874-5F05-0EE16518E447}" dt="2025-02-11T11:26:45.602" v="365" actId="1076"/>
        <pc:sldMkLst>
          <pc:docMk/>
          <pc:sldMk cId="3820011761" sldId="283"/>
        </pc:sldMkLst>
        <pc:spChg chg="mod">
          <ac:chgData name="Michelle Brown" userId="S::mbrown1@slq.qld.gov.au::cde4150f-d18c-4075-8e27-67c64bf36ff6" providerId="AD" clId="Web-{A3C457CB-DA2F-D874-5F05-0EE16518E447}" dt="2025-02-11T11:26:45.602" v="365" actId="1076"/>
          <ac:spMkLst>
            <pc:docMk/>
            <pc:sldMk cId="3820011761" sldId="283"/>
            <ac:spMk id="4" creationId="{C6E1EB54-ECF6-BD6B-E784-E63C5E2B901D}"/>
          </ac:spMkLst>
        </pc:spChg>
        <pc:spChg chg="mod">
          <ac:chgData name="Michelle Brown" userId="S::mbrown1@slq.qld.gov.au::cde4150f-d18c-4075-8e27-67c64bf36ff6" providerId="AD" clId="Web-{A3C457CB-DA2F-D874-5F05-0EE16518E447}" dt="2025-02-11T11:26:29.804" v="362" actId="1076"/>
          <ac:spMkLst>
            <pc:docMk/>
            <pc:sldMk cId="3820011761" sldId="283"/>
            <ac:spMk id="7" creationId="{A287AEFC-3F34-BA93-A05C-C79F25838BDC}"/>
          </ac:spMkLst>
        </pc:spChg>
        <pc:spChg chg="mod">
          <ac:chgData name="Michelle Brown" userId="S::mbrown1@slq.qld.gov.au::cde4150f-d18c-4075-8e27-67c64bf36ff6" providerId="AD" clId="Web-{A3C457CB-DA2F-D874-5F05-0EE16518E447}" dt="2025-02-11T11:26:32.742" v="363" actId="1076"/>
          <ac:spMkLst>
            <pc:docMk/>
            <pc:sldMk cId="3820011761" sldId="283"/>
            <ac:spMk id="13" creationId="{924C0B83-6579-0F8B-632C-3297F5F4982D}"/>
          </ac:spMkLst>
        </pc:spChg>
        <pc:picChg chg="mod">
          <ac:chgData name="Michelle Brown" userId="S::mbrown1@slq.qld.gov.au::cde4150f-d18c-4075-8e27-67c64bf36ff6" providerId="AD" clId="Web-{A3C457CB-DA2F-D874-5F05-0EE16518E447}" dt="2025-02-11T11:26:41.836" v="364" actId="1076"/>
          <ac:picMkLst>
            <pc:docMk/>
            <pc:sldMk cId="3820011761" sldId="283"/>
            <ac:picMk id="5" creationId="{150EB6D8-3E3A-C8D5-C9D3-A4195C609DAA}"/>
          </ac:picMkLst>
        </pc:picChg>
      </pc:sldChg>
      <pc:sldChg chg="add">
        <pc:chgData name="Michelle Brown" userId="S::mbrown1@slq.qld.gov.au::cde4150f-d18c-4075-8e27-67c64bf36ff6" providerId="AD" clId="Web-{A3C457CB-DA2F-D874-5F05-0EE16518E447}" dt="2025-02-12T08:58:32.991" v="412"/>
        <pc:sldMkLst>
          <pc:docMk/>
          <pc:sldMk cId="2445213467" sldId="284"/>
        </pc:sldMkLst>
      </pc:sldChg>
      <pc:sldChg chg="modSp add ord">
        <pc:chgData name="Michelle Brown" userId="S::mbrown1@slq.qld.gov.au::cde4150f-d18c-4075-8e27-67c64bf36ff6" providerId="AD" clId="Web-{A3C457CB-DA2F-D874-5F05-0EE16518E447}" dt="2025-02-11T11:42:23.874" v="392" actId="1076"/>
        <pc:sldMkLst>
          <pc:docMk/>
          <pc:sldMk cId="3208429174" sldId="285"/>
        </pc:sldMkLst>
        <pc:spChg chg="mod">
          <ac:chgData name="Michelle Brown" userId="S::mbrown1@slq.qld.gov.au::cde4150f-d18c-4075-8e27-67c64bf36ff6" providerId="AD" clId="Web-{A3C457CB-DA2F-D874-5F05-0EE16518E447}" dt="2025-02-11T11:42:23.874" v="392" actId="1076"/>
          <ac:spMkLst>
            <pc:docMk/>
            <pc:sldMk cId="3208429174" sldId="285"/>
            <ac:spMk id="7" creationId="{A287AEFC-3F34-BA93-A05C-C79F25838BDC}"/>
          </ac:spMkLst>
        </pc:spChg>
        <pc:spChg chg="mod">
          <ac:chgData name="Michelle Brown" userId="S::mbrown1@slq.qld.gov.au::cde4150f-d18c-4075-8e27-67c64bf36ff6" providerId="AD" clId="Web-{A3C457CB-DA2F-D874-5F05-0EE16518E447}" dt="2025-02-11T11:42:14.233" v="391" actId="1076"/>
          <ac:spMkLst>
            <pc:docMk/>
            <pc:sldMk cId="3208429174" sldId="285"/>
            <ac:spMk id="13" creationId="{924C0B83-6579-0F8B-632C-3297F5F4982D}"/>
          </ac:spMkLst>
        </pc:spChg>
      </pc:sldChg>
      <pc:sldChg chg="add">
        <pc:chgData name="Michelle Brown" userId="S::mbrown1@slq.qld.gov.au::cde4150f-d18c-4075-8e27-67c64bf36ff6" providerId="AD" clId="Web-{A3C457CB-DA2F-D874-5F05-0EE16518E447}" dt="2025-02-12T08:58:13.584" v="411"/>
        <pc:sldMkLst>
          <pc:docMk/>
          <pc:sldMk cId="944818365" sldId="286"/>
        </pc:sldMkLst>
      </pc:sldChg>
      <pc:sldChg chg="modSp add">
        <pc:chgData name="Michelle Brown" userId="S::mbrown1@slq.qld.gov.au::cde4150f-d18c-4075-8e27-67c64bf36ff6" providerId="AD" clId="Web-{A3C457CB-DA2F-D874-5F05-0EE16518E447}" dt="2025-02-11T11:19:45.039" v="316" actId="1076"/>
        <pc:sldMkLst>
          <pc:docMk/>
          <pc:sldMk cId="2313694436" sldId="296"/>
        </pc:sldMkLst>
        <pc:spChg chg="mod">
          <ac:chgData name="Michelle Brown" userId="S::mbrown1@slq.qld.gov.au::cde4150f-d18c-4075-8e27-67c64bf36ff6" providerId="AD" clId="Web-{A3C457CB-DA2F-D874-5F05-0EE16518E447}" dt="2025-02-11T11:19:34.117" v="315" actId="1076"/>
          <ac:spMkLst>
            <pc:docMk/>
            <pc:sldMk cId="2313694436" sldId="296"/>
            <ac:spMk id="7" creationId="{A287AEFC-3F34-BA93-A05C-C79F25838BDC}"/>
          </ac:spMkLst>
        </pc:spChg>
        <pc:spChg chg="mod">
          <ac:chgData name="Michelle Brown" userId="S::mbrown1@slq.qld.gov.au::cde4150f-d18c-4075-8e27-67c64bf36ff6" providerId="AD" clId="Web-{A3C457CB-DA2F-D874-5F05-0EE16518E447}" dt="2025-02-11T11:19:30.273" v="314" actId="1076"/>
          <ac:spMkLst>
            <pc:docMk/>
            <pc:sldMk cId="2313694436" sldId="296"/>
            <ac:spMk id="13" creationId="{924C0B83-6579-0F8B-632C-3297F5F4982D}"/>
          </ac:spMkLst>
        </pc:spChg>
        <pc:picChg chg="mod">
          <ac:chgData name="Michelle Brown" userId="S::mbrown1@slq.qld.gov.au::cde4150f-d18c-4075-8e27-67c64bf36ff6" providerId="AD" clId="Web-{A3C457CB-DA2F-D874-5F05-0EE16518E447}" dt="2025-02-11T11:19:45.039" v="316" actId="1076"/>
          <ac:picMkLst>
            <pc:docMk/>
            <pc:sldMk cId="2313694436" sldId="296"/>
            <ac:picMk id="3" creationId="{5139CF35-95D1-3E85-1851-610DB7AE3062}"/>
          </ac:picMkLst>
        </pc:picChg>
      </pc:sldChg>
      <pc:sldChg chg="add">
        <pc:chgData name="Michelle Brown" userId="S::mbrown1@slq.qld.gov.au::cde4150f-d18c-4075-8e27-67c64bf36ff6" providerId="AD" clId="Web-{A3C457CB-DA2F-D874-5F05-0EE16518E447}" dt="2025-02-11T11:15:21.810" v="300"/>
        <pc:sldMkLst>
          <pc:docMk/>
          <pc:sldMk cId="3739226046" sldId="299"/>
        </pc:sldMkLst>
      </pc:sldChg>
      <pc:sldChg chg="modSp add">
        <pc:chgData name="Michelle Brown" userId="S::mbrown1@slq.qld.gov.au::cde4150f-d18c-4075-8e27-67c64bf36ff6" providerId="AD" clId="Web-{A3C457CB-DA2F-D874-5F05-0EE16518E447}" dt="2025-02-11T11:12:01.694" v="280" actId="14100"/>
        <pc:sldMkLst>
          <pc:docMk/>
          <pc:sldMk cId="1822841739" sldId="300"/>
        </pc:sldMkLst>
        <pc:spChg chg="mod">
          <ac:chgData name="Michelle Brown" userId="S::mbrown1@slq.qld.gov.au::cde4150f-d18c-4075-8e27-67c64bf36ff6" providerId="AD" clId="Web-{A3C457CB-DA2F-D874-5F05-0EE16518E447}" dt="2025-02-11T11:12:01.694" v="280" actId="14100"/>
          <ac:spMkLst>
            <pc:docMk/>
            <pc:sldMk cId="1822841739" sldId="300"/>
            <ac:spMk id="4" creationId="{3ED71375-7574-069A-4D7B-BADA6090153D}"/>
          </ac:spMkLst>
        </pc:spChg>
        <pc:picChg chg="mod">
          <ac:chgData name="Michelle Brown" userId="S::mbrown1@slq.qld.gov.au::cde4150f-d18c-4075-8e27-67c64bf36ff6" providerId="AD" clId="Web-{A3C457CB-DA2F-D874-5F05-0EE16518E447}" dt="2025-02-11T11:11:54.115" v="279" actId="1076"/>
          <ac:picMkLst>
            <pc:docMk/>
            <pc:sldMk cId="1822841739" sldId="300"/>
            <ac:picMk id="2" creationId="{4BD01288-13F0-6890-FCAB-0829883C4875}"/>
          </ac:picMkLst>
        </pc:picChg>
      </pc:sldChg>
      <pc:sldChg chg="modSp add ord">
        <pc:chgData name="Michelle Brown" userId="S::mbrown1@slq.qld.gov.au::cde4150f-d18c-4075-8e27-67c64bf36ff6" providerId="AD" clId="Web-{A3C457CB-DA2F-D874-5F05-0EE16518E447}" dt="2025-02-12T09:00:21.339" v="414"/>
        <pc:sldMkLst>
          <pc:docMk/>
          <pc:sldMk cId="2169122838" sldId="303"/>
        </pc:sldMkLst>
        <pc:spChg chg="mod">
          <ac:chgData name="Michelle Brown" userId="S::mbrown1@slq.qld.gov.au::cde4150f-d18c-4075-8e27-67c64bf36ff6" providerId="AD" clId="Web-{A3C457CB-DA2F-D874-5F05-0EE16518E447}" dt="2025-02-11T11:24:50.066" v="349" actId="14100"/>
          <ac:spMkLst>
            <pc:docMk/>
            <pc:sldMk cId="2169122838" sldId="303"/>
            <ac:spMk id="13" creationId="{924C0B83-6579-0F8B-632C-3297F5F4982D}"/>
          </ac:spMkLst>
        </pc:spChg>
        <pc:picChg chg="mod">
          <ac:chgData name="Michelle Brown" userId="S::mbrown1@slq.qld.gov.au::cde4150f-d18c-4075-8e27-67c64bf36ff6" providerId="AD" clId="Web-{A3C457CB-DA2F-D874-5F05-0EE16518E447}" dt="2025-02-11T11:24:45.456" v="348" actId="1076"/>
          <ac:picMkLst>
            <pc:docMk/>
            <pc:sldMk cId="2169122838" sldId="303"/>
            <ac:picMk id="4" creationId="{CA78A080-7F89-5BFD-C90C-421C63FFF7D4}"/>
          </ac:picMkLst>
        </pc:picChg>
      </pc:sldChg>
      <pc:sldChg chg="modSp add">
        <pc:chgData name="Michelle Brown" userId="S::mbrown1@slq.qld.gov.au::cde4150f-d18c-4075-8e27-67c64bf36ff6" providerId="AD" clId="Web-{A3C457CB-DA2F-D874-5F05-0EE16518E447}" dt="2025-02-11T11:10:09.564" v="276" actId="1076"/>
        <pc:sldMkLst>
          <pc:docMk/>
          <pc:sldMk cId="2114318345" sldId="306"/>
        </pc:sldMkLst>
        <pc:spChg chg="mod">
          <ac:chgData name="Michelle Brown" userId="S::mbrown1@slq.qld.gov.au::cde4150f-d18c-4075-8e27-67c64bf36ff6" providerId="AD" clId="Web-{A3C457CB-DA2F-D874-5F05-0EE16518E447}" dt="2025-02-11T11:10:09.564" v="276" actId="1076"/>
          <ac:spMkLst>
            <pc:docMk/>
            <pc:sldMk cId="2114318345" sldId="306"/>
            <ac:spMk id="3" creationId="{A1988BE1-8898-69D0-6A5E-44020E9D716B}"/>
          </ac:spMkLst>
        </pc:spChg>
        <pc:spChg chg="mod">
          <ac:chgData name="Michelle Brown" userId="S::mbrown1@slq.qld.gov.au::cde4150f-d18c-4075-8e27-67c64bf36ff6" providerId="AD" clId="Web-{A3C457CB-DA2F-D874-5F05-0EE16518E447}" dt="2025-02-11T11:09:30.719" v="268" actId="14100"/>
          <ac:spMkLst>
            <pc:docMk/>
            <pc:sldMk cId="2114318345" sldId="306"/>
            <ac:spMk id="7" creationId="{061DBD7C-FEE3-CE4D-ADCE-66D5F8BA04A2}"/>
          </ac:spMkLst>
        </pc:spChg>
        <pc:spChg chg="mod">
          <ac:chgData name="Michelle Brown" userId="S::mbrown1@slq.qld.gov.au::cde4150f-d18c-4075-8e27-67c64bf36ff6" providerId="AD" clId="Web-{A3C457CB-DA2F-D874-5F05-0EE16518E447}" dt="2025-02-11T11:09:36.516" v="269" actId="14100"/>
          <ac:spMkLst>
            <pc:docMk/>
            <pc:sldMk cId="2114318345" sldId="306"/>
            <ac:spMk id="9" creationId="{9F88A6C1-FA1B-5EDA-8A38-B406F4818806}"/>
          </ac:spMkLst>
        </pc:spChg>
        <pc:picChg chg="mod">
          <ac:chgData name="Michelle Brown" userId="S::mbrown1@slq.qld.gov.au::cde4150f-d18c-4075-8e27-67c64bf36ff6" providerId="AD" clId="Web-{A3C457CB-DA2F-D874-5F05-0EE16518E447}" dt="2025-02-11T11:10:09.564" v="275" actId="1076"/>
          <ac:picMkLst>
            <pc:docMk/>
            <pc:sldMk cId="2114318345" sldId="306"/>
            <ac:picMk id="10" creationId="{32CD27FA-6E5A-78C9-2F13-BC0BA13A8B39}"/>
          </ac:picMkLst>
        </pc:picChg>
      </pc:sldChg>
      <pc:sldChg chg="modSp add">
        <pc:chgData name="Michelle Brown" userId="S::mbrown1@slq.qld.gov.au::cde4150f-d18c-4075-8e27-67c64bf36ff6" providerId="AD" clId="Web-{A3C457CB-DA2F-D874-5F05-0EE16518E447}" dt="2025-02-12T10:20:42.843" v="446" actId="20577"/>
        <pc:sldMkLst>
          <pc:docMk/>
          <pc:sldMk cId="2694386877" sldId="307"/>
        </pc:sldMkLst>
        <pc:spChg chg="mod">
          <ac:chgData name="Michelle Brown" userId="S::mbrown1@slq.qld.gov.au::cde4150f-d18c-4075-8e27-67c64bf36ff6" providerId="AD" clId="Web-{A3C457CB-DA2F-D874-5F05-0EE16518E447}" dt="2025-02-11T11:14:20.308" v="295" actId="1076"/>
          <ac:spMkLst>
            <pc:docMk/>
            <pc:sldMk cId="2694386877" sldId="307"/>
            <ac:spMk id="6" creationId="{9BD21796-6532-F63B-6914-EC7D48D84C33}"/>
          </ac:spMkLst>
        </pc:spChg>
        <pc:spChg chg="mod">
          <ac:chgData name="Michelle Brown" userId="S::mbrown1@slq.qld.gov.au::cde4150f-d18c-4075-8e27-67c64bf36ff6" providerId="AD" clId="Web-{A3C457CB-DA2F-D874-5F05-0EE16518E447}" dt="2025-02-12T10:20:42.843" v="446" actId="20577"/>
          <ac:spMkLst>
            <pc:docMk/>
            <pc:sldMk cId="2694386877" sldId="307"/>
            <ac:spMk id="9" creationId="{E441F328-68C6-6910-9E36-D72CE62AD721}"/>
          </ac:spMkLst>
        </pc:spChg>
        <pc:picChg chg="mod">
          <ac:chgData name="Michelle Brown" userId="S::mbrown1@slq.qld.gov.au::cde4150f-d18c-4075-8e27-67c64bf36ff6" providerId="AD" clId="Web-{A3C457CB-DA2F-D874-5F05-0EE16518E447}" dt="2025-02-11T11:14:34.043" v="297" actId="1076"/>
          <ac:picMkLst>
            <pc:docMk/>
            <pc:sldMk cId="2694386877" sldId="307"/>
            <ac:picMk id="5" creationId="{F203C2F1-2F5C-6CDC-5FF7-CF0E3ABEA0E2}"/>
          </ac:picMkLst>
        </pc:picChg>
      </pc:sldChg>
      <pc:sldChg chg="addSp modSp add">
        <pc:chgData name="Michelle Brown" userId="S::mbrown1@slq.qld.gov.au::cde4150f-d18c-4075-8e27-67c64bf36ff6" providerId="AD" clId="Web-{A3C457CB-DA2F-D874-5F05-0EE16518E447}" dt="2025-02-12T10:21:47.298" v="454" actId="1076"/>
        <pc:sldMkLst>
          <pc:docMk/>
          <pc:sldMk cId="693043955" sldId="308"/>
        </pc:sldMkLst>
        <pc:spChg chg="mod">
          <ac:chgData name="Michelle Brown" userId="S::mbrown1@slq.qld.gov.au::cde4150f-d18c-4075-8e27-67c64bf36ff6" providerId="AD" clId="Web-{A3C457CB-DA2F-D874-5F05-0EE16518E447}" dt="2025-02-12T10:21:47.298" v="454" actId="1076"/>
          <ac:spMkLst>
            <pc:docMk/>
            <pc:sldMk cId="693043955" sldId="308"/>
            <ac:spMk id="9" creationId="{07593C10-1CD1-762D-9770-655353F5EEA6}"/>
          </ac:spMkLst>
        </pc:spChg>
        <pc:picChg chg="add mod">
          <ac:chgData name="Michelle Brown" userId="S::mbrown1@slq.qld.gov.au::cde4150f-d18c-4075-8e27-67c64bf36ff6" providerId="AD" clId="Web-{A3C457CB-DA2F-D874-5F05-0EE16518E447}" dt="2025-02-12T10:21:42.063" v="452" actId="1076"/>
          <ac:picMkLst>
            <pc:docMk/>
            <pc:sldMk cId="693043955" sldId="308"/>
            <ac:picMk id="2" creationId="{2F392E80-EE1A-A20E-B9C7-81B2DF6E817D}"/>
          </ac:picMkLst>
        </pc:picChg>
      </pc:sldChg>
      <pc:sldChg chg="add">
        <pc:chgData name="Michelle Brown" userId="S::mbrown1@slq.qld.gov.au::cde4150f-d18c-4075-8e27-67c64bf36ff6" providerId="AD" clId="Web-{A3C457CB-DA2F-D874-5F05-0EE16518E447}" dt="2025-02-11T11:15:12.873" v="299"/>
        <pc:sldMkLst>
          <pc:docMk/>
          <pc:sldMk cId="1589991946" sldId="311"/>
        </pc:sldMkLst>
      </pc:sldChg>
      <pc:sldChg chg="addSp delSp modSp add mod ord setBg modClrScheme chgLayout">
        <pc:chgData name="Michelle Brown" userId="S::mbrown1@slq.qld.gov.au::cde4150f-d18c-4075-8e27-67c64bf36ff6" providerId="AD" clId="Web-{A3C457CB-DA2F-D874-5F05-0EE16518E447}" dt="2025-02-12T10:17:57.525" v="441" actId="1076"/>
        <pc:sldMkLst>
          <pc:docMk/>
          <pc:sldMk cId="4050343327" sldId="312"/>
        </pc:sldMkLst>
        <pc:spChg chg="mod">
          <ac:chgData name="Michelle Brown" userId="S::mbrown1@slq.qld.gov.au::cde4150f-d18c-4075-8e27-67c64bf36ff6" providerId="AD" clId="Web-{A3C457CB-DA2F-D874-5F05-0EE16518E447}" dt="2025-02-12T10:17:43.212" v="437" actId="14100"/>
          <ac:spMkLst>
            <pc:docMk/>
            <pc:sldMk cId="4050343327" sldId="312"/>
            <ac:spMk id="7" creationId="{950401E8-EF44-5577-F561-7401D92CC6E9}"/>
          </ac:spMkLst>
        </pc:spChg>
        <pc:spChg chg="mod ord">
          <ac:chgData name="Michelle Brown" userId="S::mbrown1@slq.qld.gov.au::cde4150f-d18c-4075-8e27-67c64bf36ff6" providerId="AD" clId="Web-{A3C457CB-DA2F-D874-5F05-0EE16518E447}" dt="2025-02-12T10:17:50.088" v="439" actId="1076"/>
          <ac:spMkLst>
            <pc:docMk/>
            <pc:sldMk cId="4050343327" sldId="312"/>
            <ac:spMk id="9" creationId="{377E326D-2A8C-F44A-349B-9EF7CB2157D4}"/>
          </ac:spMkLst>
        </pc:spChg>
        <pc:spChg chg="add mod">
          <ac:chgData name="Michelle Brown" userId="S::mbrown1@slq.qld.gov.au::cde4150f-d18c-4075-8e27-67c64bf36ff6" providerId="AD" clId="Web-{A3C457CB-DA2F-D874-5F05-0EE16518E447}" dt="2025-02-12T10:17:57.525" v="441" actId="1076"/>
          <ac:spMkLst>
            <pc:docMk/>
            <pc:sldMk cId="4050343327" sldId="312"/>
            <ac:spMk id="14" creationId="{56678BAB-0E7A-7BD5-F56A-83859341C1FB}"/>
          </ac:spMkLst>
        </pc:spChg>
        <pc:picChg chg="add mod ord modCrop">
          <ac:chgData name="Michelle Brown" userId="S::mbrown1@slq.qld.gov.au::cde4150f-d18c-4075-8e27-67c64bf36ff6" providerId="AD" clId="Web-{A3C457CB-DA2F-D874-5F05-0EE16518E447}" dt="2025-02-12T10:17:51.931" v="440" actId="1076"/>
          <ac:picMkLst>
            <pc:docMk/>
            <pc:sldMk cId="4050343327" sldId="312"/>
            <ac:picMk id="2" creationId="{BF9FA144-EF25-AA1A-1BF0-CE3CD8CAA1B9}"/>
          </ac:picMkLst>
        </pc:picChg>
      </pc:sldChg>
      <pc:sldChg chg="addSp delSp modSp add mod setBg modClrScheme chgLayout">
        <pc:chgData name="Michelle Brown" userId="S::mbrown1@slq.qld.gov.au::cde4150f-d18c-4075-8e27-67c64bf36ff6" providerId="AD" clId="Web-{A3C457CB-DA2F-D874-5F05-0EE16518E447}" dt="2025-02-12T10:25:53.664" v="477"/>
        <pc:sldMkLst>
          <pc:docMk/>
          <pc:sldMk cId="1655137940" sldId="313"/>
        </pc:sldMkLst>
        <pc:spChg chg="mod">
          <ac:chgData name="Michelle Brown" userId="S::mbrown1@slq.qld.gov.au::cde4150f-d18c-4075-8e27-67c64bf36ff6" providerId="AD" clId="Web-{A3C457CB-DA2F-D874-5F05-0EE16518E447}" dt="2025-02-12T10:25:42.899" v="476"/>
          <ac:spMkLst>
            <pc:docMk/>
            <pc:sldMk cId="1655137940" sldId="313"/>
            <ac:spMk id="7" creationId="{24FA6DAC-DB66-7537-8DE2-40FCD81754E4}"/>
          </ac:spMkLst>
        </pc:spChg>
        <pc:spChg chg="ord">
          <ac:chgData name="Michelle Brown" userId="S::mbrown1@slq.qld.gov.au::cde4150f-d18c-4075-8e27-67c64bf36ff6" providerId="AD" clId="Web-{A3C457CB-DA2F-D874-5F05-0EE16518E447}" dt="2025-02-12T10:24:00.536" v="457"/>
          <ac:spMkLst>
            <pc:docMk/>
            <pc:sldMk cId="1655137940" sldId="313"/>
            <ac:spMk id="8" creationId="{26F3C8A0-DCBD-1DC5-14AA-7B10102ACB49}"/>
          </ac:spMkLst>
        </pc:spChg>
        <pc:graphicFrameChg chg="add mod">
          <ac:chgData name="Michelle Brown" userId="S::mbrown1@slq.qld.gov.au::cde4150f-d18c-4075-8e27-67c64bf36ff6" providerId="AD" clId="Web-{A3C457CB-DA2F-D874-5F05-0EE16518E447}" dt="2025-02-12T10:25:42.899" v="476"/>
          <ac:graphicFrameMkLst>
            <pc:docMk/>
            <pc:sldMk cId="1655137940" sldId="313"/>
            <ac:graphicFrameMk id="19" creationId="{2E48806E-38F8-ABC7-521A-FE336AEF865B}"/>
          </ac:graphicFrameMkLst>
        </pc:graphicFrameChg>
      </pc:sldChg>
      <pc:sldChg chg="modSp add">
        <pc:chgData name="Michelle Brown" userId="S::mbrown1@slq.qld.gov.au::cde4150f-d18c-4075-8e27-67c64bf36ff6" providerId="AD" clId="Web-{A3C457CB-DA2F-D874-5F05-0EE16518E447}" dt="2025-02-11T11:18:54.334" v="312" actId="1076"/>
        <pc:sldMkLst>
          <pc:docMk/>
          <pc:sldMk cId="3700577515" sldId="314"/>
        </pc:sldMkLst>
        <pc:spChg chg="mod">
          <ac:chgData name="Michelle Brown" userId="S::mbrown1@slq.qld.gov.au::cde4150f-d18c-4075-8e27-67c64bf36ff6" providerId="AD" clId="Web-{A3C457CB-DA2F-D874-5F05-0EE16518E447}" dt="2025-02-11T11:18:26.380" v="309" actId="1076"/>
          <ac:spMkLst>
            <pc:docMk/>
            <pc:sldMk cId="3700577515" sldId="314"/>
            <ac:spMk id="7" creationId="{70EA6C33-B9A1-2E06-CD60-D1036A485644}"/>
          </ac:spMkLst>
        </pc:spChg>
        <pc:spChg chg="mod">
          <ac:chgData name="Michelle Brown" userId="S::mbrown1@slq.qld.gov.au::cde4150f-d18c-4075-8e27-67c64bf36ff6" providerId="AD" clId="Web-{A3C457CB-DA2F-D874-5F05-0EE16518E447}" dt="2025-02-11T11:18:50.256" v="311" actId="14100"/>
          <ac:spMkLst>
            <pc:docMk/>
            <pc:sldMk cId="3700577515" sldId="314"/>
            <ac:spMk id="13" creationId="{CD1E773C-3F08-FBDF-6C40-1ACC78008B5C}"/>
          </ac:spMkLst>
        </pc:spChg>
        <pc:picChg chg="mod">
          <ac:chgData name="Michelle Brown" userId="S::mbrown1@slq.qld.gov.au::cde4150f-d18c-4075-8e27-67c64bf36ff6" providerId="AD" clId="Web-{A3C457CB-DA2F-D874-5F05-0EE16518E447}" dt="2025-02-11T11:18:54.334" v="312" actId="1076"/>
          <ac:picMkLst>
            <pc:docMk/>
            <pc:sldMk cId="3700577515" sldId="314"/>
            <ac:picMk id="3" creationId="{D4F0098F-4993-1B2A-1A5E-7F55C31C00BF}"/>
          </ac:picMkLst>
        </pc:picChg>
      </pc:sldChg>
      <pc:sldChg chg="delSp modSp add">
        <pc:chgData name="Michelle Brown" userId="S::mbrown1@slq.qld.gov.au::cde4150f-d18c-4075-8e27-67c64bf36ff6" providerId="AD" clId="Web-{A3C457CB-DA2F-D874-5F05-0EE16518E447}" dt="2025-02-11T11:20:38.838" v="322" actId="1076"/>
        <pc:sldMkLst>
          <pc:docMk/>
          <pc:sldMk cId="3737417412" sldId="315"/>
        </pc:sldMkLst>
        <pc:spChg chg="mod">
          <ac:chgData name="Michelle Brown" userId="S::mbrown1@slq.qld.gov.au::cde4150f-d18c-4075-8e27-67c64bf36ff6" providerId="AD" clId="Web-{A3C457CB-DA2F-D874-5F05-0EE16518E447}" dt="2025-02-11T11:20:38.838" v="322" actId="1076"/>
          <ac:spMkLst>
            <pc:docMk/>
            <pc:sldMk cId="3737417412" sldId="315"/>
            <ac:spMk id="7" creationId="{847F9440-E328-C9A5-5964-1E703304F435}"/>
          </ac:spMkLst>
        </pc:spChg>
        <pc:spChg chg="mod">
          <ac:chgData name="Michelle Brown" userId="S::mbrown1@slq.qld.gov.au::cde4150f-d18c-4075-8e27-67c64bf36ff6" providerId="AD" clId="Web-{A3C457CB-DA2F-D874-5F05-0EE16518E447}" dt="2025-02-11T11:20:15.149" v="320" actId="1076"/>
          <ac:spMkLst>
            <pc:docMk/>
            <pc:sldMk cId="3737417412" sldId="315"/>
            <ac:spMk id="13" creationId="{A8D8FA92-5956-894D-4BE2-1EFE99CBBC6D}"/>
          </ac:spMkLst>
        </pc:spChg>
        <pc:picChg chg="mod">
          <ac:chgData name="Michelle Brown" userId="S::mbrown1@slq.qld.gov.au::cde4150f-d18c-4075-8e27-67c64bf36ff6" providerId="AD" clId="Web-{A3C457CB-DA2F-D874-5F05-0EE16518E447}" dt="2025-02-11T11:19:59.258" v="317" actId="1076"/>
          <ac:picMkLst>
            <pc:docMk/>
            <pc:sldMk cId="3737417412" sldId="315"/>
            <ac:picMk id="3" creationId="{0B70A02D-22DE-0207-2DA9-9DB00E742AB9}"/>
          </ac:picMkLst>
        </pc:picChg>
      </pc:sldChg>
      <pc:sldChg chg="modSp add">
        <pc:chgData name="Michelle Brown" userId="S::mbrown1@slq.qld.gov.au::cde4150f-d18c-4075-8e27-67c64bf36ff6" providerId="AD" clId="Web-{A3C457CB-DA2F-D874-5F05-0EE16518E447}" dt="2025-02-11T11:21:33.262" v="329" actId="1076"/>
        <pc:sldMkLst>
          <pc:docMk/>
          <pc:sldMk cId="975362131" sldId="316"/>
        </pc:sldMkLst>
        <pc:spChg chg="mod">
          <ac:chgData name="Michelle Brown" userId="S::mbrown1@slq.qld.gov.au::cde4150f-d18c-4075-8e27-67c64bf36ff6" providerId="AD" clId="Web-{A3C457CB-DA2F-D874-5F05-0EE16518E447}" dt="2025-02-11T11:21:30.027" v="328" actId="1076"/>
          <ac:spMkLst>
            <pc:docMk/>
            <pc:sldMk cId="975362131" sldId="316"/>
            <ac:spMk id="7" creationId="{6EA5026D-3FCC-58BD-C828-D325239D58FA}"/>
          </ac:spMkLst>
        </pc:spChg>
        <pc:spChg chg="mod">
          <ac:chgData name="Michelle Brown" userId="S::mbrown1@slq.qld.gov.au::cde4150f-d18c-4075-8e27-67c64bf36ff6" providerId="AD" clId="Web-{A3C457CB-DA2F-D874-5F05-0EE16518E447}" dt="2025-02-11T11:21:33.262" v="329" actId="1076"/>
          <ac:spMkLst>
            <pc:docMk/>
            <pc:sldMk cId="975362131" sldId="316"/>
            <ac:spMk id="13" creationId="{20B9E449-11AB-AEEA-76B3-307EE1118A90}"/>
          </ac:spMkLst>
        </pc:spChg>
        <pc:picChg chg="mod">
          <ac:chgData name="Michelle Brown" userId="S::mbrown1@slq.qld.gov.au::cde4150f-d18c-4075-8e27-67c64bf36ff6" providerId="AD" clId="Web-{A3C457CB-DA2F-D874-5F05-0EE16518E447}" dt="2025-02-11T11:21:08.526" v="325" actId="1076"/>
          <ac:picMkLst>
            <pc:docMk/>
            <pc:sldMk cId="975362131" sldId="316"/>
            <ac:picMk id="4" creationId="{699467E6-1328-C35B-2BC0-D9EC3D888B5B}"/>
          </ac:picMkLst>
        </pc:picChg>
      </pc:sldChg>
      <pc:sldChg chg="modSp add">
        <pc:chgData name="Michelle Brown" userId="S::mbrown1@slq.qld.gov.au::cde4150f-d18c-4075-8e27-67c64bf36ff6" providerId="AD" clId="Web-{A3C457CB-DA2F-D874-5F05-0EE16518E447}" dt="2025-02-11T11:22:10.091" v="335" actId="14100"/>
        <pc:sldMkLst>
          <pc:docMk/>
          <pc:sldMk cId="926958905" sldId="317"/>
        </pc:sldMkLst>
        <pc:spChg chg="mod">
          <ac:chgData name="Michelle Brown" userId="S::mbrown1@slq.qld.gov.au::cde4150f-d18c-4075-8e27-67c64bf36ff6" providerId="AD" clId="Web-{A3C457CB-DA2F-D874-5F05-0EE16518E447}" dt="2025-02-11T11:22:06.029" v="334" actId="1076"/>
          <ac:spMkLst>
            <pc:docMk/>
            <pc:sldMk cId="926958905" sldId="317"/>
            <ac:spMk id="7" creationId="{1785F18F-58C7-9A26-D91D-1A32FD14D92A}"/>
          </ac:spMkLst>
        </pc:spChg>
        <pc:spChg chg="mod">
          <ac:chgData name="Michelle Brown" userId="S::mbrown1@slq.qld.gov.au::cde4150f-d18c-4075-8e27-67c64bf36ff6" providerId="AD" clId="Web-{A3C457CB-DA2F-D874-5F05-0EE16518E447}" dt="2025-02-11T11:22:10.091" v="335" actId="14100"/>
          <ac:spMkLst>
            <pc:docMk/>
            <pc:sldMk cId="926958905" sldId="317"/>
            <ac:spMk id="13" creationId="{C5136FFD-99C1-7F51-8862-BBB10EE4D0B5}"/>
          </ac:spMkLst>
        </pc:spChg>
        <pc:picChg chg="mod">
          <ac:chgData name="Michelle Brown" userId="S::mbrown1@slq.qld.gov.au::cde4150f-d18c-4075-8e27-67c64bf36ff6" providerId="AD" clId="Web-{A3C457CB-DA2F-D874-5F05-0EE16518E447}" dt="2025-02-11T11:21:54.747" v="332" actId="1076"/>
          <ac:picMkLst>
            <pc:docMk/>
            <pc:sldMk cId="926958905" sldId="317"/>
            <ac:picMk id="4" creationId="{1151DBBE-E7F7-9B9A-6575-E81BED444F68}"/>
          </ac:picMkLst>
        </pc:picChg>
      </pc:sldChg>
      <pc:sldChg chg="modSp add">
        <pc:chgData name="Michelle Brown" userId="S::mbrown1@slq.qld.gov.au::cde4150f-d18c-4075-8e27-67c64bf36ff6" providerId="AD" clId="Web-{A3C457CB-DA2F-D874-5F05-0EE16518E447}" dt="2025-02-11T11:24:07.252" v="343" actId="14100"/>
        <pc:sldMkLst>
          <pc:docMk/>
          <pc:sldMk cId="1574762655" sldId="319"/>
        </pc:sldMkLst>
        <pc:spChg chg="mod">
          <ac:chgData name="Michelle Brown" userId="S::mbrown1@slq.qld.gov.au::cde4150f-d18c-4075-8e27-67c64bf36ff6" providerId="AD" clId="Web-{A3C457CB-DA2F-D874-5F05-0EE16518E447}" dt="2025-02-11T11:24:00.330" v="342" actId="1076"/>
          <ac:spMkLst>
            <pc:docMk/>
            <pc:sldMk cId="1574762655" sldId="319"/>
            <ac:spMk id="7" creationId="{D6E43766-FC0A-69F5-508D-720000BF33B6}"/>
          </ac:spMkLst>
        </pc:spChg>
        <pc:spChg chg="mod">
          <ac:chgData name="Michelle Brown" userId="S::mbrown1@slq.qld.gov.au::cde4150f-d18c-4075-8e27-67c64bf36ff6" providerId="AD" clId="Web-{A3C457CB-DA2F-D874-5F05-0EE16518E447}" dt="2025-02-11T11:23:51.751" v="340" actId="14100"/>
          <ac:spMkLst>
            <pc:docMk/>
            <pc:sldMk cId="1574762655" sldId="319"/>
            <ac:spMk id="13" creationId="{D895E0AA-4F1A-E792-CE66-2E51F245F147}"/>
          </ac:spMkLst>
        </pc:spChg>
        <pc:picChg chg="mod">
          <ac:chgData name="Michelle Brown" userId="S::mbrown1@slq.qld.gov.au::cde4150f-d18c-4075-8e27-67c64bf36ff6" providerId="AD" clId="Web-{A3C457CB-DA2F-D874-5F05-0EE16518E447}" dt="2025-02-11T11:24:07.252" v="343" actId="14100"/>
          <ac:picMkLst>
            <pc:docMk/>
            <pc:sldMk cId="1574762655" sldId="319"/>
            <ac:picMk id="3" creationId="{95848193-080F-24EC-7493-42100EC4A2E5}"/>
          </ac:picMkLst>
        </pc:picChg>
      </pc:sldChg>
      <pc:sldChg chg="add del">
        <pc:chgData name="Michelle Brown" userId="S::mbrown1@slq.qld.gov.au::cde4150f-d18c-4075-8e27-67c64bf36ff6" providerId="AD" clId="Web-{A3C457CB-DA2F-D874-5F05-0EE16518E447}" dt="2025-02-11T11:24:20.487" v="345"/>
        <pc:sldMkLst>
          <pc:docMk/>
          <pc:sldMk cId="3140449926" sldId="320"/>
        </pc:sldMkLst>
      </pc:sldChg>
      <pc:sldChg chg="add">
        <pc:chgData name="Michelle Brown" userId="S::mbrown1@slq.qld.gov.au::cde4150f-d18c-4075-8e27-67c64bf36ff6" providerId="AD" clId="Web-{A3C457CB-DA2F-D874-5F05-0EE16518E447}" dt="2025-02-11T11:31:45.254" v="368"/>
        <pc:sldMkLst>
          <pc:docMk/>
          <pc:sldMk cId="195262070" sldId="321"/>
        </pc:sldMkLst>
      </pc:sldChg>
      <pc:sldChg chg="add">
        <pc:chgData name="Michelle Brown" userId="S::mbrown1@slq.qld.gov.au::cde4150f-d18c-4075-8e27-67c64bf36ff6" providerId="AD" clId="Web-{A3C457CB-DA2F-D874-5F05-0EE16518E447}" dt="2025-02-11T11:36:23.827" v="380"/>
        <pc:sldMkLst>
          <pc:docMk/>
          <pc:sldMk cId="2916488085" sldId="322"/>
        </pc:sldMkLst>
      </pc:sldChg>
      <pc:sldChg chg="add">
        <pc:chgData name="Michelle Brown" userId="S::mbrown1@slq.qld.gov.au::cde4150f-d18c-4075-8e27-67c64bf36ff6" providerId="AD" clId="Web-{A3C457CB-DA2F-D874-5F05-0EE16518E447}" dt="2025-02-11T11:27:15.993" v="366"/>
        <pc:sldMkLst>
          <pc:docMk/>
          <pc:sldMk cId="2207160936" sldId="323"/>
        </pc:sldMkLst>
      </pc:sldChg>
      <pc:sldChg chg="modSp add">
        <pc:chgData name="Michelle Brown" userId="S::mbrown1@slq.qld.gov.au::cde4150f-d18c-4075-8e27-67c64bf36ff6" providerId="AD" clId="Web-{A3C457CB-DA2F-D874-5F05-0EE16518E447}" dt="2025-02-11T11:42:31.983" v="393" actId="1076"/>
        <pc:sldMkLst>
          <pc:docMk/>
          <pc:sldMk cId="128570845" sldId="324"/>
        </pc:sldMkLst>
        <pc:spChg chg="mod">
          <ac:chgData name="Michelle Brown" userId="S::mbrown1@slq.qld.gov.au::cde4150f-d18c-4075-8e27-67c64bf36ff6" providerId="AD" clId="Web-{A3C457CB-DA2F-D874-5F05-0EE16518E447}" dt="2025-02-11T11:42:31.983" v="393" actId="1076"/>
          <ac:spMkLst>
            <pc:docMk/>
            <pc:sldMk cId="128570845" sldId="324"/>
            <ac:spMk id="7" creationId="{920CBAFF-D0DC-9CF2-7836-A7AC5DF27572}"/>
          </ac:spMkLst>
        </pc:spChg>
        <pc:spChg chg="mod">
          <ac:chgData name="Michelle Brown" userId="S::mbrown1@slq.qld.gov.au::cde4150f-d18c-4075-8e27-67c64bf36ff6" providerId="AD" clId="Web-{A3C457CB-DA2F-D874-5F05-0EE16518E447}" dt="2025-02-11T11:42:06.717" v="389" actId="14100"/>
          <ac:spMkLst>
            <pc:docMk/>
            <pc:sldMk cId="128570845" sldId="324"/>
            <ac:spMk id="13" creationId="{71AF296B-BD31-0AE9-D9DD-3D79AA55F586}"/>
          </ac:spMkLst>
        </pc:spChg>
      </pc:sldChg>
      <pc:sldChg chg="modSp add">
        <pc:chgData name="Michelle Brown" userId="S::mbrown1@slq.qld.gov.au::cde4150f-d18c-4075-8e27-67c64bf36ff6" providerId="AD" clId="Web-{A3C457CB-DA2F-D874-5F05-0EE16518E447}" dt="2025-02-11T11:13:18.712" v="288" actId="1076"/>
        <pc:sldMkLst>
          <pc:docMk/>
          <pc:sldMk cId="3265004016" sldId="327"/>
        </pc:sldMkLst>
        <pc:spChg chg="mod">
          <ac:chgData name="Michelle Brown" userId="S::mbrown1@slq.qld.gov.au::cde4150f-d18c-4075-8e27-67c64bf36ff6" providerId="AD" clId="Web-{A3C457CB-DA2F-D874-5F05-0EE16518E447}" dt="2025-02-11T11:13:18.712" v="288" actId="1076"/>
          <ac:spMkLst>
            <pc:docMk/>
            <pc:sldMk cId="3265004016" sldId="327"/>
            <ac:spMk id="6" creationId="{1E9DE70E-9232-29B7-D8CD-7D9C2E94C4B5}"/>
          </ac:spMkLst>
        </pc:spChg>
        <pc:spChg chg="mod">
          <ac:chgData name="Michelle Brown" userId="S::mbrown1@slq.qld.gov.au::cde4150f-d18c-4075-8e27-67c64bf36ff6" providerId="AD" clId="Web-{A3C457CB-DA2F-D874-5F05-0EE16518E447}" dt="2025-02-11T11:13:05.649" v="286" actId="1076"/>
          <ac:spMkLst>
            <pc:docMk/>
            <pc:sldMk cId="3265004016" sldId="327"/>
            <ac:spMk id="7" creationId="{537004B8-29E3-2CC5-61B6-7EBBF44634AF}"/>
          </ac:spMkLst>
        </pc:spChg>
        <pc:spChg chg="mod">
          <ac:chgData name="Michelle Brown" userId="S::mbrown1@slq.qld.gov.au::cde4150f-d18c-4075-8e27-67c64bf36ff6" providerId="AD" clId="Web-{A3C457CB-DA2F-D874-5F05-0EE16518E447}" dt="2025-02-11T11:13:10.477" v="287" actId="1076"/>
          <ac:spMkLst>
            <pc:docMk/>
            <pc:sldMk cId="3265004016" sldId="327"/>
            <ac:spMk id="9" creationId="{F9146ACA-D4CE-E406-7642-439DF3F45136}"/>
          </ac:spMkLst>
        </pc:spChg>
        <pc:picChg chg="mod">
          <ac:chgData name="Michelle Brown" userId="S::mbrown1@slq.qld.gov.au::cde4150f-d18c-4075-8e27-67c64bf36ff6" providerId="AD" clId="Web-{A3C457CB-DA2F-D874-5F05-0EE16518E447}" dt="2025-02-11T11:12:42.523" v="282" actId="1076"/>
          <ac:picMkLst>
            <pc:docMk/>
            <pc:sldMk cId="3265004016" sldId="327"/>
            <ac:picMk id="2" creationId="{6B9ABAE3-8FB3-9529-0741-C2CE4ACA8700}"/>
          </ac:picMkLst>
        </pc:picChg>
      </pc:sldChg>
      <pc:sldChg chg="add">
        <pc:chgData name="Michelle Brown" userId="S::mbrown1@slq.qld.gov.au::cde4150f-d18c-4075-8e27-67c64bf36ff6" providerId="AD" clId="Web-{A3C457CB-DA2F-D874-5F05-0EE16518E447}" dt="2025-02-11T11:31:09.315" v="367"/>
        <pc:sldMkLst>
          <pc:docMk/>
          <pc:sldMk cId="1091337510" sldId="328"/>
        </pc:sldMkLst>
      </pc:sldChg>
      <pc:sldChg chg="modSp add">
        <pc:chgData name="Michelle Brown" userId="S::mbrown1@slq.qld.gov.au::cde4150f-d18c-4075-8e27-67c64bf36ff6" providerId="AD" clId="Web-{A3C457CB-DA2F-D874-5F05-0EE16518E447}" dt="2025-02-11T11:35:29.528" v="379" actId="1076"/>
        <pc:sldMkLst>
          <pc:docMk/>
          <pc:sldMk cId="3484899914" sldId="329"/>
        </pc:sldMkLst>
        <pc:spChg chg="mod">
          <ac:chgData name="Michelle Brown" userId="S::mbrown1@slq.qld.gov.au::cde4150f-d18c-4075-8e27-67c64bf36ff6" providerId="AD" clId="Web-{A3C457CB-DA2F-D874-5F05-0EE16518E447}" dt="2025-02-11T11:35:29.528" v="379" actId="1076"/>
          <ac:spMkLst>
            <pc:docMk/>
            <pc:sldMk cId="3484899914" sldId="329"/>
            <ac:spMk id="2" creationId="{03E65A61-5746-3223-1B63-DBF8DE9F6CB8}"/>
          </ac:spMkLst>
        </pc:spChg>
        <pc:spChg chg="mod">
          <ac:chgData name="Michelle Brown" userId="S::mbrown1@slq.qld.gov.au::cde4150f-d18c-4075-8e27-67c64bf36ff6" providerId="AD" clId="Web-{A3C457CB-DA2F-D874-5F05-0EE16518E447}" dt="2025-02-11T11:35:19.293" v="375" actId="1076"/>
          <ac:spMkLst>
            <pc:docMk/>
            <pc:sldMk cId="3484899914" sldId="329"/>
            <ac:spMk id="6" creationId="{121A43E9-708A-3D9D-849A-A0BEF5A3CE84}"/>
          </ac:spMkLst>
        </pc:spChg>
        <pc:spChg chg="mod">
          <ac:chgData name="Michelle Brown" userId="S::mbrown1@slq.qld.gov.au::cde4150f-d18c-4075-8e27-67c64bf36ff6" providerId="AD" clId="Web-{A3C457CB-DA2F-D874-5F05-0EE16518E447}" dt="2025-02-11T11:35:13.137" v="374" actId="1076"/>
          <ac:spMkLst>
            <pc:docMk/>
            <pc:sldMk cId="3484899914" sldId="329"/>
            <ac:spMk id="7" creationId="{BFC3BEB8-CD63-EDB9-E47F-29F8BB4A1806}"/>
          </ac:spMkLst>
        </pc:spChg>
        <pc:spChg chg="mod">
          <ac:chgData name="Michelle Brown" userId="S::mbrown1@slq.qld.gov.au::cde4150f-d18c-4075-8e27-67c64bf36ff6" providerId="AD" clId="Web-{A3C457CB-DA2F-D874-5F05-0EE16518E447}" dt="2025-02-11T11:35:09.012" v="373" actId="1076"/>
          <ac:spMkLst>
            <pc:docMk/>
            <pc:sldMk cId="3484899914" sldId="329"/>
            <ac:spMk id="13" creationId="{8A3ED963-E549-6ACC-5C96-8B5543155789}"/>
          </ac:spMkLst>
        </pc:spChg>
        <pc:picChg chg="mod">
          <ac:chgData name="Michelle Brown" userId="S::mbrown1@slq.qld.gov.au::cde4150f-d18c-4075-8e27-67c64bf36ff6" providerId="AD" clId="Web-{A3C457CB-DA2F-D874-5F05-0EE16518E447}" dt="2025-02-11T11:35:19.356" v="376" actId="1076"/>
          <ac:picMkLst>
            <pc:docMk/>
            <pc:sldMk cId="3484899914" sldId="329"/>
            <ac:picMk id="9" creationId="{637A1AC7-A2C3-6D98-AAAC-D48C8D72B175}"/>
          </ac:picMkLst>
        </pc:picChg>
      </pc:sldChg>
      <pc:sldChg chg="add">
        <pc:chgData name="Michelle Brown" userId="S::mbrown1@slq.qld.gov.au::cde4150f-d18c-4075-8e27-67c64bf36ff6" providerId="AD" clId="Web-{A3C457CB-DA2F-D874-5F05-0EE16518E447}" dt="2025-02-11T11:33:03.226" v="369"/>
        <pc:sldMkLst>
          <pc:docMk/>
          <pc:sldMk cId="1075478732" sldId="330"/>
        </pc:sldMkLst>
      </pc:sldChg>
      <pc:sldChg chg="add del">
        <pc:chgData name="Michelle Brown" userId="S::mbrown1@slq.qld.gov.au::cde4150f-d18c-4075-8e27-67c64bf36ff6" providerId="AD" clId="Web-{A3C457CB-DA2F-D874-5F05-0EE16518E447}" dt="2025-02-12T08:55:56.797" v="397"/>
        <pc:sldMkLst>
          <pc:docMk/>
          <pc:sldMk cId="946860200" sldId="331"/>
        </pc:sldMkLst>
      </pc:sldChg>
      <pc:sldChg chg="addSp delSp modSp new">
        <pc:chgData name="Michelle Brown" userId="S::mbrown1@slq.qld.gov.au::cde4150f-d18c-4075-8e27-67c64bf36ff6" providerId="AD" clId="Web-{A3C457CB-DA2F-D874-5F05-0EE16518E447}" dt="2025-02-12T08:57:26.770" v="410" actId="1076"/>
        <pc:sldMkLst>
          <pc:docMk/>
          <pc:sldMk cId="2091365764" sldId="331"/>
        </pc:sldMkLst>
        <pc:spChg chg="add mod">
          <ac:chgData name="Michelle Brown" userId="S::mbrown1@slq.qld.gov.au::cde4150f-d18c-4075-8e27-67c64bf36ff6" providerId="AD" clId="Web-{A3C457CB-DA2F-D874-5F05-0EE16518E447}" dt="2025-02-12T08:56:47.706" v="405"/>
          <ac:spMkLst>
            <pc:docMk/>
            <pc:sldMk cId="2091365764" sldId="331"/>
            <ac:spMk id="5" creationId="{28EC54EA-6E78-2348-70BF-0EF7B430C15D}"/>
          </ac:spMkLst>
        </pc:spChg>
        <pc:spChg chg="add mod">
          <ac:chgData name="Michelle Brown" userId="S::mbrown1@slq.qld.gov.au::cde4150f-d18c-4075-8e27-67c64bf36ff6" providerId="AD" clId="Web-{A3C457CB-DA2F-D874-5F05-0EE16518E447}" dt="2025-02-12T08:56:38.752" v="404"/>
          <ac:spMkLst>
            <pc:docMk/>
            <pc:sldMk cId="2091365764" sldId="331"/>
            <ac:spMk id="7" creationId="{A78D5F04-D24E-E896-9C9C-92CEE826E861}"/>
          </ac:spMkLst>
        </pc:spChg>
        <pc:picChg chg="add mod">
          <ac:chgData name="Michelle Brown" userId="S::mbrown1@slq.qld.gov.au::cde4150f-d18c-4075-8e27-67c64bf36ff6" providerId="AD" clId="Web-{A3C457CB-DA2F-D874-5F05-0EE16518E447}" dt="2025-02-12T08:57:19.207" v="409"/>
          <ac:picMkLst>
            <pc:docMk/>
            <pc:sldMk cId="2091365764" sldId="331"/>
            <ac:picMk id="8" creationId="{E6385D8F-6A0C-FE13-C841-428123452AA5}"/>
          </ac:picMkLst>
        </pc:picChg>
        <pc:cxnChg chg="add mod">
          <ac:chgData name="Michelle Brown" userId="S::mbrown1@slq.qld.gov.au::cde4150f-d18c-4075-8e27-67c64bf36ff6" providerId="AD" clId="Web-{A3C457CB-DA2F-D874-5F05-0EE16518E447}" dt="2025-02-12T08:57:26.770" v="410" actId="1076"/>
          <ac:cxnSpMkLst>
            <pc:docMk/>
            <pc:sldMk cId="2091365764" sldId="331"/>
            <ac:cxnSpMk id="6" creationId="{84062338-B26A-FDF9-63EB-4C3A8FC8500E}"/>
          </ac:cxnSpMkLst>
        </pc:cxnChg>
      </pc:sldChg>
      <pc:sldChg chg="add del ord">
        <pc:chgData name="Michelle Brown" userId="S::mbrown1@slq.qld.gov.au::cde4150f-d18c-4075-8e27-67c64bf36ff6" providerId="AD" clId="Web-{A3C457CB-DA2F-D874-5F05-0EE16518E447}" dt="2025-02-11T11:41:10.480" v="384"/>
        <pc:sldMkLst>
          <pc:docMk/>
          <pc:sldMk cId="2633157199" sldId="331"/>
        </pc:sldMkLst>
      </pc:sldChg>
      <pc:sldMasterChg chg="addSldLayout delSldLayout">
        <pc:chgData name="Michelle Brown" userId="S::mbrown1@slq.qld.gov.au::cde4150f-d18c-4075-8e27-67c64bf36ff6" providerId="AD" clId="Web-{A3C457CB-DA2F-D874-5F05-0EE16518E447}" dt="2025-02-10T12:15:17.055" v="35"/>
        <pc:sldMasterMkLst>
          <pc:docMk/>
          <pc:sldMasterMk cId="3080396523" sldId="2147483684"/>
        </pc:sldMasterMkLst>
        <pc:sldLayoutChg chg="add del replId">
          <pc:chgData name="Michelle Brown" userId="S::mbrown1@slq.qld.gov.au::cde4150f-d18c-4075-8e27-67c64bf36ff6" providerId="AD" clId="Web-{A3C457CB-DA2F-D874-5F05-0EE16518E447}" dt="2025-02-10T12:15:17.055" v="35"/>
          <pc:sldLayoutMkLst>
            <pc:docMk/>
            <pc:sldMasterMk cId="3080396523" sldId="2147483684"/>
            <pc:sldLayoutMk cId="1934519048" sldId="214748372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8FCB9E-D0BC-491E-9835-3187865250B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B88C350E-BB26-48D4-90AB-345488E38B31}">
      <dgm:prSet/>
      <dgm:spPr/>
      <dgm:t>
        <a:bodyPr/>
        <a:lstStyle/>
        <a:p>
          <a:r>
            <a:rPr lang="en-US" b="0" i="0" baseline="0" dirty="0"/>
            <a:t>Introduction to Photoshop </a:t>
          </a:r>
          <a:r>
            <a:rPr lang="en-US" dirty="0"/>
            <a:t>interface</a:t>
          </a:r>
        </a:p>
      </dgm:t>
    </dgm:pt>
    <dgm:pt modelId="{1831B06A-504A-44AC-826D-5880C48A97A8}" type="parTrans" cxnId="{C11C3282-43D4-48FF-A48F-8EC978F54F8F}">
      <dgm:prSet/>
      <dgm:spPr/>
      <dgm:t>
        <a:bodyPr/>
        <a:lstStyle/>
        <a:p>
          <a:endParaRPr lang="en-US"/>
        </a:p>
      </dgm:t>
    </dgm:pt>
    <dgm:pt modelId="{FD07308A-D120-4486-B6CB-EF810D841841}" type="sibTrans" cxnId="{C11C3282-43D4-48FF-A48F-8EC978F54F8F}">
      <dgm:prSet/>
      <dgm:spPr/>
      <dgm:t>
        <a:bodyPr/>
        <a:lstStyle/>
        <a:p>
          <a:endParaRPr lang="en-US"/>
        </a:p>
      </dgm:t>
    </dgm:pt>
    <dgm:pt modelId="{176E905A-2439-4293-9276-736FF1D19AD0}">
      <dgm:prSet/>
      <dgm:spPr/>
      <dgm:t>
        <a:bodyPr/>
        <a:lstStyle/>
        <a:p>
          <a:r>
            <a:rPr lang="en-US" dirty="0"/>
            <a:t>Opening your File/Creating New Files</a:t>
          </a:r>
        </a:p>
      </dgm:t>
    </dgm:pt>
    <dgm:pt modelId="{A75830AA-C351-466F-8F1E-13D76E2FBBF7}" type="parTrans" cxnId="{30A73EB5-F05C-4177-A4F1-76BFDA90DF86}">
      <dgm:prSet/>
      <dgm:spPr/>
      <dgm:t>
        <a:bodyPr/>
        <a:lstStyle/>
        <a:p>
          <a:endParaRPr lang="en-US"/>
        </a:p>
      </dgm:t>
    </dgm:pt>
    <dgm:pt modelId="{ECA6DFA3-0A92-4CEC-B339-32F467EF9C24}" type="sibTrans" cxnId="{30A73EB5-F05C-4177-A4F1-76BFDA90DF86}">
      <dgm:prSet/>
      <dgm:spPr/>
      <dgm:t>
        <a:bodyPr/>
        <a:lstStyle/>
        <a:p>
          <a:endParaRPr lang="en-US"/>
        </a:p>
      </dgm:t>
    </dgm:pt>
    <dgm:pt modelId="{B171C504-AB71-414B-A707-69EB127F8AD3}">
      <dgm:prSet/>
      <dgm:spPr/>
      <dgm:t>
        <a:bodyPr/>
        <a:lstStyle/>
        <a:p>
          <a:r>
            <a:rPr lang="en-US" dirty="0"/>
            <a:t>Understanding Raster Graphics</a:t>
          </a:r>
        </a:p>
      </dgm:t>
    </dgm:pt>
    <dgm:pt modelId="{31600021-747C-4069-8C9D-378A866888A6}" type="parTrans" cxnId="{9682C493-3F12-47CD-B94B-AB4395C85EF0}">
      <dgm:prSet/>
      <dgm:spPr/>
      <dgm:t>
        <a:bodyPr/>
        <a:lstStyle/>
        <a:p>
          <a:endParaRPr lang="en-US"/>
        </a:p>
      </dgm:t>
    </dgm:pt>
    <dgm:pt modelId="{2504DFD0-9F8C-4F1D-8E0C-B7746342CA03}" type="sibTrans" cxnId="{9682C493-3F12-47CD-B94B-AB4395C85EF0}">
      <dgm:prSet/>
      <dgm:spPr/>
      <dgm:t>
        <a:bodyPr/>
        <a:lstStyle/>
        <a:p>
          <a:endParaRPr lang="en-US"/>
        </a:p>
      </dgm:t>
    </dgm:pt>
    <dgm:pt modelId="{BC5685A8-DE5D-4ED7-836D-DD2DA4CE8A62}">
      <dgm:prSet/>
      <dgm:spPr/>
      <dgm:t>
        <a:bodyPr/>
        <a:lstStyle/>
        <a:p>
          <a:r>
            <a:rPr lang="en-US" dirty="0"/>
            <a:t>Navigating the Workspace</a:t>
          </a:r>
        </a:p>
      </dgm:t>
    </dgm:pt>
    <dgm:pt modelId="{CE50FF02-5CA3-432D-9D9C-550A37FB5617}" type="parTrans" cxnId="{3B9EC9CA-8566-48D4-8CDF-A893CCF7E191}">
      <dgm:prSet/>
      <dgm:spPr/>
      <dgm:t>
        <a:bodyPr/>
        <a:lstStyle/>
        <a:p>
          <a:endParaRPr lang="en-US"/>
        </a:p>
      </dgm:t>
    </dgm:pt>
    <dgm:pt modelId="{27DB0DAA-1A11-431E-9B39-1D6C85010246}" type="sibTrans" cxnId="{3B9EC9CA-8566-48D4-8CDF-A893CCF7E191}">
      <dgm:prSet/>
      <dgm:spPr/>
      <dgm:t>
        <a:bodyPr/>
        <a:lstStyle/>
        <a:p>
          <a:endParaRPr lang="en-US"/>
        </a:p>
      </dgm:t>
    </dgm:pt>
    <dgm:pt modelId="{2D8F728C-15AC-4A49-842F-24263BAD4CA6}">
      <dgm:prSet/>
      <dgm:spPr/>
      <dgm:t>
        <a:bodyPr/>
        <a:lstStyle/>
        <a:p>
          <a:r>
            <a:rPr lang="en-US" dirty="0"/>
            <a:t>Layers</a:t>
          </a:r>
        </a:p>
      </dgm:t>
    </dgm:pt>
    <dgm:pt modelId="{22194767-8C16-4EE9-B8E2-79CECEB8F885}" type="parTrans" cxnId="{52568085-A9B6-4C62-AABC-C51C471AE2F8}">
      <dgm:prSet/>
      <dgm:spPr/>
      <dgm:t>
        <a:bodyPr/>
        <a:lstStyle/>
        <a:p>
          <a:endParaRPr lang="en-US"/>
        </a:p>
      </dgm:t>
    </dgm:pt>
    <dgm:pt modelId="{5D0F60B8-D584-4891-973A-4DCF944EA413}" type="sibTrans" cxnId="{52568085-A9B6-4C62-AABC-C51C471AE2F8}">
      <dgm:prSet/>
      <dgm:spPr/>
      <dgm:t>
        <a:bodyPr/>
        <a:lstStyle/>
        <a:p>
          <a:endParaRPr lang="en-US"/>
        </a:p>
      </dgm:t>
    </dgm:pt>
    <dgm:pt modelId="{898B1F5C-DB16-4F7E-8A49-18BDDFD353D3}">
      <dgm:prSet/>
      <dgm:spPr/>
      <dgm:t>
        <a:bodyPr/>
        <a:lstStyle/>
        <a:p>
          <a:r>
            <a:rPr lang="en-US" dirty="0"/>
            <a:t>Adjustment Layers/ Masks</a:t>
          </a:r>
        </a:p>
      </dgm:t>
    </dgm:pt>
    <dgm:pt modelId="{D4CA32D1-8291-49EB-851B-34E8245F425D}" type="parTrans" cxnId="{857E458C-63D1-442D-8DA7-22F4BD2ECF98}">
      <dgm:prSet/>
      <dgm:spPr/>
      <dgm:t>
        <a:bodyPr/>
        <a:lstStyle/>
        <a:p>
          <a:endParaRPr lang="en-US"/>
        </a:p>
      </dgm:t>
    </dgm:pt>
    <dgm:pt modelId="{D9726CB0-FEA5-459A-82ED-76F8CCBBA513}" type="sibTrans" cxnId="{857E458C-63D1-442D-8DA7-22F4BD2ECF98}">
      <dgm:prSet/>
      <dgm:spPr/>
      <dgm:t>
        <a:bodyPr/>
        <a:lstStyle/>
        <a:p>
          <a:endParaRPr lang="en-US"/>
        </a:p>
      </dgm:t>
    </dgm:pt>
    <dgm:pt modelId="{F8F2BE9D-4884-431B-93EB-4F95C1757CC7}">
      <dgm:prSet/>
      <dgm:spPr/>
      <dgm:t>
        <a:bodyPr/>
        <a:lstStyle/>
        <a:p>
          <a:pPr rtl="0"/>
          <a:r>
            <a:rPr lang="en-US" dirty="0">
              <a:solidFill>
                <a:schemeClr val="tx1"/>
              </a:solidFill>
            </a:rPr>
            <a:t>Content Aware </a:t>
          </a:r>
          <a:r>
            <a:rPr lang="en-US" dirty="0">
              <a:solidFill>
                <a:schemeClr val="tx1"/>
              </a:solidFill>
              <a:latin typeface="Calibri"/>
              <a:ea typeface="Calibri"/>
              <a:cs typeface="Calibri"/>
            </a:rPr>
            <a:t>Fill</a:t>
          </a:r>
        </a:p>
      </dgm:t>
    </dgm:pt>
    <dgm:pt modelId="{DA6E86CB-8ED3-4CE1-87CF-F7234B2AD3B7}" type="parTrans" cxnId="{CE646D4C-2704-41EC-9388-777994DF7AA0}">
      <dgm:prSet/>
      <dgm:spPr/>
      <dgm:t>
        <a:bodyPr/>
        <a:lstStyle/>
        <a:p>
          <a:endParaRPr lang="en-US"/>
        </a:p>
      </dgm:t>
    </dgm:pt>
    <dgm:pt modelId="{5246B0D2-11F3-44B1-BC3F-9F8088C3B9CC}" type="sibTrans" cxnId="{CE646D4C-2704-41EC-9388-777994DF7AA0}">
      <dgm:prSet/>
      <dgm:spPr/>
      <dgm:t>
        <a:bodyPr/>
        <a:lstStyle/>
        <a:p>
          <a:endParaRPr lang="en-US"/>
        </a:p>
      </dgm:t>
    </dgm:pt>
    <dgm:pt modelId="{80F424BA-BBB0-4EE5-AC74-E68F20B893CC}">
      <dgm:prSet phldr="0"/>
      <dgm:spPr/>
      <dgm:t>
        <a:bodyPr/>
        <a:lstStyle/>
        <a:p>
          <a:r>
            <a:rPr lang="en-US" dirty="0">
              <a:solidFill>
                <a:schemeClr val="tx1"/>
              </a:solidFill>
              <a:latin typeface="Calibri"/>
              <a:ea typeface="Calibri"/>
              <a:cs typeface="Calibri"/>
            </a:rPr>
            <a:t>Setting up your workspace for animation</a:t>
          </a:r>
          <a:endParaRPr lang="en-US" dirty="0">
            <a:solidFill>
              <a:schemeClr val="tx1"/>
            </a:solidFill>
          </a:endParaRPr>
        </a:p>
      </dgm:t>
    </dgm:pt>
    <dgm:pt modelId="{CC5CE994-E55C-49CF-A2C5-04EE679D0611}" type="parTrans" cxnId="{25B348DC-D274-41C1-BDB7-10C956A8574C}">
      <dgm:prSet/>
      <dgm:spPr/>
    </dgm:pt>
    <dgm:pt modelId="{2F722224-D143-4FA1-9470-BE061477DA09}" type="sibTrans" cxnId="{25B348DC-D274-41C1-BDB7-10C956A8574C}">
      <dgm:prSet/>
      <dgm:spPr/>
    </dgm:pt>
    <dgm:pt modelId="{5CA42784-1E2A-4635-AB0E-DD1FBB893840}">
      <dgm:prSet phldr="0"/>
      <dgm:spPr/>
      <dgm:t>
        <a:bodyPr/>
        <a:lstStyle/>
        <a:p>
          <a:r>
            <a:rPr lang="en-US" dirty="0">
              <a:solidFill>
                <a:schemeClr val="tx1"/>
              </a:solidFill>
              <a:latin typeface="Calibri"/>
              <a:ea typeface="Calibri"/>
              <a:cs typeface="Calibri"/>
            </a:rPr>
            <a:t>Tools and panels essential for animation</a:t>
          </a:r>
          <a:endParaRPr lang="en-US" dirty="0">
            <a:solidFill>
              <a:schemeClr val="tx1"/>
            </a:solidFill>
          </a:endParaRPr>
        </a:p>
      </dgm:t>
    </dgm:pt>
    <dgm:pt modelId="{3E08174C-87D9-402E-B4A1-469DFE2D2770}" type="parTrans" cxnId="{2A0D4948-0CA6-430B-BC22-BDE90830F24A}">
      <dgm:prSet/>
      <dgm:spPr/>
    </dgm:pt>
    <dgm:pt modelId="{8130D285-0F3F-4969-B88B-DCC86F4DD0EA}" type="sibTrans" cxnId="{2A0D4948-0CA6-430B-BC22-BDE90830F24A}">
      <dgm:prSet/>
      <dgm:spPr/>
    </dgm:pt>
    <dgm:pt modelId="{F596FE8A-9AA3-43B4-BA83-951DE417FAFB}">
      <dgm:prSet phldr="0"/>
      <dgm:spPr/>
      <dgm:t>
        <a:bodyPr/>
        <a:lstStyle/>
        <a:p>
          <a:pPr rtl="0"/>
          <a:r>
            <a:rPr lang="en-US" dirty="0">
              <a:solidFill>
                <a:schemeClr val="tx1"/>
              </a:solidFill>
              <a:latin typeface="Calibri"/>
              <a:ea typeface="Calibri"/>
              <a:cs typeface="Calibri"/>
            </a:rPr>
            <a:t>Saving Images (File Formats)</a:t>
          </a:r>
        </a:p>
      </dgm:t>
    </dgm:pt>
    <dgm:pt modelId="{44DD52F2-4195-4A4A-8457-A6ECB78B30C0}" type="parTrans" cxnId="{8094DDF5-BFF5-4E95-991C-991E665CBF10}">
      <dgm:prSet/>
      <dgm:spPr/>
    </dgm:pt>
    <dgm:pt modelId="{6E0CB2F6-7280-4899-B930-2E9F6E4C9680}" type="sibTrans" cxnId="{8094DDF5-BFF5-4E95-991C-991E665CBF10}">
      <dgm:prSet/>
      <dgm:spPr/>
    </dgm:pt>
    <dgm:pt modelId="{EA9E273E-2FB5-4E8F-9106-5EBCB84F8A34}">
      <dgm:prSet phldr="0"/>
      <dgm:spPr/>
      <dgm:t>
        <a:bodyPr/>
        <a:lstStyle/>
        <a:p>
          <a:pPr rtl="0"/>
          <a:endParaRPr lang="en-US" dirty="0">
            <a:latin typeface="Calibri"/>
            <a:ea typeface="Calibri"/>
            <a:cs typeface="Calibri"/>
          </a:endParaRPr>
        </a:p>
      </dgm:t>
    </dgm:pt>
    <dgm:pt modelId="{E10CA1F2-3193-4EBD-B324-990FD7431627}" type="parTrans" cxnId="{3753A663-C8B5-4389-925A-39A480A7E53E}">
      <dgm:prSet/>
      <dgm:spPr/>
    </dgm:pt>
    <dgm:pt modelId="{79551A6F-E8C1-4E4E-B8AF-22A00B0D366D}" type="sibTrans" cxnId="{3753A663-C8B5-4389-925A-39A480A7E53E}">
      <dgm:prSet/>
      <dgm:spPr/>
    </dgm:pt>
    <dgm:pt modelId="{98E4D508-79FE-4C2C-96CB-C353CCFB2535}" type="pres">
      <dgm:prSet presAssocID="{028FCB9E-D0BC-491E-9835-3187865250BC}" presName="vert0" presStyleCnt="0">
        <dgm:presLayoutVars>
          <dgm:dir/>
          <dgm:animOne val="branch"/>
          <dgm:animLvl val="lvl"/>
        </dgm:presLayoutVars>
      </dgm:prSet>
      <dgm:spPr/>
    </dgm:pt>
    <dgm:pt modelId="{B682ABCE-AD15-447E-B5E4-AC2C1B2DD126}" type="pres">
      <dgm:prSet presAssocID="{B88C350E-BB26-48D4-90AB-345488E38B31}" presName="thickLine" presStyleLbl="alignNode1" presStyleIdx="0" presStyleCnt="11"/>
      <dgm:spPr/>
    </dgm:pt>
    <dgm:pt modelId="{BA22839D-6F04-400E-B06A-1CF066C27ED2}" type="pres">
      <dgm:prSet presAssocID="{B88C350E-BB26-48D4-90AB-345488E38B31}" presName="horz1" presStyleCnt="0"/>
      <dgm:spPr/>
    </dgm:pt>
    <dgm:pt modelId="{47CE602B-888F-495A-A420-1C7318582798}" type="pres">
      <dgm:prSet presAssocID="{B88C350E-BB26-48D4-90AB-345488E38B31}" presName="tx1" presStyleLbl="revTx" presStyleIdx="0" presStyleCnt="11"/>
      <dgm:spPr/>
    </dgm:pt>
    <dgm:pt modelId="{F384BE8D-F3C9-4EC1-9C7C-B39F7A802E16}" type="pres">
      <dgm:prSet presAssocID="{B88C350E-BB26-48D4-90AB-345488E38B31}" presName="vert1" presStyleCnt="0"/>
      <dgm:spPr/>
    </dgm:pt>
    <dgm:pt modelId="{9940B326-0F81-491D-8211-333D038B46EE}" type="pres">
      <dgm:prSet presAssocID="{176E905A-2439-4293-9276-736FF1D19AD0}" presName="thickLine" presStyleLbl="alignNode1" presStyleIdx="1" presStyleCnt="11"/>
      <dgm:spPr/>
    </dgm:pt>
    <dgm:pt modelId="{A4090ADD-850D-4172-8CD0-CE07BA0C9F12}" type="pres">
      <dgm:prSet presAssocID="{176E905A-2439-4293-9276-736FF1D19AD0}" presName="horz1" presStyleCnt="0"/>
      <dgm:spPr/>
    </dgm:pt>
    <dgm:pt modelId="{A1E00BD1-6B78-4BF0-B63B-F9502DF2CD60}" type="pres">
      <dgm:prSet presAssocID="{176E905A-2439-4293-9276-736FF1D19AD0}" presName="tx1" presStyleLbl="revTx" presStyleIdx="1" presStyleCnt="11"/>
      <dgm:spPr/>
    </dgm:pt>
    <dgm:pt modelId="{2755C010-3659-49D1-AF24-434BE5C892B9}" type="pres">
      <dgm:prSet presAssocID="{176E905A-2439-4293-9276-736FF1D19AD0}" presName="vert1" presStyleCnt="0"/>
      <dgm:spPr/>
    </dgm:pt>
    <dgm:pt modelId="{384D9756-9AD6-4654-A064-35A348CCA441}" type="pres">
      <dgm:prSet presAssocID="{B171C504-AB71-414B-A707-69EB127F8AD3}" presName="thickLine" presStyleLbl="alignNode1" presStyleIdx="2" presStyleCnt="11"/>
      <dgm:spPr/>
    </dgm:pt>
    <dgm:pt modelId="{C4EB4DB3-B09D-439F-9484-B46A36A88402}" type="pres">
      <dgm:prSet presAssocID="{B171C504-AB71-414B-A707-69EB127F8AD3}" presName="horz1" presStyleCnt="0"/>
      <dgm:spPr/>
    </dgm:pt>
    <dgm:pt modelId="{73FC0931-1CCE-499E-AFC0-6874AA973CFB}" type="pres">
      <dgm:prSet presAssocID="{B171C504-AB71-414B-A707-69EB127F8AD3}" presName="tx1" presStyleLbl="revTx" presStyleIdx="2" presStyleCnt="11"/>
      <dgm:spPr/>
    </dgm:pt>
    <dgm:pt modelId="{5FD6FEE7-E968-4313-977F-201933D0035C}" type="pres">
      <dgm:prSet presAssocID="{B171C504-AB71-414B-A707-69EB127F8AD3}" presName="vert1" presStyleCnt="0"/>
      <dgm:spPr/>
    </dgm:pt>
    <dgm:pt modelId="{294563BF-7161-4A9D-8F8D-BDDE611EF052}" type="pres">
      <dgm:prSet presAssocID="{BC5685A8-DE5D-4ED7-836D-DD2DA4CE8A62}" presName="thickLine" presStyleLbl="alignNode1" presStyleIdx="3" presStyleCnt="11"/>
      <dgm:spPr/>
    </dgm:pt>
    <dgm:pt modelId="{1A168FF4-0D92-4645-ADD5-23E21CB1EAF4}" type="pres">
      <dgm:prSet presAssocID="{BC5685A8-DE5D-4ED7-836D-DD2DA4CE8A62}" presName="horz1" presStyleCnt="0"/>
      <dgm:spPr/>
    </dgm:pt>
    <dgm:pt modelId="{07B2C1F4-818A-49A3-AA7F-C883EA84E6EB}" type="pres">
      <dgm:prSet presAssocID="{BC5685A8-DE5D-4ED7-836D-DD2DA4CE8A62}" presName="tx1" presStyleLbl="revTx" presStyleIdx="3" presStyleCnt="11"/>
      <dgm:spPr/>
    </dgm:pt>
    <dgm:pt modelId="{1BC90CC9-621E-4D1A-8C77-ED409385573A}" type="pres">
      <dgm:prSet presAssocID="{BC5685A8-DE5D-4ED7-836D-DD2DA4CE8A62}" presName="vert1" presStyleCnt="0"/>
      <dgm:spPr/>
    </dgm:pt>
    <dgm:pt modelId="{4338B413-44D1-4115-A2CF-88E07661B6B2}" type="pres">
      <dgm:prSet presAssocID="{2D8F728C-15AC-4A49-842F-24263BAD4CA6}" presName="thickLine" presStyleLbl="alignNode1" presStyleIdx="4" presStyleCnt="11"/>
      <dgm:spPr/>
    </dgm:pt>
    <dgm:pt modelId="{9F15BA0B-0FE6-4413-B353-C57FCC718964}" type="pres">
      <dgm:prSet presAssocID="{2D8F728C-15AC-4A49-842F-24263BAD4CA6}" presName="horz1" presStyleCnt="0"/>
      <dgm:spPr/>
    </dgm:pt>
    <dgm:pt modelId="{41B83D1B-7FDF-41C9-B684-984FE300BFF6}" type="pres">
      <dgm:prSet presAssocID="{2D8F728C-15AC-4A49-842F-24263BAD4CA6}" presName="tx1" presStyleLbl="revTx" presStyleIdx="4" presStyleCnt="11"/>
      <dgm:spPr/>
    </dgm:pt>
    <dgm:pt modelId="{09F9FBB0-37B6-4010-8A8D-D2C3737E34D6}" type="pres">
      <dgm:prSet presAssocID="{2D8F728C-15AC-4A49-842F-24263BAD4CA6}" presName="vert1" presStyleCnt="0"/>
      <dgm:spPr/>
    </dgm:pt>
    <dgm:pt modelId="{6AC844A3-CCEA-4C6E-B018-06F93FD98C2C}" type="pres">
      <dgm:prSet presAssocID="{898B1F5C-DB16-4F7E-8A49-18BDDFD353D3}" presName="thickLine" presStyleLbl="alignNode1" presStyleIdx="5" presStyleCnt="11"/>
      <dgm:spPr/>
    </dgm:pt>
    <dgm:pt modelId="{BF21B8C7-DAD0-43E8-8059-DE36AB5C39AA}" type="pres">
      <dgm:prSet presAssocID="{898B1F5C-DB16-4F7E-8A49-18BDDFD353D3}" presName="horz1" presStyleCnt="0"/>
      <dgm:spPr/>
    </dgm:pt>
    <dgm:pt modelId="{16E1A259-7CAB-4BF0-BBF8-ECEC02856CC6}" type="pres">
      <dgm:prSet presAssocID="{898B1F5C-DB16-4F7E-8A49-18BDDFD353D3}" presName="tx1" presStyleLbl="revTx" presStyleIdx="5" presStyleCnt="11"/>
      <dgm:spPr/>
    </dgm:pt>
    <dgm:pt modelId="{BCC9048F-A759-4869-BE55-E17814F78A6E}" type="pres">
      <dgm:prSet presAssocID="{898B1F5C-DB16-4F7E-8A49-18BDDFD353D3}" presName="vert1" presStyleCnt="0"/>
      <dgm:spPr/>
    </dgm:pt>
    <dgm:pt modelId="{C92F2FC1-18B1-4484-8683-4D5F240548C3}" type="pres">
      <dgm:prSet presAssocID="{F8F2BE9D-4884-431B-93EB-4F95C1757CC7}" presName="thickLine" presStyleLbl="alignNode1" presStyleIdx="6" presStyleCnt="11"/>
      <dgm:spPr/>
    </dgm:pt>
    <dgm:pt modelId="{8104D9C5-59D4-4D26-90C9-9EFD30E43A2D}" type="pres">
      <dgm:prSet presAssocID="{F8F2BE9D-4884-431B-93EB-4F95C1757CC7}" presName="horz1" presStyleCnt="0"/>
      <dgm:spPr/>
    </dgm:pt>
    <dgm:pt modelId="{14452BA4-291F-49DE-9967-FD7C97A642B0}" type="pres">
      <dgm:prSet presAssocID="{F8F2BE9D-4884-431B-93EB-4F95C1757CC7}" presName="tx1" presStyleLbl="revTx" presStyleIdx="6" presStyleCnt="11"/>
      <dgm:spPr/>
    </dgm:pt>
    <dgm:pt modelId="{CB1940C8-0183-4ADA-A8A8-D3424E5EAD2A}" type="pres">
      <dgm:prSet presAssocID="{F8F2BE9D-4884-431B-93EB-4F95C1757CC7}" presName="vert1" presStyleCnt="0"/>
      <dgm:spPr/>
    </dgm:pt>
    <dgm:pt modelId="{84D818AF-8802-4716-A3E5-28D6A2188148}" type="pres">
      <dgm:prSet presAssocID="{5CA42784-1E2A-4635-AB0E-DD1FBB893840}" presName="thickLine" presStyleLbl="alignNode1" presStyleIdx="7" presStyleCnt="11"/>
      <dgm:spPr/>
    </dgm:pt>
    <dgm:pt modelId="{37991AD1-CAF7-42A8-8065-90772524845F}" type="pres">
      <dgm:prSet presAssocID="{5CA42784-1E2A-4635-AB0E-DD1FBB893840}" presName="horz1" presStyleCnt="0"/>
      <dgm:spPr/>
    </dgm:pt>
    <dgm:pt modelId="{F4DF432E-E3F0-457C-835D-F28FFB2BC574}" type="pres">
      <dgm:prSet presAssocID="{5CA42784-1E2A-4635-AB0E-DD1FBB893840}" presName="tx1" presStyleLbl="revTx" presStyleIdx="7" presStyleCnt="11"/>
      <dgm:spPr/>
    </dgm:pt>
    <dgm:pt modelId="{C6EE57C4-D434-4316-BD49-13E0E5DA4921}" type="pres">
      <dgm:prSet presAssocID="{5CA42784-1E2A-4635-AB0E-DD1FBB893840}" presName="vert1" presStyleCnt="0"/>
      <dgm:spPr/>
    </dgm:pt>
    <dgm:pt modelId="{74298BFD-D6B6-4A42-94BC-F1689F69FDEF}" type="pres">
      <dgm:prSet presAssocID="{80F424BA-BBB0-4EE5-AC74-E68F20B893CC}" presName="thickLine" presStyleLbl="alignNode1" presStyleIdx="8" presStyleCnt="11"/>
      <dgm:spPr/>
    </dgm:pt>
    <dgm:pt modelId="{6D9AD3BA-6D39-4145-9537-B40E68AD89B5}" type="pres">
      <dgm:prSet presAssocID="{80F424BA-BBB0-4EE5-AC74-E68F20B893CC}" presName="horz1" presStyleCnt="0"/>
      <dgm:spPr/>
    </dgm:pt>
    <dgm:pt modelId="{F767A28A-CD70-4777-9255-0294952A1CC4}" type="pres">
      <dgm:prSet presAssocID="{80F424BA-BBB0-4EE5-AC74-E68F20B893CC}" presName="tx1" presStyleLbl="revTx" presStyleIdx="8" presStyleCnt="11"/>
      <dgm:spPr/>
    </dgm:pt>
    <dgm:pt modelId="{24F9EC89-D0C2-4957-8135-DA5E4062AC0C}" type="pres">
      <dgm:prSet presAssocID="{80F424BA-BBB0-4EE5-AC74-E68F20B893CC}" presName="vert1" presStyleCnt="0"/>
      <dgm:spPr/>
    </dgm:pt>
    <dgm:pt modelId="{06D85D3D-814B-4B8C-B9F5-38DDB098602D}" type="pres">
      <dgm:prSet presAssocID="{F596FE8A-9AA3-43B4-BA83-951DE417FAFB}" presName="thickLine" presStyleLbl="alignNode1" presStyleIdx="9" presStyleCnt="11"/>
      <dgm:spPr/>
    </dgm:pt>
    <dgm:pt modelId="{067A146D-AA91-4591-93C7-001B940F70F0}" type="pres">
      <dgm:prSet presAssocID="{F596FE8A-9AA3-43B4-BA83-951DE417FAFB}" presName="horz1" presStyleCnt="0"/>
      <dgm:spPr/>
    </dgm:pt>
    <dgm:pt modelId="{4C309D8A-0F81-4602-95AD-DC203282B4BA}" type="pres">
      <dgm:prSet presAssocID="{F596FE8A-9AA3-43B4-BA83-951DE417FAFB}" presName="tx1" presStyleLbl="revTx" presStyleIdx="9" presStyleCnt="11"/>
      <dgm:spPr/>
    </dgm:pt>
    <dgm:pt modelId="{E3FD0166-452F-4D54-AA5D-FA9302FD6A7D}" type="pres">
      <dgm:prSet presAssocID="{F596FE8A-9AA3-43B4-BA83-951DE417FAFB}" presName="vert1" presStyleCnt="0"/>
      <dgm:spPr/>
    </dgm:pt>
    <dgm:pt modelId="{95563F9D-4698-47C6-B052-50DAFB97570B}" type="pres">
      <dgm:prSet presAssocID="{EA9E273E-2FB5-4E8F-9106-5EBCB84F8A34}" presName="thickLine" presStyleLbl="alignNode1" presStyleIdx="10" presStyleCnt="11"/>
      <dgm:spPr/>
    </dgm:pt>
    <dgm:pt modelId="{174B74FD-A2F2-4A7A-A9E9-B2D36B8C03FC}" type="pres">
      <dgm:prSet presAssocID="{EA9E273E-2FB5-4E8F-9106-5EBCB84F8A34}" presName="horz1" presStyleCnt="0"/>
      <dgm:spPr/>
    </dgm:pt>
    <dgm:pt modelId="{8B2FD986-6F91-48C8-B9AA-4A289644D223}" type="pres">
      <dgm:prSet presAssocID="{EA9E273E-2FB5-4E8F-9106-5EBCB84F8A34}" presName="tx1" presStyleLbl="revTx" presStyleIdx="10" presStyleCnt="11"/>
      <dgm:spPr/>
    </dgm:pt>
    <dgm:pt modelId="{29481EB9-AD1A-4BF8-8A77-E25F179DA9F1}" type="pres">
      <dgm:prSet presAssocID="{EA9E273E-2FB5-4E8F-9106-5EBCB84F8A34}" presName="vert1" presStyleCnt="0"/>
      <dgm:spPr/>
    </dgm:pt>
  </dgm:ptLst>
  <dgm:cxnLst>
    <dgm:cxn modelId="{DFD2F808-B571-47B1-92CB-EF9B24748D2D}" type="presOf" srcId="{176E905A-2439-4293-9276-736FF1D19AD0}" destId="{A1E00BD1-6B78-4BF0-B63B-F9502DF2CD60}" srcOrd="0" destOrd="0" presId="urn:microsoft.com/office/officeart/2008/layout/LinedList"/>
    <dgm:cxn modelId="{339F0D15-4A5F-4EFA-B5CB-9F2C5C3E632A}" type="presOf" srcId="{B88C350E-BB26-48D4-90AB-345488E38B31}" destId="{47CE602B-888F-495A-A420-1C7318582798}" srcOrd="0" destOrd="0" presId="urn:microsoft.com/office/officeart/2008/layout/LinedList"/>
    <dgm:cxn modelId="{5FE42E39-1F86-4A02-B6AA-57BC976356B0}" type="presOf" srcId="{898B1F5C-DB16-4F7E-8A49-18BDDFD353D3}" destId="{16E1A259-7CAB-4BF0-BBF8-ECEC02856CC6}" srcOrd="0" destOrd="0" presId="urn:microsoft.com/office/officeart/2008/layout/LinedList"/>
    <dgm:cxn modelId="{3753A663-C8B5-4389-925A-39A480A7E53E}" srcId="{028FCB9E-D0BC-491E-9835-3187865250BC}" destId="{EA9E273E-2FB5-4E8F-9106-5EBCB84F8A34}" srcOrd="10" destOrd="0" parTransId="{E10CA1F2-3193-4EBD-B324-990FD7431627}" sibTransId="{79551A6F-E8C1-4E4E-B8AF-22A00B0D366D}"/>
    <dgm:cxn modelId="{2A0D4948-0CA6-430B-BC22-BDE90830F24A}" srcId="{028FCB9E-D0BC-491E-9835-3187865250BC}" destId="{5CA42784-1E2A-4635-AB0E-DD1FBB893840}" srcOrd="7" destOrd="0" parTransId="{3E08174C-87D9-402E-B4A1-469DFE2D2770}" sibTransId="{8130D285-0F3F-4969-B88B-DCC86F4DD0EA}"/>
    <dgm:cxn modelId="{CE646D4C-2704-41EC-9388-777994DF7AA0}" srcId="{028FCB9E-D0BC-491E-9835-3187865250BC}" destId="{F8F2BE9D-4884-431B-93EB-4F95C1757CC7}" srcOrd="6" destOrd="0" parTransId="{DA6E86CB-8ED3-4CE1-87CF-F7234B2AD3B7}" sibTransId="{5246B0D2-11F3-44B1-BC3F-9F8088C3B9CC}"/>
    <dgm:cxn modelId="{5C9AC358-3D07-4A33-9EF9-0D051656AE52}" type="presOf" srcId="{B171C504-AB71-414B-A707-69EB127F8AD3}" destId="{73FC0931-1CCE-499E-AFC0-6874AA973CFB}" srcOrd="0" destOrd="0" presId="urn:microsoft.com/office/officeart/2008/layout/LinedList"/>
    <dgm:cxn modelId="{17123181-CBC1-41D9-BC10-9E42565B511B}" type="presOf" srcId="{2D8F728C-15AC-4A49-842F-24263BAD4CA6}" destId="{41B83D1B-7FDF-41C9-B684-984FE300BFF6}" srcOrd="0" destOrd="0" presId="urn:microsoft.com/office/officeart/2008/layout/LinedList"/>
    <dgm:cxn modelId="{C11C3282-43D4-48FF-A48F-8EC978F54F8F}" srcId="{028FCB9E-D0BC-491E-9835-3187865250BC}" destId="{B88C350E-BB26-48D4-90AB-345488E38B31}" srcOrd="0" destOrd="0" parTransId="{1831B06A-504A-44AC-826D-5880C48A97A8}" sibTransId="{FD07308A-D120-4486-B6CB-EF810D841841}"/>
    <dgm:cxn modelId="{52568085-A9B6-4C62-AABC-C51C471AE2F8}" srcId="{028FCB9E-D0BC-491E-9835-3187865250BC}" destId="{2D8F728C-15AC-4A49-842F-24263BAD4CA6}" srcOrd="4" destOrd="0" parTransId="{22194767-8C16-4EE9-B8E2-79CECEB8F885}" sibTransId="{5D0F60B8-D584-4891-973A-4DCF944EA413}"/>
    <dgm:cxn modelId="{14285F86-216A-4615-8F22-B82D2ED6AB93}" type="presOf" srcId="{80F424BA-BBB0-4EE5-AC74-E68F20B893CC}" destId="{F767A28A-CD70-4777-9255-0294952A1CC4}" srcOrd="0" destOrd="0" presId="urn:microsoft.com/office/officeart/2008/layout/LinedList"/>
    <dgm:cxn modelId="{857E458C-63D1-442D-8DA7-22F4BD2ECF98}" srcId="{028FCB9E-D0BC-491E-9835-3187865250BC}" destId="{898B1F5C-DB16-4F7E-8A49-18BDDFD353D3}" srcOrd="5" destOrd="0" parTransId="{D4CA32D1-8291-49EB-851B-34E8245F425D}" sibTransId="{D9726CB0-FEA5-459A-82ED-76F8CCBBA513}"/>
    <dgm:cxn modelId="{AF296D92-AD50-41CB-BF9A-01D5114C90D5}" type="presOf" srcId="{F596FE8A-9AA3-43B4-BA83-951DE417FAFB}" destId="{4C309D8A-0F81-4602-95AD-DC203282B4BA}" srcOrd="0" destOrd="0" presId="urn:microsoft.com/office/officeart/2008/layout/LinedList"/>
    <dgm:cxn modelId="{9682C493-3F12-47CD-B94B-AB4395C85EF0}" srcId="{028FCB9E-D0BC-491E-9835-3187865250BC}" destId="{B171C504-AB71-414B-A707-69EB127F8AD3}" srcOrd="2" destOrd="0" parTransId="{31600021-747C-4069-8C9D-378A866888A6}" sibTransId="{2504DFD0-9F8C-4F1D-8E0C-B7746342CA03}"/>
    <dgm:cxn modelId="{3C74C898-A41E-455A-8F4F-3AB0E77FB7EF}" type="presOf" srcId="{BC5685A8-DE5D-4ED7-836D-DD2DA4CE8A62}" destId="{07B2C1F4-818A-49A3-AA7F-C883EA84E6EB}" srcOrd="0" destOrd="0" presId="urn:microsoft.com/office/officeart/2008/layout/LinedList"/>
    <dgm:cxn modelId="{00A56B9E-3727-4123-875A-91A3FE076BF5}" type="presOf" srcId="{F8F2BE9D-4884-431B-93EB-4F95C1757CC7}" destId="{14452BA4-291F-49DE-9967-FD7C97A642B0}" srcOrd="0" destOrd="0" presId="urn:microsoft.com/office/officeart/2008/layout/LinedList"/>
    <dgm:cxn modelId="{30A73EB5-F05C-4177-A4F1-76BFDA90DF86}" srcId="{028FCB9E-D0BC-491E-9835-3187865250BC}" destId="{176E905A-2439-4293-9276-736FF1D19AD0}" srcOrd="1" destOrd="0" parTransId="{A75830AA-C351-466F-8F1E-13D76E2FBBF7}" sibTransId="{ECA6DFA3-0A92-4CEC-B339-32F467EF9C24}"/>
    <dgm:cxn modelId="{3B9EC9CA-8566-48D4-8CDF-A893CCF7E191}" srcId="{028FCB9E-D0BC-491E-9835-3187865250BC}" destId="{BC5685A8-DE5D-4ED7-836D-DD2DA4CE8A62}" srcOrd="3" destOrd="0" parTransId="{CE50FF02-5CA3-432D-9D9C-550A37FB5617}" sibTransId="{27DB0DAA-1A11-431E-9B39-1D6C85010246}"/>
    <dgm:cxn modelId="{25B348DC-D274-41C1-BDB7-10C956A8574C}" srcId="{028FCB9E-D0BC-491E-9835-3187865250BC}" destId="{80F424BA-BBB0-4EE5-AC74-E68F20B893CC}" srcOrd="8" destOrd="0" parTransId="{CC5CE994-E55C-49CF-A2C5-04EE679D0611}" sibTransId="{2F722224-D143-4FA1-9470-BE061477DA09}"/>
    <dgm:cxn modelId="{BCD9AFE0-1269-448F-838B-42CA3E5AA285}" type="presOf" srcId="{028FCB9E-D0BC-491E-9835-3187865250BC}" destId="{98E4D508-79FE-4C2C-96CB-C353CCFB2535}" srcOrd="0" destOrd="0" presId="urn:microsoft.com/office/officeart/2008/layout/LinedList"/>
    <dgm:cxn modelId="{C07A9DEF-1254-4FF3-AFF9-5E55CF3ADFAC}" type="presOf" srcId="{5CA42784-1E2A-4635-AB0E-DD1FBB893840}" destId="{F4DF432E-E3F0-457C-835D-F28FFB2BC574}" srcOrd="0" destOrd="0" presId="urn:microsoft.com/office/officeart/2008/layout/LinedList"/>
    <dgm:cxn modelId="{8094DDF5-BFF5-4E95-991C-991E665CBF10}" srcId="{028FCB9E-D0BC-491E-9835-3187865250BC}" destId="{F596FE8A-9AA3-43B4-BA83-951DE417FAFB}" srcOrd="9" destOrd="0" parTransId="{44DD52F2-4195-4A4A-8457-A6ECB78B30C0}" sibTransId="{6E0CB2F6-7280-4899-B930-2E9F6E4C9680}"/>
    <dgm:cxn modelId="{322A4AFA-6BB5-440B-9FA3-C206B1986A54}" type="presOf" srcId="{EA9E273E-2FB5-4E8F-9106-5EBCB84F8A34}" destId="{8B2FD986-6F91-48C8-B9AA-4A289644D223}" srcOrd="0" destOrd="0" presId="urn:microsoft.com/office/officeart/2008/layout/LinedList"/>
    <dgm:cxn modelId="{8D0F8160-D82E-454B-B569-6FBCC9096316}" type="presParOf" srcId="{98E4D508-79FE-4C2C-96CB-C353CCFB2535}" destId="{B682ABCE-AD15-447E-B5E4-AC2C1B2DD126}" srcOrd="0" destOrd="0" presId="urn:microsoft.com/office/officeart/2008/layout/LinedList"/>
    <dgm:cxn modelId="{A483AD8F-761D-411C-8320-0A605A753510}" type="presParOf" srcId="{98E4D508-79FE-4C2C-96CB-C353CCFB2535}" destId="{BA22839D-6F04-400E-B06A-1CF066C27ED2}" srcOrd="1" destOrd="0" presId="urn:microsoft.com/office/officeart/2008/layout/LinedList"/>
    <dgm:cxn modelId="{B42AB9E0-0AA7-4A56-BC37-13ABA508C9F5}" type="presParOf" srcId="{BA22839D-6F04-400E-B06A-1CF066C27ED2}" destId="{47CE602B-888F-495A-A420-1C7318582798}" srcOrd="0" destOrd="0" presId="urn:microsoft.com/office/officeart/2008/layout/LinedList"/>
    <dgm:cxn modelId="{DF626495-AF56-470F-B5A3-F4A2FD04D1B6}" type="presParOf" srcId="{BA22839D-6F04-400E-B06A-1CF066C27ED2}" destId="{F384BE8D-F3C9-4EC1-9C7C-B39F7A802E16}" srcOrd="1" destOrd="0" presId="urn:microsoft.com/office/officeart/2008/layout/LinedList"/>
    <dgm:cxn modelId="{C2A6C09C-D9B8-448D-8383-F4DBD89B1402}" type="presParOf" srcId="{98E4D508-79FE-4C2C-96CB-C353CCFB2535}" destId="{9940B326-0F81-491D-8211-333D038B46EE}" srcOrd="2" destOrd="0" presId="urn:microsoft.com/office/officeart/2008/layout/LinedList"/>
    <dgm:cxn modelId="{93F60784-008C-4720-99CD-AFCEE3C0E880}" type="presParOf" srcId="{98E4D508-79FE-4C2C-96CB-C353CCFB2535}" destId="{A4090ADD-850D-4172-8CD0-CE07BA0C9F12}" srcOrd="3" destOrd="0" presId="urn:microsoft.com/office/officeart/2008/layout/LinedList"/>
    <dgm:cxn modelId="{8A8C6BB1-1E9B-417C-B54E-1AA6A14AEA41}" type="presParOf" srcId="{A4090ADD-850D-4172-8CD0-CE07BA0C9F12}" destId="{A1E00BD1-6B78-4BF0-B63B-F9502DF2CD60}" srcOrd="0" destOrd="0" presId="urn:microsoft.com/office/officeart/2008/layout/LinedList"/>
    <dgm:cxn modelId="{25ADA0C6-138E-4A1A-8773-01065EA37BE8}" type="presParOf" srcId="{A4090ADD-850D-4172-8CD0-CE07BA0C9F12}" destId="{2755C010-3659-49D1-AF24-434BE5C892B9}" srcOrd="1" destOrd="0" presId="urn:microsoft.com/office/officeart/2008/layout/LinedList"/>
    <dgm:cxn modelId="{2F07F374-A6D3-4770-8A4F-51FAF1EA35F4}" type="presParOf" srcId="{98E4D508-79FE-4C2C-96CB-C353CCFB2535}" destId="{384D9756-9AD6-4654-A064-35A348CCA441}" srcOrd="4" destOrd="0" presId="urn:microsoft.com/office/officeart/2008/layout/LinedList"/>
    <dgm:cxn modelId="{735B5123-3E8A-4168-9C16-76505001ED4F}" type="presParOf" srcId="{98E4D508-79FE-4C2C-96CB-C353CCFB2535}" destId="{C4EB4DB3-B09D-439F-9484-B46A36A88402}" srcOrd="5" destOrd="0" presId="urn:microsoft.com/office/officeart/2008/layout/LinedList"/>
    <dgm:cxn modelId="{74FEF36C-BF19-4496-A5A3-2D741DAFC5F6}" type="presParOf" srcId="{C4EB4DB3-B09D-439F-9484-B46A36A88402}" destId="{73FC0931-1CCE-499E-AFC0-6874AA973CFB}" srcOrd="0" destOrd="0" presId="urn:microsoft.com/office/officeart/2008/layout/LinedList"/>
    <dgm:cxn modelId="{6D8F4527-9B5C-4F64-BF10-41A6DD824CF1}" type="presParOf" srcId="{C4EB4DB3-B09D-439F-9484-B46A36A88402}" destId="{5FD6FEE7-E968-4313-977F-201933D0035C}" srcOrd="1" destOrd="0" presId="urn:microsoft.com/office/officeart/2008/layout/LinedList"/>
    <dgm:cxn modelId="{931E4E24-65A3-4D48-814F-4424CDFED093}" type="presParOf" srcId="{98E4D508-79FE-4C2C-96CB-C353CCFB2535}" destId="{294563BF-7161-4A9D-8F8D-BDDE611EF052}" srcOrd="6" destOrd="0" presId="urn:microsoft.com/office/officeart/2008/layout/LinedList"/>
    <dgm:cxn modelId="{032CDF12-28A0-4397-86C7-A6EEF9A58ACF}" type="presParOf" srcId="{98E4D508-79FE-4C2C-96CB-C353CCFB2535}" destId="{1A168FF4-0D92-4645-ADD5-23E21CB1EAF4}" srcOrd="7" destOrd="0" presId="urn:microsoft.com/office/officeart/2008/layout/LinedList"/>
    <dgm:cxn modelId="{463DFEEA-0322-4C5B-92C0-653CE59712C5}" type="presParOf" srcId="{1A168FF4-0D92-4645-ADD5-23E21CB1EAF4}" destId="{07B2C1F4-818A-49A3-AA7F-C883EA84E6EB}" srcOrd="0" destOrd="0" presId="urn:microsoft.com/office/officeart/2008/layout/LinedList"/>
    <dgm:cxn modelId="{920BCB6F-AC72-4E63-9C7B-136DE6B79661}" type="presParOf" srcId="{1A168FF4-0D92-4645-ADD5-23E21CB1EAF4}" destId="{1BC90CC9-621E-4D1A-8C77-ED409385573A}" srcOrd="1" destOrd="0" presId="urn:microsoft.com/office/officeart/2008/layout/LinedList"/>
    <dgm:cxn modelId="{870A16D6-792F-4938-BAC5-B56C34293EC6}" type="presParOf" srcId="{98E4D508-79FE-4C2C-96CB-C353CCFB2535}" destId="{4338B413-44D1-4115-A2CF-88E07661B6B2}" srcOrd="8" destOrd="0" presId="urn:microsoft.com/office/officeart/2008/layout/LinedList"/>
    <dgm:cxn modelId="{0BD1A116-BC7F-49E8-86FD-D4B8576D45EC}" type="presParOf" srcId="{98E4D508-79FE-4C2C-96CB-C353CCFB2535}" destId="{9F15BA0B-0FE6-4413-B353-C57FCC718964}" srcOrd="9" destOrd="0" presId="urn:microsoft.com/office/officeart/2008/layout/LinedList"/>
    <dgm:cxn modelId="{BB41CCFB-2C7C-40C1-86CF-C47643024E65}" type="presParOf" srcId="{9F15BA0B-0FE6-4413-B353-C57FCC718964}" destId="{41B83D1B-7FDF-41C9-B684-984FE300BFF6}" srcOrd="0" destOrd="0" presId="urn:microsoft.com/office/officeart/2008/layout/LinedList"/>
    <dgm:cxn modelId="{FD87D41F-62B2-4C9E-8355-C487ACE7CA7B}" type="presParOf" srcId="{9F15BA0B-0FE6-4413-B353-C57FCC718964}" destId="{09F9FBB0-37B6-4010-8A8D-D2C3737E34D6}" srcOrd="1" destOrd="0" presId="urn:microsoft.com/office/officeart/2008/layout/LinedList"/>
    <dgm:cxn modelId="{5D959C4E-7CB8-4EA8-BFC9-4B8F8B361E4F}" type="presParOf" srcId="{98E4D508-79FE-4C2C-96CB-C353CCFB2535}" destId="{6AC844A3-CCEA-4C6E-B018-06F93FD98C2C}" srcOrd="10" destOrd="0" presId="urn:microsoft.com/office/officeart/2008/layout/LinedList"/>
    <dgm:cxn modelId="{DD48F472-464D-43E0-BD3E-B1818B759C58}" type="presParOf" srcId="{98E4D508-79FE-4C2C-96CB-C353CCFB2535}" destId="{BF21B8C7-DAD0-43E8-8059-DE36AB5C39AA}" srcOrd="11" destOrd="0" presId="urn:microsoft.com/office/officeart/2008/layout/LinedList"/>
    <dgm:cxn modelId="{85D7AD47-D1E9-4676-94A9-FA4AC893FC23}" type="presParOf" srcId="{BF21B8C7-DAD0-43E8-8059-DE36AB5C39AA}" destId="{16E1A259-7CAB-4BF0-BBF8-ECEC02856CC6}" srcOrd="0" destOrd="0" presId="urn:microsoft.com/office/officeart/2008/layout/LinedList"/>
    <dgm:cxn modelId="{15BB1548-ABAD-49F3-A25D-037C34A73AF5}" type="presParOf" srcId="{BF21B8C7-DAD0-43E8-8059-DE36AB5C39AA}" destId="{BCC9048F-A759-4869-BE55-E17814F78A6E}" srcOrd="1" destOrd="0" presId="urn:microsoft.com/office/officeart/2008/layout/LinedList"/>
    <dgm:cxn modelId="{36A1A788-4B2F-429C-A1D1-8F278AB34AAB}" type="presParOf" srcId="{98E4D508-79FE-4C2C-96CB-C353CCFB2535}" destId="{C92F2FC1-18B1-4484-8683-4D5F240548C3}" srcOrd="12" destOrd="0" presId="urn:microsoft.com/office/officeart/2008/layout/LinedList"/>
    <dgm:cxn modelId="{97E33FF3-6D55-4DB0-A649-BE8460F393CC}" type="presParOf" srcId="{98E4D508-79FE-4C2C-96CB-C353CCFB2535}" destId="{8104D9C5-59D4-4D26-90C9-9EFD30E43A2D}" srcOrd="13" destOrd="0" presId="urn:microsoft.com/office/officeart/2008/layout/LinedList"/>
    <dgm:cxn modelId="{0E607993-2B5C-42AA-9FC7-DD0ABD9359AD}" type="presParOf" srcId="{8104D9C5-59D4-4D26-90C9-9EFD30E43A2D}" destId="{14452BA4-291F-49DE-9967-FD7C97A642B0}" srcOrd="0" destOrd="0" presId="urn:microsoft.com/office/officeart/2008/layout/LinedList"/>
    <dgm:cxn modelId="{70FD7A1B-F554-4E7B-B48D-D25A74AE5D07}" type="presParOf" srcId="{8104D9C5-59D4-4D26-90C9-9EFD30E43A2D}" destId="{CB1940C8-0183-4ADA-A8A8-D3424E5EAD2A}" srcOrd="1" destOrd="0" presId="urn:microsoft.com/office/officeart/2008/layout/LinedList"/>
    <dgm:cxn modelId="{3DDA77C8-DE9A-48C0-9587-163E54FD6723}" type="presParOf" srcId="{98E4D508-79FE-4C2C-96CB-C353CCFB2535}" destId="{84D818AF-8802-4716-A3E5-28D6A2188148}" srcOrd="14" destOrd="0" presId="urn:microsoft.com/office/officeart/2008/layout/LinedList"/>
    <dgm:cxn modelId="{75CFCDB9-82D8-4003-93E6-BF902957F54B}" type="presParOf" srcId="{98E4D508-79FE-4C2C-96CB-C353CCFB2535}" destId="{37991AD1-CAF7-42A8-8065-90772524845F}" srcOrd="15" destOrd="0" presId="urn:microsoft.com/office/officeart/2008/layout/LinedList"/>
    <dgm:cxn modelId="{9179E633-AF3C-44DE-8744-81948F4EF8B1}" type="presParOf" srcId="{37991AD1-CAF7-42A8-8065-90772524845F}" destId="{F4DF432E-E3F0-457C-835D-F28FFB2BC574}" srcOrd="0" destOrd="0" presId="urn:microsoft.com/office/officeart/2008/layout/LinedList"/>
    <dgm:cxn modelId="{8704A840-84F3-418B-9C33-1FE22FEC819D}" type="presParOf" srcId="{37991AD1-CAF7-42A8-8065-90772524845F}" destId="{C6EE57C4-D434-4316-BD49-13E0E5DA4921}" srcOrd="1" destOrd="0" presId="urn:microsoft.com/office/officeart/2008/layout/LinedList"/>
    <dgm:cxn modelId="{900B90DA-EC8D-4767-8D1B-4464FDF0669E}" type="presParOf" srcId="{98E4D508-79FE-4C2C-96CB-C353CCFB2535}" destId="{74298BFD-D6B6-4A42-94BC-F1689F69FDEF}" srcOrd="16" destOrd="0" presId="urn:microsoft.com/office/officeart/2008/layout/LinedList"/>
    <dgm:cxn modelId="{9CFCCAF3-C22F-4B30-9246-366DCFD4900C}" type="presParOf" srcId="{98E4D508-79FE-4C2C-96CB-C353CCFB2535}" destId="{6D9AD3BA-6D39-4145-9537-B40E68AD89B5}" srcOrd="17" destOrd="0" presId="urn:microsoft.com/office/officeart/2008/layout/LinedList"/>
    <dgm:cxn modelId="{E0508FC9-B4F1-4858-91D5-B2FE4D1F53F1}" type="presParOf" srcId="{6D9AD3BA-6D39-4145-9537-B40E68AD89B5}" destId="{F767A28A-CD70-4777-9255-0294952A1CC4}" srcOrd="0" destOrd="0" presId="urn:microsoft.com/office/officeart/2008/layout/LinedList"/>
    <dgm:cxn modelId="{F890F113-1406-49D8-8C90-D6CCDF1F34C8}" type="presParOf" srcId="{6D9AD3BA-6D39-4145-9537-B40E68AD89B5}" destId="{24F9EC89-D0C2-4957-8135-DA5E4062AC0C}" srcOrd="1" destOrd="0" presId="urn:microsoft.com/office/officeart/2008/layout/LinedList"/>
    <dgm:cxn modelId="{A79B0159-DAFF-4E07-BF42-69DBFB3B7755}" type="presParOf" srcId="{98E4D508-79FE-4C2C-96CB-C353CCFB2535}" destId="{06D85D3D-814B-4B8C-B9F5-38DDB098602D}" srcOrd="18" destOrd="0" presId="urn:microsoft.com/office/officeart/2008/layout/LinedList"/>
    <dgm:cxn modelId="{FF7DA90E-7249-4C30-9DB3-38C5701F2207}" type="presParOf" srcId="{98E4D508-79FE-4C2C-96CB-C353CCFB2535}" destId="{067A146D-AA91-4591-93C7-001B940F70F0}" srcOrd="19" destOrd="0" presId="urn:microsoft.com/office/officeart/2008/layout/LinedList"/>
    <dgm:cxn modelId="{115841E7-8D75-4BCA-9E7D-328EAABE83A6}" type="presParOf" srcId="{067A146D-AA91-4591-93C7-001B940F70F0}" destId="{4C309D8A-0F81-4602-95AD-DC203282B4BA}" srcOrd="0" destOrd="0" presId="urn:microsoft.com/office/officeart/2008/layout/LinedList"/>
    <dgm:cxn modelId="{32931BBE-1804-444A-A1D9-9848158895EA}" type="presParOf" srcId="{067A146D-AA91-4591-93C7-001B940F70F0}" destId="{E3FD0166-452F-4D54-AA5D-FA9302FD6A7D}" srcOrd="1" destOrd="0" presId="urn:microsoft.com/office/officeart/2008/layout/LinedList"/>
    <dgm:cxn modelId="{80D30A7D-6E44-44B7-8DB5-00FA56BFD818}" type="presParOf" srcId="{98E4D508-79FE-4C2C-96CB-C353CCFB2535}" destId="{95563F9D-4698-47C6-B052-50DAFB97570B}" srcOrd="20" destOrd="0" presId="urn:microsoft.com/office/officeart/2008/layout/LinedList"/>
    <dgm:cxn modelId="{C8F877DC-62BB-497F-AAD5-09C451B1783B}" type="presParOf" srcId="{98E4D508-79FE-4C2C-96CB-C353CCFB2535}" destId="{174B74FD-A2F2-4A7A-A9E9-B2D36B8C03FC}" srcOrd="21" destOrd="0" presId="urn:microsoft.com/office/officeart/2008/layout/LinedList"/>
    <dgm:cxn modelId="{31A260D8-56E5-4200-8A78-E8B9D98C0A2E}" type="presParOf" srcId="{174B74FD-A2F2-4A7A-A9E9-B2D36B8C03FC}" destId="{8B2FD986-6F91-48C8-B9AA-4A289644D223}" srcOrd="0" destOrd="0" presId="urn:microsoft.com/office/officeart/2008/layout/LinedList"/>
    <dgm:cxn modelId="{28A3E5A4-7084-4170-BDEF-C3A9D61EA54A}" type="presParOf" srcId="{174B74FD-A2F2-4A7A-A9E9-B2D36B8C03FC}" destId="{29481EB9-AD1A-4BF8-8A77-E25F179DA9F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2ABCE-AD15-447E-B5E4-AC2C1B2DD126}">
      <dsp:nvSpPr>
        <dsp:cNvPr id="0" name=""/>
        <dsp:cNvSpPr/>
      </dsp:nvSpPr>
      <dsp:spPr>
        <a:xfrm>
          <a:off x="0" y="237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E602B-888F-495A-A420-1C7318582798}">
      <dsp:nvSpPr>
        <dsp:cNvPr id="0" name=""/>
        <dsp:cNvSpPr/>
      </dsp:nvSpPr>
      <dsp:spPr>
        <a:xfrm>
          <a:off x="0" y="2379"/>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Introduction to Photoshop </a:t>
          </a:r>
          <a:r>
            <a:rPr lang="en-US" sz="2000" kern="1200" dirty="0"/>
            <a:t>interface</a:t>
          </a:r>
        </a:p>
      </dsp:txBody>
      <dsp:txXfrm>
        <a:off x="0" y="2379"/>
        <a:ext cx="6172199" cy="442624"/>
      </dsp:txXfrm>
    </dsp:sp>
    <dsp:sp modelId="{9940B326-0F81-491D-8211-333D038B46EE}">
      <dsp:nvSpPr>
        <dsp:cNvPr id="0" name=""/>
        <dsp:cNvSpPr/>
      </dsp:nvSpPr>
      <dsp:spPr>
        <a:xfrm>
          <a:off x="0" y="445003"/>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00BD1-6B78-4BF0-B63B-F9502DF2CD60}">
      <dsp:nvSpPr>
        <dsp:cNvPr id="0" name=""/>
        <dsp:cNvSpPr/>
      </dsp:nvSpPr>
      <dsp:spPr>
        <a:xfrm>
          <a:off x="0" y="445003"/>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Opening your File/Creating New Files</a:t>
          </a:r>
        </a:p>
      </dsp:txBody>
      <dsp:txXfrm>
        <a:off x="0" y="445003"/>
        <a:ext cx="6172199" cy="442624"/>
      </dsp:txXfrm>
    </dsp:sp>
    <dsp:sp modelId="{384D9756-9AD6-4654-A064-35A348CCA441}">
      <dsp:nvSpPr>
        <dsp:cNvPr id="0" name=""/>
        <dsp:cNvSpPr/>
      </dsp:nvSpPr>
      <dsp:spPr>
        <a:xfrm>
          <a:off x="0" y="88762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C0931-1CCE-499E-AFC0-6874AA973CFB}">
      <dsp:nvSpPr>
        <dsp:cNvPr id="0" name=""/>
        <dsp:cNvSpPr/>
      </dsp:nvSpPr>
      <dsp:spPr>
        <a:xfrm>
          <a:off x="0" y="887627"/>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Understanding Raster Graphics</a:t>
          </a:r>
        </a:p>
      </dsp:txBody>
      <dsp:txXfrm>
        <a:off x="0" y="887627"/>
        <a:ext cx="6172199" cy="442624"/>
      </dsp:txXfrm>
    </dsp:sp>
    <dsp:sp modelId="{294563BF-7161-4A9D-8F8D-BDDE611EF052}">
      <dsp:nvSpPr>
        <dsp:cNvPr id="0" name=""/>
        <dsp:cNvSpPr/>
      </dsp:nvSpPr>
      <dsp:spPr>
        <a:xfrm>
          <a:off x="0" y="133025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2C1F4-818A-49A3-AA7F-C883EA84E6EB}">
      <dsp:nvSpPr>
        <dsp:cNvPr id="0" name=""/>
        <dsp:cNvSpPr/>
      </dsp:nvSpPr>
      <dsp:spPr>
        <a:xfrm>
          <a:off x="0" y="1330252"/>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Navigating the Workspace</a:t>
          </a:r>
        </a:p>
      </dsp:txBody>
      <dsp:txXfrm>
        <a:off x="0" y="1330252"/>
        <a:ext cx="6172199" cy="442624"/>
      </dsp:txXfrm>
    </dsp:sp>
    <dsp:sp modelId="{4338B413-44D1-4115-A2CF-88E07661B6B2}">
      <dsp:nvSpPr>
        <dsp:cNvPr id="0" name=""/>
        <dsp:cNvSpPr/>
      </dsp:nvSpPr>
      <dsp:spPr>
        <a:xfrm>
          <a:off x="0" y="1772876"/>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83D1B-7FDF-41C9-B684-984FE300BFF6}">
      <dsp:nvSpPr>
        <dsp:cNvPr id="0" name=""/>
        <dsp:cNvSpPr/>
      </dsp:nvSpPr>
      <dsp:spPr>
        <a:xfrm>
          <a:off x="0" y="1772876"/>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Layers</a:t>
          </a:r>
        </a:p>
      </dsp:txBody>
      <dsp:txXfrm>
        <a:off x="0" y="1772876"/>
        <a:ext cx="6172199" cy="442624"/>
      </dsp:txXfrm>
    </dsp:sp>
    <dsp:sp modelId="{6AC844A3-CCEA-4C6E-B018-06F93FD98C2C}">
      <dsp:nvSpPr>
        <dsp:cNvPr id="0" name=""/>
        <dsp:cNvSpPr/>
      </dsp:nvSpPr>
      <dsp:spPr>
        <a:xfrm>
          <a:off x="0" y="221550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E1A259-7CAB-4BF0-BBF8-ECEC02856CC6}">
      <dsp:nvSpPr>
        <dsp:cNvPr id="0" name=""/>
        <dsp:cNvSpPr/>
      </dsp:nvSpPr>
      <dsp:spPr>
        <a:xfrm>
          <a:off x="0" y="2215500"/>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Adjustment Layers/ Masks</a:t>
          </a:r>
        </a:p>
      </dsp:txBody>
      <dsp:txXfrm>
        <a:off x="0" y="2215500"/>
        <a:ext cx="6172199" cy="442624"/>
      </dsp:txXfrm>
    </dsp:sp>
    <dsp:sp modelId="{C92F2FC1-18B1-4484-8683-4D5F240548C3}">
      <dsp:nvSpPr>
        <dsp:cNvPr id="0" name=""/>
        <dsp:cNvSpPr/>
      </dsp:nvSpPr>
      <dsp:spPr>
        <a:xfrm>
          <a:off x="0" y="265812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52BA4-291F-49DE-9967-FD7C97A642B0}">
      <dsp:nvSpPr>
        <dsp:cNvPr id="0" name=""/>
        <dsp:cNvSpPr/>
      </dsp:nvSpPr>
      <dsp:spPr>
        <a:xfrm>
          <a:off x="0" y="2658124"/>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rPr>
            <a:t>Content Aware </a:t>
          </a:r>
          <a:r>
            <a:rPr lang="en-US" sz="2000" kern="1200" dirty="0">
              <a:solidFill>
                <a:schemeClr val="tx1"/>
              </a:solidFill>
              <a:latin typeface="Calibri"/>
              <a:ea typeface="Calibri"/>
              <a:cs typeface="Calibri"/>
            </a:rPr>
            <a:t>Fill</a:t>
          </a:r>
        </a:p>
      </dsp:txBody>
      <dsp:txXfrm>
        <a:off x="0" y="2658124"/>
        <a:ext cx="6172199" cy="442624"/>
      </dsp:txXfrm>
    </dsp:sp>
    <dsp:sp modelId="{84D818AF-8802-4716-A3E5-28D6A2188148}">
      <dsp:nvSpPr>
        <dsp:cNvPr id="0" name=""/>
        <dsp:cNvSpPr/>
      </dsp:nvSpPr>
      <dsp:spPr>
        <a:xfrm>
          <a:off x="0" y="3100748"/>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F432E-E3F0-457C-835D-F28FFB2BC574}">
      <dsp:nvSpPr>
        <dsp:cNvPr id="0" name=""/>
        <dsp:cNvSpPr/>
      </dsp:nvSpPr>
      <dsp:spPr>
        <a:xfrm>
          <a:off x="0" y="3100748"/>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Calibri"/>
              <a:ea typeface="Calibri"/>
              <a:cs typeface="Calibri"/>
            </a:rPr>
            <a:t>Tools and panels essential for animation</a:t>
          </a:r>
          <a:endParaRPr lang="en-US" sz="2000" kern="1200" dirty="0">
            <a:solidFill>
              <a:schemeClr val="tx1"/>
            </a:solidFill>
          </a:endParaRPr>
        </a:p>
      </dsp:txBody>
      <dsp:txXfrm>
        <a:off x="0" y="3100748"/>
        <a:ext cx="6172199" cy="442624"/>
      </dsp:txXfrm>
    </dsp:sp>
    <dsp:sp modelId="{74298BFD-D6B6-4A42-94BC-F1689F69FDEF}">
      <dsp:nvSpPr>
        <dsp:cNvPr id="0" name=""/>
        <dsp:cNvSpPr/>
      </dsp:nvSpPr>
      <dsp:spPr>
        <a:xfrm>
          <a:off x="0" y="354337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7A28A-CD70-4777-9255-0294952A1CC4}">
      <dsp:nvSpPr>
        <dsp:cNvPr id="0" name=""/>
        <dsp:cNvSpPr/>
      </dsp:nvSpPr>
      <dsp:spPr>
        <a:xfrm>
          <a:off x="0" y="3543372"/>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Calibri"/>
              <a:ea typeface="Calibri"/>
              <a:cs typeface="Calibri"/>
            </a:rPr>
            <a:t>Setting up your workspace for animation</a:t>
          </a:r>
          <a:endParaRPr lang="en-US" sz="2000" kern="1200" dirty="0">
            <a:solidFill>
              <a:schemeClr val="tx1"/>
            </a:solidFill>
          </a:endParaRPr>
        </a:p>
      </dsp:txBody>
      <dsp:txXfrm>
        <a:off x="0" y="3543372"/>
        <a:ext cx="6172199" cy="442624"/>
      </dsp:txXfrm>
    </dsp:sp>
    <dsp:sp modelId="{06D85D3D-814B-4B8C-B9F5-38DDB098602D}">
      <dsp:nvSpPr>
        <dsp:cNvPr id="0" name=""/>
        <dsp:cNvSpPr/>
      </dsp:nvSpPr>
      <dsp:spPr>
        <a:xfrm>
          <a:off x="0" y="398599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09D8A-0F81-4602-95AD-DC203282B4BA}">
      <dsp:nvSpPr>
        <dsp:cNvPr id="0" name=""/>
        <dsp:cNvSpPr/>
      </dsp:nvSpPr>
      <dsp:spPr>
        <a:xfrm>
          <a:off x="0" y="3985997"/>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solidFill>
                <a:schemeClr val="tx1"/>
              </a:solidFill>
              <a:latin typeface="Calibri"/>
              <a:ea typeface="Calibri"/>
              <a:cs typeface="Calibri"/>
            </a:rPr>
            <a:t>Saving Images (File Formats)</a:t>
          </a:r>
        </a:p>
      </dsp:txBody>
      <dsp:txXfrm>
        <a:off x="0" y="3985997"/>
        <a:ext cx="6172199" cy="442624"/>
      </dsp:txXfrm>
    </dsp:sp>
    <dsp:sp modelId="{95563F9D-4698-47C6-B052-50DAFB97570B}">
      <dsp:nvSpPr>
        <dsp:cNvPr id="0" name=""/>
        <dsp:cNvSpPr/>
      </dsp:nvSpPr>
      <dsp:spPr>
        <a:xfrm>
          <a:off x="0" y="4428621"/>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FD986-6F91-48C8-B9AA-4A289644D223}">
      <dsp:nvSpPr>
        <dsp:cNvPr id="0" name=""/>
        <dsp:cNvSpPr/>
      </dsp:nvSpPr>
      <dsp:spPr>
        <a:xfrm>
          <a:off x="0" y="4428621"/>
          <a:ext cx="6172199"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US" sz="2000" kern="1200" dirty="0">
            <a:latin typeface="Calibri"/>
            <a:ea typeface="Calibri"/>
            <a:cs typeface="Calibri"/>
          </a:endParaRPr>
        </a:p>
      </dsp:txBody>
      <dsp:txXfrm>
        <a:off x="0" y="4428621"/>
        <a:ext cx="6172199" cy="4426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06064D-7F20-3F4B-BFC3-32C406A479D9}"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6C736C-9265-3546-89F8-F5AC2576F9DA}" type="slidenum">
              <a:rPr lang="en-US" smtClean="0"/>
              <a:t>‹#›</a:t>
            </a:fld>
            <a:endParaRPr lang="en-US"/>
          </a:p>
        </p:txBody>
      </p:sp>
    </p:spTree>
    <p:extLst>
      <p:ext uri="{BB962C8B-B14F-4D97-AF65-F5344CB8AC3E}">
        <p14:creationId xmlns:p14="http://schemas.microsoft.com/office/powerpoint/2010/main" val="213880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6C736C-9265-3546-89F8-F5AC2576F9DA}" type="slidenum">
              <a:rPr lang="en-US" smtClean="0"/>
              <a:t>8</a:t>
            </a:fld>
            <a:endParaRPr lang="en-US"/>
          </a:p>
        </p:txBody>
      </p:sp>
    </p:spTree>
    <p:extLst>
      <p:ext uri="{BB962C8B-B14F-4D97-AF65-F5344CB8AC3E}">
        <p14:creationId xmlns:p14="http://schemas.microsoft.com/office/powerpoint/2010/main" val="3880594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8A2BA-1AC3-4FE8-9895-0C64DB0C5A5E}" type="slidenum">
              <a:rPr lang="en-AU" smtClean="0"/>
              <a:t>17</a:t>
            </a:fld>
            <a:endParaRPr lang="en-AU"/>
          </a:p>
        </p:txBody>
      </p:sp>
    </p:spTree>
    <p:extLst>
      <p:ext uri="{BB962C8B-B14F-4D97-AF65-F5344CB8AC3E}">
        <p14:creationId xmlns:p14="http://schemas.microsoft.com/office/powerpoint/2010/main" val="223674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4F8A2BA-1AC3-4FE8-9895-0C64DB0C5A5E}" type="slidenum">
              <a:rPr lang="en-AU" smtClean="0"/>
              <a:t>18</a:t>
            </a:fld>
            <a:endParaRPr lang="en-AU"/>
          </a:p>
        </p:txBody>
      </p:sp>
    </p:spTree>
    <p:extLst>
      <p:ext uri="{BB962C8B-B14F-4D97-AF65-F5344CB8AC3E}">
        <p14:creationId xmlns:p14="http://schemas.microsoft.com/office/powerpoint/2010/main" val="1552652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0E8BC-1F83-EC52-ED77-9175C802C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EB883-F16E-44D0-4472-1EA2A2BE6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F2BA9-01C5-9DDC-0462-3C20FA513477}"/>
              </a:ext>
            </a:extLst>
          </p:cNvPr>
          <p:cNvSpPr>
            <a:spLocks noGrp="1"/>
          </p:cNvSpPr>
          <p:nvPr>
            <p:ph type="body" idx="1"/>
          </p:nvPr>
        </p:nvSpPr>
        <p:spPr/>
        <p:txBody>
          <a:bodyPr/>
          <a:lstStyle/>
          <a:p>
            <a:r>
              <a:rPr lang="en-AU" dirty="0"/>
              <a:t>Interface Basics:</a:t>
            </a:r>
          </a:p>
          <a:p>
            <a:pPr>
              <a:buFont typeface="Arial" panose="020B0604020202020204" pitchFamily="34" charset="0"/>
              <a:buChar char="•"/>
            </a:pPr>
            <a:r>
              <a:rPr lang="en-AU" dirty="0"/>
              <a:t>Toolbar, Panels, Menu Bar.</a:t>
            </a:r>
          </a:p>
          <a:p>
            <a:pPr>
              <a:buFont typeface="Arial" panose="020B0604020202020204" pitchFamily="34" charset="0"/>
              <a:buChar char="•"/>
            </a:pPr>
            <a:r>
              <a:rPr lang="en-AU" dirty="0"/>
              <a:t>Essential tools (Move, Brush, Selection) and important panels (Layers, History).</a:t>
            </a:r>
          </a:p>
          <a:p>
            <a:pPr>
              <a:buFont typeface="Arial" panose="020B0604020202020204" pitchFamily="34" charset="0"/>
              <a:buChar char="•"/>
            </a:pPr>
            <a:r>
              <a:rPr lang="en-AU" dirty="0"/>
              <a:t>The role of layers in Photoshop, especially for animation.</a:t>
            </a:r>
          </a:p>
          <a:p>
            <a:endParaRPr lang="en-AU" dirty="0"/>
          </a:p>
          <a:p>
            <a:r>
              <a:rPr lang="en-AU" dirty="0"/>
              <a:t>Workspace Setup:</a:t>
            </a:r>
          </a:p>
          <a:p>
            <a:pPr>
              <a:buFont typeface="Arial" panose="020B0604020202020204" pitchFamily="34" charset="0"/>
              <a:buChar char="•"/>
            </a:pPr>
            <a:r>
              <a:rPr lang="en-AU" dirty="0"/>
              <a:t>personalised workspace.</a:t>
            </a:r>
          </a:p>
          <a:p>
            <a:pPr>
              <a:buFont typeface="Arial" panose="020B0604020202020204" pitchFamily="34" charset="0"/>
              <a:buChar char="•"/>
            </a:pPr>
            <a:r>
              <a:rPr lang="en-AU" dirty="0"/>
              <a:t>organisation for efficient animation work.</a:t>
            </a:r>
          </a:p>
          <a:p>
            <a:pPr>
              <a:buFont typeface="Arial" panose="020B0604020202020204" pitchFamily="34" charset="0"/>
              <a:buChar char="•"/>
            </a:pPr>
            <a:endParaRPr lang="en-AU" dirty="0"/>
          </a:p>
          <a:p>
            <a:pPr>
              <a:buFont typeface="Arial" panose="020B0604020202020204" pitchFamily="34" charset="0"/>
              <a:buChar char="•"/>
            </a:pPr>
            <a:r>
              <a:rPr lang="en-AU" dirty="0"/>
              <a:t>keyboard shortcuts and layer organization.</a:t>
            </a:r>
          </a:p>
        </p:txBody>
      </p:sp>
      <p:sp>
        <p:nvSpPr>
          <p:cNvPr id="4" name="Slide Number Placeholder 3">
            <a:extLst>
              <a:ext uri="{FF2B5EF4-FFF2-40B4-BE49-F238E27FC236}">
                <a16:creationId xmlns:a16="http://schemas.microsoft.com/office/drawing/2014/main" id="{9DAAF222-A803-4122-B9EB-876BE4B38CE2}"/>
              </a:ext>
            </a:extLst>
          </p:cNvPr>
          <p:cNvSpPr>
            <a:spLocks noGrp="1"/>
          </p:cNvSpPr>
          <p:nvPr>
            <p:ph type="sldNum" sz="quarter" idx="5"/>
          </p:nvPr>
        </p:nvSpPr>
        <p:spPr/>
        <p:txBody>
          <a:bodyPr/>
          <a:lstStyle/>
          <a:p>
            <a:fld id="{A4F8A2BA-1AC3-4FE8-9895-0C64DB0C5A5E}" type="slidenum">
              <a:rPr lang="en-AU" smtClean="0"/>
              <a:t>19</a:t>
            </a:fld>
            <a:endParaRPr lang="en-AU"/>
          </a:p>
        </p:txBody>
      </p:sp>
    </p:spTree>
    <p:extLst>
      <p:ext uri="{BB962C8B-B14F-4D97-AF65-F5344CB8AC3E}">
        <p14:creationId xmlns:p14="http://schemas.microsoft.com/office/powerpoint/2010/main" val="262800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DF09-C782-66C8-4B8E-9EE43DA84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93588-44B8-FC80-9934-010963956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75E1D-E762-319F-D642-D564FA2AF175}"/>
              </a:ext>
            </a:extLst>
          </p:cNvPr>
          <p:cNvSpPr>
            <a:spLocks noGrp="1"/>
          </p:cNvSpPr>
          <p:nvPr>
            <p:ph type="body" idx="1"/>
          </p:nvPr>
        </p:nvSpPr>
        <p:spPr/>
        <p:txBody>
          <a:bodyPr/>
          <a:lstStyle/>
          <a:p>
            <a:r>
              <a:rPr lang="en-US" dirty="0"/>
              <a:t>Starting a New Document:</a:t>
            </a:r>
          </a:p>
          <a:p>
            <a:pPr>
              <a:buFont typeface="Arial" panose="020B0604020202020204" pitchFamily="34" charset="0"/>
              <a:buChar char="•"/>
            </a:pPr>
            <a:endParaRPr lang="en-US" dirty="0"/>
          </a:p>
          <a:p>
            <a:pPr>
              <a:buFont typeface="Arial" panose="020B0604020202020204" pitchFamily="34" charset="0"/>
              <a:buChar char="•"/>
            </a:pPr>
            <a:r>
              <a:rPr lang="en-US" dirty="0"/>
              <a:t>start a new project in Photoshop by selecting 'File' &gt; 'New’ </a:t>
            </a:r>
          </a:p>
          <a:p>
            <a:pPr>
              <a:buFont typeface="Arial" panose="020B0604020202020204" pitchFamily="34" charset="0"/>
              <a:buChar char="•"/>
            </a:pPr>
            <a:r>
              <a:rPr lang="en-US" dirty="0"/>
              <a:t>Typical document settings: size, resolution (72 dpi for web, 300 dpi for print), and color mode (RGB for web and screen, CMYK for print).</a:t>
            </a:r>
          </a:p>
          <a:p>
            <a:pPr>
              <a:buFont typeface="Arial" panose="020B0604020202020204" pitchFamily="34" charset="0"/>
              <a:buChar char="•"/>
            </a:pPr>
            <a:endParaRPr lang="en-US" dirty="0"/>
          </a:p>
          <a:p>
            <a:r>
              <a:rPr lang="en-US" dirty="0"/>
              <a:t>Understanding Resolution and Dimensions:</a:t>
            </a:r>
          </a:p>
          <a:p>
            <a:pPr>
              <a:buFont typeface="Arial" panose="020B0604020202020204" pitchFamily="34" charset="0"/>
              <a:buChar char="•"/>
            </a:pPr>
            <a:r>
              <a:rPr lang="en-US" dirty="0"/>
              <a:t> importance of resolution and dimensions for different mediums (web vs. print). </a:t>
            </a:r>
          </a:p>
          <a:p>
            <a:endParaRPr lang="en-US" dirty="0"/>
          </a:p>
          <a:p>
            <a:r>
              <a:rPr lang="en-US" dirty="0"/>
              <a:t>Saving Your Project:</a:t>
            </a:r>
          </a:p>
          <a:p>
            <a:pPr>
              <a:buFont typeface="Arial" panose="020B0604020202020204" pitchFamily="34" charset="0"/>
              <a:buChar char="•"/>
            </a:pPr>
            <a:r>
              <a:rPr lang="en-US" dirty="0"/>
              <a:t>saving work frequently. Different formats available for saving, PSD (Photoshop Document) for ongoing work to preserve layers and edits.</a:t>
            </a:r>
          </a:p>
          <a:p>
            <a:pPr>
              <a:buFont typeface="Arial" panose="020B0604020202020204" pitchFamily="34" charset="0"/>
              <a:buChar char="•"/>
            </a:pPr>
            <a:r>
              <a:rPr lang="en-US" dirty="0"/>
              <a:t>The 'Save As' feature to create different versions or to save the final animation in various formats for different uses.</a:t>
            </a:r>
          </a:p>
          <a:p>
            <a:pPr>
              <a:buFont typeface="Arial" panose="020B0604020202020204" pitchFamily="34" charset="0"/>
              <a:buChar char="•"/>
            </a:pPr>
            <a:r>
              <a:rPr lang="en-US" dirty="0"/>
              <a:t>set up document correctly from the start to avoid issues later.</a:t>
            </a:r>
          </a:p>
          <a:p>
            <a:endParaRPr lang="en-US" dirty="0"/>
          </a:p>
        </p:txBody>
      </p:sp>
      <p:sp>
        <p:nvSpPr>
          <p:cNvPr id="4" name="Slide Number Placeholder 3">
            <a:extLst>
              <a:ext uri="{FF2B5EF4-FFF2-40B4-BE49-F238E27FC236}">
                <a16:creationId xmlns:a16="http://schemas.microsoft.com/office/drawing/2014/main" id="{D0D64EDC-1B24-8743-6BA6-E53CACC8CF30}"/>
              </a:ext>
            </a:extLst>
          </p:cNvPr>
          <p:cNvSpPr>
            <a:spLocks noGrp="1"/>
          </p:cNvSpPr>
          <p:nvPr>
            <p:ph type="sldNum" sz="quarter" idx="5"/>
          </p:nvPr>
        </p:nvSpPr>
        <p:spPr/>
        <p:txBody>
          <a:bodyPr/>
          <a:lstStyle/>
          <a:p>
            <a:fld id="{A4F8A2BA-1AC3-4FE8-9895-0C64DB0C5A5E}" type="slidenum">
              <a:rPr lang="en-AU" smtClean="0"/>
              <a:t>20</a:t>
            </a:fld>
            <a:endParaRPr lang="en-AU"/>
          </a:p>
        </p:txBody>
      </p:sp>
    </p:spTree>
    <p:extLst>
      <p:ext uri="{BB962C8B-B14F-4D97-AF65-F5344CB8AC3E}">
        <p14:creationId xmlns:p14="http://schemas.microsoft.com/office/powerpoint/2010/main" val="282570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14D8-10FB-CFF2-16BD-E903059D65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6C5A6-7838-44FA-DA80-501CE1193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06B23-A115-04C1-8DA3-822C38C58F18}"/>
              </a:ext>
            </a:extLst>
          </p:cNvPr>
          <p:cNvSpPr>
            <a:spLocks noGrp="1"/>
          </p:cNvSpPr>
          <p:nvPr>
            <p:ph type="body" idx="1"/>
          </p:nvPr>
        </p:nvSpPr>
        <p:spPr/>
        <p:txBody>
          <a:bodyPr/>
          <a:lstStyle/>
          <a:p>
            <a:r>
              <a:rPr lang="en-US" dirty="0"/>
              <a:t>Layers in Photoshop: transparent sheets stacked on top of each other, each containing different parts of the artwork.</a:t>
            </a:r>
          </a:p>
          <a:p>
            <a:endParaRPr lang="en-US" dirty="0"/>
          </a:p>
          <a:p>
            <a:r>
              <a:rPr lang="en-US" dirty="0"/>
              <a:t>Importance of using layers to separate different elements for easier editing and management.</a:t>
            </a:r>
          </a:p>
          <a:p>
            <a:pPr>
              <a:buFont typeface="Arial" panose="020B0604020202020204" pitchFamily="34" charset="0"/>
              <a:buChar char="•"/>
            </a:pPr>
            <a:endParaRPr lang="en-US" dirty="0"/>
          </a:p>
          <a:p>
            <a:r>
              <a:rPr lang="en-US" dirty="0"/>
              <a:t>how to create a new layer using the Layers panel.</a:t>
            </a:r>
          </a:p>
          <a:p>
            <a:r>
              <a:rPr lang="en-US" dirty="0"/>
              <a:t>how to rename, reorder, and delete layers, emphasizing organizational best practices.</a:t>
            </a:r>
          </a:p>
          <a:p>
            <a:endParaRPr lang="en-US" dirty="0"/>
          </a:p>
          <a:p>
            <a:r>
              <a:rPr lang="en-US" dirty="0"/>
              <a:t>each layer can represent a different frame in an animation or different elements within a single frame.</a:t>
            </a:r>
          </a:p>
          <a:p>
            <a:endParaRPr lang="en-US" dirty="0"/>
          </a:p>
        </p:txBody>
      </p:sp>
      <p:sp>
        <p:nvSpPr>
          <p:cNvPr id="4" name="Slide Number Placeholder 3">
            <a:extLst>
              <a:ext uri="{FF2B5EF4-FFF2-40B4-BE49-F238E27FC236}">
                <a16:creationId xmlns:a16="http://schemas.microsoft.com/office/drawing/2014/main" id="{9B48723A-9581-2B0B-AB44-FFA347D6BBB0}"/>
              </a:ext>
            </a:extLst>
          </p:cNvPr>
          <p:cNvSpPr>
            <a:spLocks noGrp="1"/>
          </p:cNvSpPr>
          <p:nvPr>
            <p:ph type="sldNum" sz="quarter" idx="5"/>
          </p:nvPr>
        </p:nvSpPr>
        <p:spPr/>
        <p:txBody>
          <a:bodyPr/>
          <a:lstStyle/>
          <a:p>
            <a:fld id="{A4F8A2BA-1AC3-4FE8-9895-0C64DB0C5A5E}" type="slidenum">
              <a:rPr lang="en-AU" smtClean="0"/>
              <a:t>21</a:t>
            </a:fld>
            <a:endParaRPr lang="en-AU"/>
          </a:p>
        </p:txBody>
      </p:sp>
    </p:spTree>
    <p:extLst>
      <p:ext uri="{BB962C8B-B14F-4D97-AF65-F5344CB8AC3E}">
        <p14:creationId xmlns:p14="http://schemas.microsoft.com/office/powerpoint/2010/main" val="3228584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455D-FFC4-1053-417D-58F311AD8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8110C-11F3-99C8-6D72-C3C9E0579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8A463-B60F-BDEA-9F00-DCFD3D9E172F}"/>
              </a:ext>
            </a:extLst>
          </p:cNvPr>
          <p:cNvSpPr>
            <a:spLocks noGrp="1"/>
          </p:cNvSpPr>
          <p:nvPr>
            <p:ph type="body" idx="1"/>
          </p:nvPr>
        </p:nvSpPr>
        <p:spPr/>
        <p:txBody>
          <a:bodyPr/>
          <a:lstStyle/>
          <a:p>
            <a:r>
              <a:rPr lang="en-US" dirty="0"/>
              <a:t>Concept of frame-by-frame animation, each frame is a still image and frames are played sequentially to create motion.</a:t>
            </a:r>
          </a:p>
          <a:p>
            <a:r>
              <a:rPr lang="en-US" dirty="0"/>
              <a:t>Compare it to traditional hand-drawn animation to help participants visualize the process.</a:t>
            </a:r>
          </a:p>
          <a:p>
            <a:r>
              <a:rPr lang="en-US" dirty="0"/>
              <a:t>Concept of keyframes as the significant frames that define the start and end points of any smooth transition.</a:t>
            </a:r>
          </a:p>
          <a:p>
            <a:r>
              <a:rPr lang="en-US" dirty="0"/>
              <a:t>Timeline in Photoshop.</a:t>
            </a:r>
          </a:p>
          <a:p>
            <a:endParaRPr lang="en-US" dirty="0"/>
          </a:p>
          <a:p>
            <a:r>
              <a:rPr lang="en-US" dirty="0"/>
              <a:t>Frame rate in animation (e.g., 24 frames per second for traditional animation) and how it affects the fluidity of motion.</a:t>
            </a:r>
          </a:p>
          <a:p>
            <a:endParaRPr lang="en-US" dirty="0"/>
          </a:p>
          <a:p>
            <a:r>
              <a:rPr lang="en-US" dirty="0"/>
              <a:t>For simpler projects or web animations, lower frame rates like 12 fps or even 8 fps could be sufficient.</a:t>
            </a:r>
          </a:p>
          <a:p>
            <a:endParaRPr lang="en-US" dirty="0"/>
          </a:p>
        </p:txBody>
      </p:sp>
      <p:sp>
        <p:nvSpPr>
          <p:cNvPr id="4" name="Slide Number Placeholder 3">
            <a:extLst>
              <a:ext uri="{FF2B5EF4-FFF2-40B4-BE49-F238E27FC236}">
                <a16:creationId xmlns:a16="http://schemas.microsoft.com/office/drawing/2014/main" id="{9A5E3B6C-D4D9-52AE-3D4D-14778F7757B4}"/>
              </a:ext>
            </a:extLst>
          </p:cNvPr>
          <p:cNvSpPr>
            <a:spLocks noGrp="1"/>
          </p:cNvSpPr>
          <p:nvPr>
            <p:ph type="sldNum" sz="quarter" idx="5"/>
          </p:nvPr>
        </p:nvSpPr>
        <p:spPr/>
        <p:txBody>
          <a:bodyPr/>
          <a:lstStyle/>
          <a:p>
            <a:fld id="{A4F8A2BA-1AC3-4FE8-9895-0C64DB0C5A5E}" type="slidenum">
              <a:rPr lang="en-AU" smtClean="0"/>
              <a:t>22</a:t>
            </a:fld>
            <a:endParaRPr lang="en-AU"/>
          </a:p>
        </p:txBody>
      </p:sp>
    </p:spTree>
    <p:extLst>
      <p:ext uri="{BB962C8B-B14F-4D97-AF65-F5344CB8AC3E}">
        <p14:creationId xmlns:p14="http://schemas.microsoft.com/office/powerpoint/2010/main" val="238946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5440-BFDE-F7F7-63E1-F9B4C71BD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65963-A43D-3A10-00CE-8D1C6D6A0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702AF2-192F-BBB0-B8A7-7147178D749E}"/>
              </a:ext>
            </a:extLst>
          </p:cNvPr>
          <p:cNvSpPr>
            <a:spLocks noGrp="1"/>
          </p:cNvSpPr>
          <p:nvPr>
            <p:ph type="body" idx="1"/>
          </p:nvPr>
        </p:nvSpPr>
        <p:spPr/>
        <p:txBody>
          <a:bodyPr/>
          <a:lstStyle/>
          <a:p>
            <a:r>
              <a:rPr lang="en-AU" dirty="0"/>
              <a:t>Importing Images:</a:t>
            </a:r>
          </a:p>
          <a:p>
            <a:pPr>
              <a:buFont typeface="Arial" panose="020B0604020202020204" pitchFamily="34" charset="0"/>
              <a:buChar char="•"/>
            </a:pPr>
            <a:endParaRPr lang="en-AU" dirty="0"/>
          </a:p>
          <a:p>
            <a:pPr>
              <a:buFont typeface="Arial" panose="020B0604020202020204" pitchFamily="34" charset="0"/>
              <a:buChar char="•"/>
            </a:pPr>
            <a:r>
              <a:rPr lang="en-AU" dirty="0"/>
              <a:t>use 'File' &gt; 'Open' or simply drag and drop images into the workspace.</a:t>
            </a:r>
          </a:p>
          <a:p>
            <a:pPr>
              <a:buFont typeface="Arial" panose="020B0604020202020204" pitchFamily="34" charset="0"/>
              <a:buChar char="•"/>
            </a:pPr>
            <a:r>
              <a:rPr lang="en-AU" dirty="0"/>
              <a:t>Organising images into folders beforehand to streamline the workflow.</a:t>
            </a:r>
          </a:p>
          <a:p>
            <a:pPr>
              <a:buFont typeface="Arial" panose="020B0604020202020204" pitchFamily="34" charset="0"/>
              <a:buChar char="•"/>
            </a:pPr>
            <a:endParaRPr lang="en-AU" dirty="0"/>
          </a:p>
          <a:p>
            <a:r>
              <a:rPr lang="en-AU" dirty="0"/>
              <a:t>Adjusting Image Size and Resolution, navigating to 'Image' &gt; 'Image Size'. Emphasize maintaining aspect ratio and choosing appropriate resolution for web or print.</a:t>
            </a:r>
          </a:p>
          <a:p>
            <a:endParaRPr lang="en-AU" dirty="0"/>
          </a:p>
          <a:p>
            <a:r>
              <a:rPr lang="en-AU" dirty="0"/>
              <a:t>Preparing Layers:</a:t>
            </a:r>
          </a:p>
          <a:p>
            <a:r>
              <a:rPr lang="en-AU" dirty="0"/>
              <a:t>Importance of naming layers logically, especially when working with multiple frames, to keep track of animation sequences.</a:t>
            </a:r>
          </a:p>
          <a:p>
            <a:endParaRPr lang="en-AU" dirty="0"/>
          </a:p>
        </p:txBody>
      </p:sp>
      <p:sp>
        <p:nvSpPr>
          <p:cNvPr id="4" name="Slide Number Placeholder 3">
            <a:extLst>
              <a:ext uri="{FF2B5EF4-FFF2-40B4-BE49-F238E27FC236}">
                <a16:creationId xmlns:a16="http://schemas.microsoft.com/office/drawing/2014/main" id="{4A47B921-B721-E77C-9ABD-5C884159AA85}"/>
              </a:ext>
            </a:extLst>
          </p:cNvPr>
          <p:cNvSpPr>
            <a:spLocks noGrp="1"/>
          </p:cNvSpPr>
          <p:nvPr>
            <p:ph type="sldNum" sz="quarter" idx="5"/>
          </p:nvPr>
        </p:nvSpPr>
        <p:spPr/>
        <p:txBody>
          <a:bodyPr/>
          <a:lstStyle/>
          <a:p>
            <a:fld id="{A4F8A2BA-1AC3-4FE8-9895-0C64DB0C5A5E}" type="slidenum">
              <a:rPr lang="en-AU" smtClean="0"/>
              <a:t>23</a:t>
            </a:fld>
            <a:endParaRPr lang="en-AU"/>
          </a:p>
        </p:txBody>
      </p:sp>
    </p:spTree>
    <p:extLst>
      <p:ext uri="{BB962C8B-B14F-4D97-AF65-F5344CB8AC3E}">
        <p14:creationId xmlns:p14="http://schemas.microsoft.com/office/powerpoint/2010/main" val="2471458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5297-1C86-0883-AAE8-3B3F9FFA6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E1FA0-58FC-BC13-9C85-C48ACDFD9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29E11-5BF5-D810-3620-68D42E665769}"/>
              </a:ext>
            </a:extLst>
          </p:cNvPr>
          <p:cNvSpPr>
            <a:spLocks noGrp="1"/>
          </p:cNvSpPr>
          <p:nvPr>
            <p:ph type="body" idx="1"/>
          </p:nvPr>
        </p:nvSpPr>
        <p:spPr/>
        <p:txBody>
          <a:bodyPr/>
          <a:lstStyle/>
          <a:p>
            <a:r>
              <a:rPr lang="en-US" dirty="0"/>
              <a:t>Different export options available in Photoshop for animations. GIF for simple, web-based animations and video formats like MP4 or MOV for more detailed or longer sequences.</a:t>
            </a:r>
          </a:p>
          <a:p>
            <a:pPr>
              <a:buFont typeface="Arial" panose="020B0604020202020204" pitchFamily="34" charset="0"/>
              <a:buChar char="•"/>
            </a:pPr>
            <a:r>
              <a:rPr lang="en-US" dirty="0"/>
              <a:t>Navigate to 'File' &gt; 'Export' and show the options like 'Save for Web (Legacy)' for GIFs and 'Render Video' for video files.</a:t>
            </a:r>
          </a:p>
          <a:p>
            <a:endParaRPr lang="en-US" dirty="0"/>
          </a:p>
          <a:p>
            <a:r>
              <a:rPr lang="en-US" dirty="0"/>
              <a:t>Setting the color palette, dithering, and loop options, which are crucial for the final appearance and functionality of the GIF.</a:t>
            </a:r>
          </a:p>
          <a:p>
            <a:endParaRPr lang="en-US" b="1" dirty="0"/>
          </a:p>
          <a:p>
            <a:r>
              <a:rPr lang="en-US" dirty="0"/>
              <a:t>Navigate to  the 'Render Video' dialogue box, emphasizing the 'Format' (H.264 for MP4) and 'Preset' options.</a:t>
            </a:r>
          </a:p>
          <a:p>
            <a:endParaRPr lang="en-US" dirty="0"/>
          </a:p>
        </p:txBody>
      </p:sp>
      <p:sp>
        <p:nvSpPr>
          <p:cNvPr id="4" name="Slide Number Placeholder 3">
            <a:extLst>
              <a:ext uri="{FF2B5EF4-FFF2-40B4-BE49-F238E27FC236}">
                <a16:creationId xmlns:a16="http://schemas.microsoft.com/office/drawing/2014/main" id="{4F460102-BC1D-5295-362B-F2E576990236}"/>
              </a:ext>
            </a:extLst>
          </p:cNvPr>
          <p:cNvSpPr>
            <a:spLocks noGrp="1"/>
          </p:cNvSpPr>
          <p:nvPr>
            <p:ph type="sldNum" sz="quarter" idx="5"/>
          </p:nvPr>
        </p:nvSpPr>
        <p:spPr/>
        <p:txBody>
          <a:bodyPr/>
          <a:lstStyle/>
          <a:p>
            <a:fld id="{A4F8A2BA-1AC3-4FE8-9895-0C64DB0C5A5E}" type="slidenum">
              <a:rPr lang="en-AU" smtClean="0"/>
              <a:t>24</a:t>
            </a:fld>
            <a:endParaRPr lang="en-AU"/>
          </a:p>
        </p:txBody>
      </p:sp>
    </p:spTree>
    <p:extLst>
      <p:ext uri="{BB962C8B-B14F-4D97-AF65-F5344CB8AC3E}">
        <p14:creationId xmlns:p14="http://schemas.microsoft.com/office/powerpoint/2010/main" val="247799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8A2BA-1AC3-4FE8-9895-0C64DB0C5A5E}" type="slidenum">
              <a:rPr lang="en-AU" smtClean="0"/>
              <a:t>25</a:t>
            </a:fld>
            <a:endParaRPr lang="en-AU"/>
          </a:p>
        </p:txBody>
      </p:sp>
    </p:spTree>
    <p:extLst>
      <p:ext uri="{BB962C8B-B14F-4D97-AF65-F5344CB8AC3E}">
        <p14:creationId xmlns:p14="http://schemas.microsoft.com/office/powerpoint/2010/main" val="2777386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2B945-24DE-75E6-9B31-1F3E50D754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2AAFF-D06B-0AB6-319D-9BC35F732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0E38B-C498-FD95-886D-E6C4052599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7F9192-96AA-4926-615A-2F295666A2B6}"/>
              </a:ext>
            </a:extLst>
          </p:cNvPr>
          <p:cNvSpPr>
            <a:spLocks noGrp="1"/>
          </p:cNvSpPr>
          <p:nvPr>
            <p:ph type="sldNum" sz="quarter" idx="5"/>
          </p:nvPr>
        </p:nvSpPr>
        <p:spPr/>
        <p:txBody>
          <a:bodyPr/>
          <a:lstStyle/>
          <a:p>
            <a:fld id="{A4F8A2BA-1AC3-4FE8-9895-0C64DB0C5A5E}" type="slidenum">
              <a:rPr lang="en-AU" smtClean="0"/>
              <a:t>26</a:t>
            </a:fld>
            <a:endParaRPr lang="en-AU"/>
          </a:p>
        </p:txBody>
      </p:sp>
    </p:spTree>
    <p:extLst>
      <p:ext uri="{BB962C8B-B14F-4D97-AF65-F5344CB8AC3E}">
        <p14:creationId xmlns:p14="http://schemas.microsoft.com/office/powerpoint/2010/main" val="284946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Persistence of vision refers to the optical illusion whereby multiple images blend into a single image in the human mind. This phenomenon is believed to result from the temporary retention of an image on the eye's retina for a fraction of a second after the object is no longer in view. It is this principle that allows for the creation of motion in film and animation, where a series of individual frames or pictures are presented in rapid succession to create the illusion of continuous movement.</a:t>
            </a:r>
          </a:p>
        </p:txBody>
      </p:sp>
      <p:sp>
        <p:nvSpPr>
          <p:cNvPr id="4" name="Slide Number Placeholder 3"/>
          <p:cNvSpPr>
            <a:spLocks noGrp="1"/>
          </p:cNvSpPr>
          <p:nvPr>
            <p:ph type="sldNum" sz="quarter" idx="5"/>
          </p:nvPr>
        </p:nvSpPr>
        <p:spPr/>
        <p:txBody>
          <a:bodyPr/>
          <a:lstStyle/>
          <a:p>
            <a:fld id="{A4F8A2BA-1AC3-4FE8-9895-0C64DB0C5A5E}" type="slidenum">
              <a:rPr lang="en-AU" smtClean="0"/>
              <a:t>9</a:t>
            </a:fld>
            <a:endParaRPr lang="en-AU"/>
          </a:p>
        </p:txBody>
      </p:sp>
    </p:spTree>
    <p:extLst>
      <p:ext uri="{BB962C8B-B14F-4D97-AF65-F5344CB8AC3E}">
        <p14:creationId xmlns:p14="http://schemas.microsoft.com/office/powerpoint/2010/main" val="166070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8A2BA-1AC3-4FE8-9895-0C64DB0C5A5E}" type="slidenum">
              <a:rPr lang="en-AU" smtClean="0"/>
              <a:t>27</a:t>
            </a:fld>
            <a:endParaRPr lang="en-AU"/>
          </a:p>
        </p:txBody>
      </p:sp>
    </p:spTree>
    <p:extLst>
      <p:ext uri="{BB962C8B-B14F-4D97-AF65-F5344CB8AC3E}">
        <p14:creationId xmlns:p14="http://schemas.microsoft.com/office/powerpoint/2010/main" val="241945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3C18-5768-76FF-9F6F-F24BC60AA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4717-9A9D-7090-D419-B4EB706F5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2E930-45D0-1D62-C1A1-5F19D6F2B64D}"/>
              </a:ext>
            </a:extLst>
          </p:cNvPr>
          <p:cNvSpPr>
            <a:spLocks noGrp="1"/>
          </p:cNvSpPr>
          <p:nvPr>
            <p:ph type="body" idx="1"/>
          </p:nvPr>
        </p:nvSpPr>
        <p:spPr/>
        <p:txBody>
          <a:bodyPr/>
          <a:lstStyle/>
          <a:p>
            <a:r>
              <a:rPr lang="en-US" dirty="0"/>
              <a:t>SLQ collection as a source for animation images. </a:t>
            </a:r>
          </a:p>
          <a:p>
            <a:endParaRPr lang="en-US" dirty="0"/>
          </a:p>
          <a:p>
            <a:r>
              <a:rPr lang="en-US" dirty="0"/>
              <a:t>Selecting suitable images for easy editing and animation. Need for clear, sequential images to create smooth motion.</a:t>
            </a:r>
          </a:p>
          <a:p>
            <a:endParaRPr lang="en-US" dirty="0"/>
          </a:p>
        </p:txBody>
      </p:sp>
      <p:sp>
        <p:nvSpPr>
          <p:cNvPr id="4" name="Slide Number Placeholder 3">
            <a:extLst>
              <a:ext uri="{FF2B5EF4-FFF2-40B4-BE49-F238E27FC236}">
                <a16:creationId xmlns:a16="http://schemas.microsoft.com/office/drawing/2014/main" id="{18C26A3B-F90B-6E86-C987-1CE7FA7AAD6F}"/>
              </a:ext>
            </a:extLst>
          </p:cNvPr>
          <p:cNvSpPr>
            <a:spLocks noGrp="1"/>
          </p:cNvSpPr>
          <p:nvPr>
            <p:ph type="sldNum" sz="quarter" idx="5"/>
          </p:nvPr>
        </p:nvSpPr>
        <p:spPr/>
        <p:txBody>
          <a:bodyPr/>
          <a:lstStyle/>
          <a:p>
            <a:fld id="{A4F8A2BA-1AC3-4FE8-9895-0C64DB0C5A5E}" type="slidenum">
              <a:rPr lang="en-AU" smtClean="0"/>
              <a:t>28</a:t>
            </a:fld>
            <a:endParaRPr lang="en-AU"/>
          </a:p>
        </p:txBody>
      </p:sp>
    </p:spTree>
    <p:extLst>
      <p:ext uri="{BB962C8B-B14F-4D97-AF65-F5344CB8AC3E}">
        <p14:creationId xmlns:p14="http://schemas.microsoft.com/office/powerpoint/2010/main" val="111392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3C18-5768-76FF-9F6F-F24BC60AA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4717-9A9D-7090-D419-B4EB706F5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2E930-45D0-1D62-C1A1-5F19D6F2B64D}"/>
              </a:ext>
            </a:extLst>
          </p:cNvPr>
          <p:cNvSpPr>
            <a:spLocks noGrp="1"/>
          </p:cNvSpPr>
          <p:nvPr>
            <p:ph type="body" idx="1"/>
          </p:nvPr>
        </p:nvSpPr>
        <p:spPr/>
        <p:txBody>
          <a:bodyPr/>
          <a:lstStyle/>
          <a:p>
            <a:r>
              <a:rPr lang="en-US" dirty="0"/>
              <a:t>SLQ collection as a source for animation images. </a:t>
            </a:r>
          </a:p>
          <a:p>
            <a:endParaRPr lang="en-US" dirty="0"/>
          </a:p>
          <a:p>
            <a:r>
              <a:rPr lang="en-US" dirty="0"/>
              <a:t>Selecting suitable images for easy editing and animation. Need for clear, sequential images to create smooth motion.</a:t>
            </a:r>
          </a:p>
          <a:p>
            <a:endParaRPr lang="en-US" dirty="0"/>
          </a:p>
        </p:txBody>
      </p:sp>
      <p:sp>
        <p:nvSpPr>
          <p:cNvPr id="4" name="Slide Number Placeholder 3">
            <a:extLst>
              <a:ext uri="{FF2B5EF4-FFF2-40B4-BE49-F238E27FC236}">
                <a16:creationId xmlns:a16="http://schemas.microsoft.com/office/drawing/2014/main" id="{18C26A3B-F90B-6E86-C987-1CE7FA7AAD6F}"/>
              </a:ext>
            </a:extLst>
          </p:cNvPr>
          <p:cNvSpPr>
            <a:spLocks noGrp="1"/>
          </p:cNvSpPr>
          <p:nvPr>
            <p:ph type="sldNum" sz="quarter" idx="5"/>
          </p:nvPr>
        </p:nvSpPr>
        <p:spPr/>
        <p:txBody>
          <a:bodyPr/>
          <a:lstStyle/>
          <a:p>
            <a:fld id="{A4F8A2BA-1AC3-4FE8-9895-0C64DB0C5A5E}" type="slidenum">
              <a:rPr lang="en-AU" smtClean="0"/>
              <a:t>29</a:t>
            </a:fld>
            <a:endParaRPr lang="en-AU"/>
          </a:p>
        </p:txBody>
      </p:sp>
    </p:spTree>
    <p:extLst>
      <p:ext uri="{BB962C8B-B14F-4D97-AF65-F5344CB8AC3E}">
        <p14:creationId xmlns:p14="http://schemas.microsoft.com/office/powerpoint/2010/main" val="235704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E3C18-5768-76FF-9F6F-F24BC60AA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B4717-9A9D-7090-D419-B4EB706F5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2E930-45D0-1D62-C1A1-5F19D6F2B64D}"/>
              </a:ext>
            </a:extLst>
          </p:cNvPr>
          <p:cNvSpPr>
            <a:spLocks noGrp="1"/>
          </p:cNvSpPr>
          <p:nvPr>
            <p:ph type="body" idx="1"/>
          </p:nvPr>
        </p:nvSpPr>
        <p:spPr/>
        <p:txBody>
          <a:bodyPr/>
          <a:lstStyle/>
          <a:p>
            <a:r>
              <a:rPr lang="en-US" dirty="0"/>
              <a:t>SLQ collection as a source for animation images. </a:t>
            </a:r>
          </a:p>
          <a:p>
            <a:endParaRPr lang="en-US" dirty="0"/>
          </a:p>
          <a:p>
            <a:r>
              <a:rPr lang="en-US" dirty="0"/>
              <a:t>Selecting suitable images for easy editing and animation. Need for clear, sequential images to create smooth motion.</a:t>
            </a:r>
          </a:p>
          <a:p>
            <a:endParaRPr lang="en-US" dirty="0"/>
          </a:p>
        </p:txBody>
      </p:sp>
      <p:sp>
        <p:nvSpPr>
          <p:cNvPr id="4" name="Slide Number Placeholder 3">
            <a:extLst>
              <a:ext uri="{FF2B5EF4-FFF2-40B4-BE49-F238E27FC236}">
                <a16:creationId xmlns:a16="http://schemas.microsoft.com/office/drawing/2014/main" id="{18C26A3B-F90B-6E86-C987-1CE7FA7AAD6F}"/>
              </a:ext>
            </a:extLst>
          </p:cNvPr>
          <p:cNvSpPr>
            <a:spLocks noGrp="1"/>
          </p:cNvSpPr>
          <p:nvPr>
            <p:ph type="sldNum" sz="quarter" idx="5"/>
          </p:nvPr>
        </p:nvSpPr>
        <p:spPr/>
        <p:txBody>
          <a:bodyPr/>
          <a:lstStyle/>
          <a:p>
            <a:fld id="{A4F8A2BA-1AC3-4FE8-9895-0C64DB0C5A5E}" type="slidenum">
              <a:rPr lang="en-AU" smtClean="0"/>
              <a:t>30</a:t>
            </a:fld>
            <a:endParaRPr lang="en-AU"/>
          </a:p>
        </p:txBody>
      </p:sp>
    </p:spTree>
    <p:extLst>
      <p:ext uri="{BB962C8B-B14F-4D97-AF65-F5344CB8AC3E}">
        <p14:creationId xmlns:p14="http://schemas.microsoft.com/office/powerpoint/2010/main" val="187757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2E7D-F153-1D06-933E-D4D5968C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98985-847A-5377-D967-53DBA08FC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A86B6-5037-3C46-9539-AE5B51C55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E7A57-BB89-9D96-6387-B3F8AA38362E}"/>
              </a:ext>
            </a:extLst>
          </p:cNvPr>
          <p:cNvSpPr>
            <a:spLocks noGrp="1"/>
          </p:cNvSpPr>
          <p:nvPr>
            <p:ph type="sldNum" sz="quarter" idx="5"/>
          </p:nvPr>
        </p:nvSpPr>
        <p:spPr/>
        <p:txBody>
          <a:bodyPr/>
          <a:lstStyle/>
          <a:p>
            <a:fld id="{A4F8A2BA-1AC3-4FE8-9895-0C64DB0C5A5E}" type="slidenum">
              <a:rPr lang="en-AU" smtClean="0"/>
              <a:t>31</a:t>
            </a:fld>
            <a:endParaRPr lang="en-AU"/>
          </a:p>
        </p:txBody>
      </p:sp>
    </p:spTree>
    <p:extLst>
      <p:ext uri="{BB962C8B-B14F-4D97-AF65-F5344CB8AC3E}">
        <p14:creationId xmlns:p14="http://schemas.microsoft.com/office/powerpoint/2010/main" val="134701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4F8A2BA-1AC3-4FE8-9895-0C64DB0C5A5E}" type="slidenum">
              <a:rPr lang="en-AU" smtClean="0"/>
              <a:t>32</a:t>
            </a:fld>
            <a:endParaRPr lang="en-AU"/>
          </a:p>
        </p:txBody>
      </p:sp>
    </p:spTree>
    <p:extLst>
      <p:ext uri="{BB962C8B-B14F-4D97-AF65-F5344CB8AC3E}">
        <p14:creationId xmlns:p14="http://schemas.microsoft.com/office/powerpoint/2010/main" val="368140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2431-FC31-D639-F27C-431518569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28E7C-3A79-24AE-C9F7-795D04012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05F50-28A2-1832-A94D-7EFB48CAF5E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B49E800-92C6-C1BA-BE0B-F262B3D09E2A}"/>
              </a:ext>
            </a:extLst>
          </p:cNvPr>
          <p:cNvSpPr>
            <a:spLocks noGrp="1"/>
          </p:cNvSpPr>
          <p:nvPr>
            <p:ph type="sldNum" sz="quarter" idx="5"/>
          </p:nvPr>
        </p:nvSpPr>
        <p:spPr/>
        <p:txBody>
          <a:bodyPr/>
          <a:lstStyle/>
          <a:p>
            <a:fld id="{A4F8A2BA-1AC3-4FE8-9895-0C64DB0C5A5E}" type="slidenum">
              <a:rPr lang="en-AU" smtClean="0"/>
              <a:t>33</a:t>
            </a:fld>
            <a:endParaRPr lang="en-AU"/>
          </a:p>
        </p:txBody>
      </p:sp>
    </p:spTree>
    <p:extLst>
      <p:ext uri="{BB962C8B-B14F-4D97-AF65-F5344CB8AC3E}">
        <p14:creationId xmlns:p14="http://schemas.microsoft.com/office/powerpoint/2010/main" val="87458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4F8A2BA-1AC3-4FE8-9895-0C64DB0C5A5E}" type="slidenum">
              <a:rPr lang="en-AU" smtClean="0"/>
              <a:t>34</a:t>
            </a:fld>
            <a:endParaRPr lang="en-AU"/>
          </a:p>
        </p:txBody>
      </p:sp>
    </p:spTree>
    <p:extLst>
      <p:ext uri="{BB962C8B-B14F-4D97-AF65-F5344CB8AC3E}">
        <p14:creationId xmlns:p14="http://schemas.microsoft.com/office/powerpoint/2010/main" val="3463597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4F8A2BA-1AC3-4FE8-9895-0C64DB0C5A5E}" type="slidenum">
              <a:rPr lang="en-AU" smtClean="0"/>
              <a:t>35</a:t>
            </a:fld>
            <a:endParaRPr lang="en-AU"/>
          </a:p>
        </p:txBody>
      </p:sp>
    </p:spTree>
    <p:extLst>
      <p:ext uri="{BB962C8B-B14F-4D97-AF65-F5344CB8AC3E}">
        <p14:creationId xmlns:p14="http://schemas.microsoft.com/office/powerpoint/2010/main" val="301841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ED22B-4E83-21D0-A5C3-2D41A9FC3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92F42-23C9-5F45-027C-9BBAB90EF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968DC-9876-D22D-82F9-7817B3B53AE4}"/>
              </a:ext>
            </a:extLst>
          </p:cNvPr>
          <p:cNvSpPr>
            <a:spLocks noGrp="1"/>
          </p:cNvSpPr>
          <p:nvPr>
            <p:ph type="body" idx="1"/>
          </p:nvPr>
        </p:nvSpPr>
        <p:spPr/>
        <p:txBody>
          <a:bodyPr/>
          <a:lstStyle/>
          <a:p>
            <a:r>
              <a:rPr lang="en-US" dirty="0"/>
              <a:t>Magic lanterns were early projectors, originating in the 17th century, using light to project hand-painted images from glass slides.</a:t>
            </a:r>
          </a:p>
          <a:p>
            <a:r>
              <a:rPr lang="en-US" dirty="0"/>
              <a:t>Evolved from scientific curiosity to popular entertainment, education tools, and storytelling devices, laying the groundwork for modern visual media.</a:t>
            </a:r>
          </a:p>
          <a:p>
            <a:r>
              <a:rPr lang="en-US" dirty="0"/>
              <a:t>Magic lantern used for social gatherings and educational settings, illustrating their impact on collective imagination and knowledge dissemination.</a:t>
            </a:r>
          </a:p>
          <a:p>
            <a:r>
              <a:rPr lang="en-US" dirty="0"/>
              <a:t>First stage of the development of cinematography and contemporary projection technologies, showing the lineage from past to present in visual storytelling.</a:t>
            </a:r>
          </a:p>
          <a:p>
            <a:endParaRPr lang="en-US" dirty="0"/>
          </a:p>
        </p:txBody>
      </p:sp>
      <p:sp>
        <p:nvSpPr>
          <p:cNvPr id="4" name="Slide Number Placeholder 3">
            <a:extLst>
              <a:ext uri="{FF2B5EF4-FFF2-40B4-BE49-F238E27FC236}">
                <a16:creationId xmlns:a16="http://schemas.microsoft.com/office/drawing/2014/main" id="{7FDF0C25-163A-DCAC-E386-E328DBFCEB34}"/>
              </a:ext>
            </a:extLst>
          </p:cNvPr>
          <p:cNvSpPr>
            <a:spLocks noGrp="1"/>
          </p:cNvSpPr>
          <p:nvPr>
            <p:ph type="sldNum" sz="quarter" idx="5"/>
          </p:nvPr>
        </p:nvSpPr>
        <p:spPr/>
        <p:txBody>
          <a:bodyPr/>
          <a:lstStyle/>
          <a:p>
            <a:fld id="{A4F8A2BA-1AC3-4FE8-9895-0C64DB0C5A5E}" type="slidenum">
              <a:rPr lang="en-AU" smtClean="0"/>
              <a:t>10</a:t>
            </a:fld>
            <a:endParaRPr lang="en-AU"/>
          </a:p>
        </p:txBody>
      </p:sp>
    </p:spTree>
    <p:extLst>
      <p:ext uri="{BB962C8B-B14F-4D97-AF65-F5344CB8AC3E}">
        <p14:creationId xmlns:p14="http://schemas.microsoft.com/office/powerpoint/2010/main" val="364055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215CF-A8E0-A6E4-4F71-2B8150FE6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FB094-7E03-0243-F265-BF8A46C8B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E803C-97DD-3A5D-A985-DAAC34A7CEB8}"/>
              </a:ext>
            </a:extLst>
          </p:cNvPr>
          <p:cNvSpPr>
            <a:spLocks noGrp="1"/>
          </p:cNvSpPr>
          <p:nvPr>
            <p:ph type="body" idx="1"/>
          </p:nvPr>
        </p:nvSpPr>
        <p:spPr/>
        <p:txBody>
          <a:bodyPr/>
          <a:lstStyle/>
          <a:p>
            <a:r>
              <a:rPr lang="en-US" dirty="0"/>
              <a:t>Zoetrope and </a:t>
            </a:r>
            <a:r>
              <a:rPr lang="en-US" dirty="0" err="1"/>
              <a:t>Phenakistiscope</a:t>
            </a:r>
            <a:r>
              <a:rPr lang="en-US" dirty="0"/>
              <a:t> significant advancements in the pre-cinema era, developed in the early 19th century.</a:t>
            </a:r>
          </a:p>
          <a:p>
            <a:r>
              <a:rPr lang="en-US" dirty="0"/>
              <a:t>Both devices used the principle of persistence of vision to create the illusion of motion. The Zoetrope achieves this with a spinning cylinder with slits, while the </a:t>
            </a:r>
            <a:r>
              <a:rPr lang="en-US" dirty="0" err="1"/>
              <a:t>Phenakistiscope</a:t>
            </a:r>
            <a:r>
              <a:rPr lang="en-US" dirty="0"/>
              <a:t> uses a spinning disc viewed through another set of slits.</a:t>
            </a:r>
          </a:p>
          <a:p>
            <a:r>
              <a:rPr lang="en-US" dirty="0"/>
              <a:t>Devices were critical in the development of animation, allowing for the first time, the simulation of moving images.</a:t>
            </a:r>
          </a:p>
          <a:p>
            <a:endParaRPr lang="en-US" dirty="0"/>
          </a:p>
        </p:txBody>
      </p:sp>
      <p:sp>
        <p:nvSpPr>
          <p:cNvPr id="4" name="Slide Number Placeholder 3">
            <a:extLst>
              <a:ext uri="{FF2B5EF4-FFF2-40B4-BE49-F238E27FC236}">
                <a16:creationId xmlns:a16="http://schemas.microsoft.com/office/drawing/2014/main" id="{460C22EF-1570-37C9-0905-46745F5300C4}"/>
              </a:ext>
            </a:extLst>
          </p:cNvPr>
          <p:cNvSpPr>
            <a:spLocks noGrp="1"/>
          </p:cNvSpPr>
          <p:nvPr>
            <p:ph type="sldNum" sz="quarter" idx="5"/>
          </p:nvPr>
        </p:nvSpPr>
        <p:spPr/>
        <p:txBody>
          <a:bodyPr/>
          <a:lstStyle/>
          <a:p>
            <a:fld id="{A4F8A2BA-1AC3-4FE8-9895-0C64DB0C5A5E}" type="slidenum">
              <a:rPr lang="en-AU" smtClean="0"/>
              <a:t>11</a:t>
            </a:fld>
            <a:endParaRPr lang="en-AU"/>
          </a:p>
        </p:txBody>
      </p:sp>
    </p:spTree>
    <p:extLst>
      <p:ext uri="{BB962C8B-B14F-4D97-AF65-F5344CB8AC3E}">
        <p14:creationId xmlns:p14="http://schemas.microsoft.com/office/powerpoint/2010/main" val="198984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CC6F9-29E2-4AF8-6382-4F6A0B48E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3E06C-DBA1-CAD3-A950-77F321277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FE2EE-A6B8-6AC4-ED7E-D8754D3D23EE}"/>
              </a:ext>
            </a:extLst>
          </p:cNvPr>
          <p:cNvSpPr>
            <a:spLocks noGrp="1"/>
          </p:cNvSpPr>
          <p:nvPr>
            <p:ph type="body" idx="1"/>
          </p:nvPr>
        </p:nvSpPr>
        <p:spPr/>
        <p:txBody>
          <a:bodyPr/>
          <a:lstStyle/>
          <a:p>
            <a:r>
              <a:rPr lang="en-US" dirty="0"/>
              <a:t>Zoetrope and </a:t>
            </a:r>
            <a:r>
              <a:rPr lang="en-US" dirty="0" err="1"/>
              <a:t>Phenakistiscope</a:t>
            </a:r>
            <a:r>
              <a:rPr lang="en-US" dirty="0"/>
              <a:t> significant advancements in the pre-cinema era, developed in the early 19th century.</a:t>
            </a:r>
          </a:p>
          <a:p>
            <a:endParaRPr lang="en-US" dirty="0"/>
          </a:p>
          <a:p>
            <a:r>
              <a:rPr lang="en-US" dirty="0"/>
              <a:t>Both devices used the principle of persistence of vision to create the illusion of motion. The Zoetrope achieves this with a spinning cylinder with slits, while the </a:t>
            </a:r>
            <a:r>
              <a:rPr lang="en-US" dirty="0" err="1"/>
              <a:t>Phenakistiscope</a:t>
            </a:r>
            <a:r>
              <a:rPr lang="en-US" dirty="0"/>
              <a:t> uses a spinning disc viewed through another set of slits.</a:t>
            </a:r>
          </a:p>
          <a:p>
            <a:endParaRPr lang="en-US" dirty="0"/>
          </a:p>
          <a:p>
            <a:r>
              <a:rPr lang="en-US" dirty="0"/>
              <a:t>Devices were critical in the development of animation, allowing for the first time, the simulation of moving images.</a:t>
            </a:r>
          </a:p>
          <a:p>
            <a:endParaRPr lang="en-US" dirty="0"/>
          </a:p>
        </p:txBody>
      </p:sp>
      <p:sp>
        <p:nvSpPr>
          <p:cNvPr id="4" name="Slide Number Placeholder 3">
            <a:extLst>
              <a:ext uri="{FF2B5EF4-FFF2-40B4-BE49-F238E27FC236}">
                <a16:creationId xmlns:a16="http://schemas.microsoft.com/office/drawing/2014/main" id="{A9244FB6-D829-72B6-5EEE-2BA40B930657}"/>
              </a:ext>
            </a:extLst>
          </p:cNvPr>
          <p:cNvSpPr>
            <a:spLocks noGrp="1"/>
          </p:cNvSpPr>
          <p:nvPr>
            <p:ph type="sldNum" sz="quarter" idx="5"/>
          </p:nvPr>
        </p:nvSpPr>
        <p:spPr/>
        <p:txBody>
          <a:bodyPr/>
          <a:lstStyle/>
          <a:p>
            <a:fld id="{A4F8A2BA-1AC3-4FE8-9895-0C64DB0C5A5E}" type="slidenum">
              <a:rPr lang="en-AU" smtClean="0"/>
              <a:t>12</a:t>
            </a:fld>
            <a:endParaRPr lang="en-AU"/>
          </a:p>
        </p:txBody>
      </p:sp>
    </p:spTree>
    <p:extLst>
      <p:ext uri="{BB962C8B-B14F-4D97-AF65-F5344CB8AC3E}">
        <p14:creationId xmlns:p14="http://schemas.microsoft.com/office/powerpoint/2010/main" val="244352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C67A2-96E1-A61A-6662-A41D93E49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49033-9C0A-5ED5-BC2F-D97A6A092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86562-6213-005F-407A-523583F63882}"/>
              </a:ext>
            </a:extLst>
          </p:cNvPr>
          <p:cNvSpPr>
            <a:spLocks noGrp="1"/>
          </p:cNvSpPr>
          <p:nvPr>
            <p:ph type="body" idx="1"/>
          </p:nvPr>
        </p:nvSpPr>
        <p:spPr/>
        <p:txBody>
          <a:bodyPr/>
          <a:lstStyle/>
          <a:p>
            <a:r>
              <a:rPr lang="en-US" dirty="0"/>
              <a:t>Principles of motion observed in </a:t>
            </a:r>
            <a:r>
              <a:rPr lang="en-US" dirty="0" err="1"/>
              <a:t>zoetropes</a:t>
            </a:r>
            <a:r>
              <a:rPr lang="en-US" dirty="0"/>
              <a:t> and phenakistoscopes laid the groundwork for cinematic technology.</a:t>
            </a:r>
          </a:p>
          <a:p>
            <a:endParaRPr lang="en-US" dirty="0"/>
          </a:p>
          <a:p>
            <a:r>
              <a:rPr lang="en-US" dirty="0"/>
              <a:t>Transition from simple mechanical devices to the complex machinery of film cameras and projectors, key inventions the cinematograph.</a:t>
            </a:r>
          </a:p>
          <a:p>
            <a:endParaRPr lang="en-US" dirty="0"/>
          </a:p>
          <a:p>
            <a:r>
              <a:rPr lang="en-US" dirty="0"/>
              <a:t>Pioneering figures such as the Lumière brothers and Thomas Edison, played significant roles in developing film as a medium.</a:t>
            </a:r>
          </a:p>
          <a:p>
            <a:endParaRPr lang="en-US" dirty="0"/>
          </a:p>
          <a:p>
            <a:r>
              <a:rPr lang="en-US" dirty="0"/>
              <a:t>The advent of film changed entertainment, communication, and storytelling, leading to the global film industry we know today.</a:t>
            </a:r>
          </a:p>
          <a:p>
            <a:endParaRPr lang="en-US" dirty="0"/>
          </a:p>
          <a:p>
            <a:r>
              <a:rPr lang="en-US" dirty="0"/>
              <a:t>Early animation devices on contemporary film and animation techniques, underscoring the continuous innovation in visual storytelling.</a:t>
            </a:r>
          </a:p>
          <a:p>
            <a:endParaRPr lang="en-US" dirty="0"/>
          </a:p>
        </p:txBody>
      </p:sp>
      <p:sp>
        <p:nvSpPr>
          <p:cNvPr id="4" name="Slide Number Placeholder 3">
            <a:extLst>
              <a:ext uri="{FF2B5EF4-FFF2-40B4-BE49-F238E27FC236}">
                <a16:creationId xmlns:a16="http://schemas.microsoft.com/office/drawing/2014/main" id="{98199FDC-FB2C-1897-59FE-567C9ED60121}"/>
              </a:ext>
            </a:extLst>
          </p:cNvPr>
          <p:cNvSpPr>
            <a:spLocks noGrp="1"/>
          </p:cNvSpPr>
          <p:nvPr>
            <p:ph type="sldNum" sz="quarter" idx="5"/>
          </p:nvPr>
        </p:nvSpPr>
        <p:spPr/>
        <p:txBody>
          <a:bodyPr/>
          <a:lstStyle/>
          <a:p>
            <a:fld id="{A4F8A2BA-1AC3-4FE8-9895-0C64DB0C5A5E}" type="slidenum">
              <a:rPr lang="en-AU" smtClean="0"/>
              <a:t>13</a:t>
            </a:fld>
            <a:endParaRPr lang="en-AU"/>
          </a:p>
        </p:txBody>
      </p:sp>
    </p:spTree>
    <p:extLst>
      <p:ext uri="{BB962C8B-B14F-4D97-AF65-F5344CB8AC3E}">
        <p14:creationId xmlns:p14="http://schemas.microsoft.com/office/powerpoint/2010/main" val="126574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2882F-630E-CCFA-8579-F30DEEF12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AAC72-A895-F2D1-F732-C024B3ACB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CEBF5-CE88-BDA5-67D1-87DCFC63D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5D8450-FFD8-8BC9-2554-512EB1BEBB8E}"/>
              </a:ext>
            </a:extLst>
          </p:cNvPr>
          <p:cNvSpPr>
            <a:spLocks noGrp="1"/>
          </p:cNvSpPr>
          <p:nvPr>
            <p:ph type="sldNum" sz="quarter" idx="5"/>
          </p:nvPr>
        </p:nvSpPr>
        <p:spPr/>
        <p:txBody>
          <a:bodyPr/>
          <a:lstStyle/>
          <a:p>
            <a:fld id="{A4F8A2BA-1AC3-4FE8-9895-0C64DB0C5A5E}" type="slidenum">
              <a:rPr lang="en-AU" smtClean="0"/>
              <a:t>14</a:t>
            </a:fld>
            <a:endParaRPr lang="en-AU"/>
          </a:p>
        </p:txBody>
      </p:sp>
    </p:spTree>
    <p:extLst>
      <p:ext uri="{BB962C8B-B14F-4D97-AF65-F5344CB8AC3E}">
        <p14:creationId xmlns:p14="http://schemas.microsoft.com/office/powerpoint/2010/main" val="3177612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0D69A-3063-BCC7-6A14-75A8960A8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459ED-E719-2A31-A674-7DA47F878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B6D91-CB73-3A50-FCD1-EE053AC02E21}"/>
              </a:ext>
            </a:extLst>
          </p:cNvPr>
          <p:cNvSpPr>
            <a:spLocks noGrp="1"/>
          </p:cNvSpPr>
          <p:nvPr>
            <p:ph type="body" idx="1"/>
          </p:nvPr>
        </p:nvSpPr>
        <p:spPr/>
        <p:txBody>
          <a:bodyPr/>
          <a:lstStyle/>
          <a:p>
            <a:r>
              <a:rPr lang="en-US" dirty="0"/>
              <a:t>From the historical context of persistence of vision to the evolution of animation and projection technologies.</a:t>
            </a:r>
          </a:p>
          <a:p>
            <a:r>
              <a:rPr lang="en-US" dirty="0"/>
              <a:t>Relevance of early animation techniques and projection technologies in today's digital age, noting their influence on modern animation, film, and interactive media.</a:t>
            </a:r>
          </a:p>
          <a:p>
            <a:r>
              <a:rPr lang="en-US" dirty="0"/>
              <a:t>Future of visual storytelling, considering how emerging technologies might continue to evolve and be influenced by the foundational principles of visual perception.</a:t>
            </a:r>
          </a:p>
        </p:txBody>
      </p:sp>
      <p:sp>
        <p:nvSpPr>
          <p:cNvPr id="4" name="Slide Number Placeholder 3">
            <a:extLst>
              <a:ext uri="{FF2B5EF4-FFF2-40B4-BE49-F238E27FC236}">
                <a16:creationId xmlns:a16="http://schemas.microsoft.com/office/drawing/2014/main" id="{30F90FF4-6E7E-1FC7-16C1-DBB70412E06F}"/>
              </a:ext>
            </a:extLst>
          </p:cNvPr>
          <p:cNvSpPr>
            <a:spLocks noGrp="1"/>
          </p:cNvSpPr>
          <p:nvPr>
            <p:ph type="sldNum" sz="quarter" idx="5"/>
          </p:nvPr>
        </p:nvSpPr>
        <p:spPr/>
        <p:txBody>
          <a:bodyPr/>
          <a:lstStyle/>
          <a:p>
            <a:fld id="{A4F8A2BA-1AC3-4FE8-9895-0C64DB0C5A5E}" type="slidenum">
              <a:rPr lang="en-AU" smtClean="0"/>
              <a:t>15</a:t>
            </a:fld>
            <a:endParaRPr lang="en-AU"/>
          </a:p>
        </p:txBody>
      </p:sp>
    </p:spTree>
    <p:extLst>
      <p:ext uri="{BB962C8B-B14F-4D97-AF65-F5344CB8AC3E}">
        <p14:creationId xmlns:p14="http://schemas.microsoft.com/office/powerpoint/2010/main" val="213185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F8A2BA-1AC3-4FE8-9895-0C64DB0C5A5E}" type="slidenum">
              <a:rPr lang="en-AU" smtClean="0"/>
              <a:t>16</a:t>
            </a:fld>
            <a:endParaRPr lang="en-AU"/>
          </a:p>
        </p:txBody>
      </p:sp>
    </p:spTree>
    <p:extLst>
      <p:ext uri="{BB962C8B-B14F-4D97-AF65-F5344CB8AC3E}">
        <p14:creationId xmlns:p14="http://schemas.microsoft.com/office/powerpoint/2010/main" val="4008374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957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812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2734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9CD15CE-61E9-3C45-B472-570438ED489D}"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52544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9CD15CE-61E9-3C45-B472-570438ED489D}"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2928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861773"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9CD15CE-61E9-3C45-B472-570438ED489D}"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746926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9CD15CE-61E9-3C45-B472-570438ED489D}"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1776541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D15CE-61E9-3C45-B472-570438ED489D}"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869756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9CD15CE-61E9-3C45-B472-570438ED489D}"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86784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CD15CE-61E9-3C45-B472-570438ED489D}"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2263108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9CD15CE-61E9-3C45-B472-570438ED489D}"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B3D39-8D6D-D346-BB56-FA053557FEA5}" type="slidenum">
              <a:rPr lang="en-US" smtClean="0"/>
              <a:t>‹#›</a:t>
            </a:fld>
            <a:endParaRPr lang="en-US"/>
          </a:p>
        </p:txBody>
      </p:sp>
    </p:spTree>
    <p:extLst>
      <p:ext uri="{BB962C8B-B14F-4D97-AF65-F5344CB8AC3E}">
        <p14:creationId xmlns:p14="http://schemas.microsoft.com/office/powerpoint/2010/main" val="302175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3"/>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491549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holding slide">
    <p:spTree>
      <p:nvGrpSpPr>
        <p:cNvPr id="1" name=""/>
        <p:cNvGrpSpPr/>
        <p:nvPr/>
      </p:nvGrpSpPr>
      <p:grpSpPr>
        <a:xfrm>
          <a:off x="0" y="0"/>
          <a:ext cx="0" cy="0"/>
          <a:chOff x="0" y="0"/>
          <a:chExt cx="0" cy="0"/>
        </a:xfrm>
      </p:grpSpPr>
      <p:pic>
        <p:nvPicPr>
          <p:cNvPr id="11" name="Picture 10" descr="A black background with white text&#10;&#10;AI-generated content may be incorrect.">
            <a:extLst>
              <a:ext uri="{FF2B5EF4-FFF2-40B4-BE49-F238E27FC236}">
                <a16:creationId xmlns:a16="http://schemas.microsoft.com/office/drawing/2014/main" id="{A720F5B5-4B1F-8095-A8D9-08D7251B3F0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1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000"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Subheading</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6711728" y="538299"/>
            <a:ext cx="1473267" cy="941588"/>
          </a:xfrm>
          <a:prstGeom prst="rect">
            <a:avLst/>
          </a:prstGeom>
        </p:spPr>
      </p:pic>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273586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b="1" i="0">
                <a:latin typeface="Aptos Narrow" panose="020B0004020202020204" pitchFamily="34" charset="0"/>
              </a:defRPr>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 u</a:t>
            </a:r>
            <a:r>
              <a:rPr lang="en-AU"/>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46697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a:t>Title slide without image</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a:t>Subheading</a:t>
            </a:r>
            <a:endParaRPr lang="en-US"/>
          </a:p>
        </p:txBody>
      </p:sp>
    </p:spTree>
    <p:extLst>
      <p:ext uri="{BB962C8B-B14F-4D97-AF65-F5344CB8AC3E}">
        <p14:creationId xmlns:p14="http://schemas.microsoft.com/office/powerpoint/2010/main" val="466533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b="1" i="0">
                <a:latin typeface="Aptos Narrow" panose="020B0004020202020204" pitchFamily="34" charset="0"/>
              </a:defRPr>
            </a:lvl1pPr>
          </a:lstStyle>
          <a:p>
            <a:r>
              <a:rPr lang="en-GB"/>
              <a:t>Title slide without image</a:t>
            </a:r>
            <a:endParaRPr lang="en-US"/>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a:t>Subheading — u</a:t>
            </a:r>
            <a:r>
              <a:rPr lang="en-AU"/>
              <a:t>se this slide if using the logo holding slide.</a:t>
            </a:r>
          </a:p>
        </p:txBody>
      </p:sp>
    </p:spTree>
    <p:extLst>
      <p:ext uri="{BB962C8B-B14F-4D97-AF65-F5344CB8AC3E}">
        <p14:creationId xmlns:p14="http://schemas.microsoft.com/office/powerpoint/2010/main" val="77394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ptos Narrow" panose="020B0004020202020204" pitchFamily="34" charset="0"/>
              </a:defRPr>
            </a:lvl1pPr>
          </a:lstStyle>
          <a:p>
            <a:r>
              <a:rPr lang="en-GB"/>
              <a:t>Content slide without image</a:t>
            </a:r>
            <a:endParaRPr lang="en-US"/>
          </a:p>
        </p:txBody>
      </p:sp>
      <p:sp>
        <p:nvSpPr>
          <p:cNvPr id="3" name="Content Placeholder 2"/>
          <p:cNvSpPr>
            <a:spLocks noGrp="1"/>
          </p:cNvSpPr>
          <p:nvPr>
            <p:ph idx="1"/>
          </p:nvPr>
        </p:nvSpPr>
        <p:spPr>
          <a:xfrm>
            <a:off x="838200" y="1825625"/>
            <a:ext cx="10515600" cy="435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17600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a:t>Image caption</a:t>
            </a:r>
            <a:endParaRPr lang="en-US"/>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0" y="365125"/>
            <a:ext cx="10514011" cy="1325563"/>
          </a:xfrm>
        </p:spPr>
        <p:txBody>
          <a:bodyPr/>
          <a:lstStyle>
            <a:lvl1pPr>
              <a:defRPr b="1" i="0">
                <a:latin typeface="Aptos Narrow" panose="020B0004020202020204" pitchFamily="34" charset="0"/>
              </a:defRPr>
            </a:lvl1pPr>
          </a:lstStyle>
          <a:p>
            <a:r>
              <a:rPr lang="en-GB"/>
              <a:t>Content slide with image</a:t>
            </a:r>
            <a:endParaRPr lang="en-US"/>
          </a:p>
        </p:txBody>
      </p:sp>
    </p:spTree>
    <p:extLst>
      <p:ext uri="{BB962C8B-B14F-4D97-AF65-F5344CB8AC3E}">
        <p14:creationId xmlns:p14="http://schemas.microsoft.com/office/powerpoint/2010/main" val="1330235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238978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621332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97A5830D-EACC-1B19-C4BD-C12B6DA0150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849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64351" y="2911450"/>
            <a:ext cx="5166433" cy="2486099"/>
          </a:xfrm>
        </p:spPr>
        <p:txBody>
          <a:bodyPr anchor="b"/>
          <a:lstStyle>
            <a:lvl1pPr algn="l">
              <a:defRPr sz="6000"/>
            </a:lvl1pPr>
          </a:lstStyle>
          <a:p>
            <a:r>
              <a:rPr lang="en-GB"/>
              <a:t>Title slide with image</a:t>
            </a:r>
            <a:endParaRPr lang="en-US"/>
          </a:p>
        </p:txBody>
      </p:sp>
      <p:sp>
        <p:nvSpPr>
          <p:cNvPr id="3" name="Subtitle 2"/>
          <p:cNvSpPr>
            <a:spLocks noGrp="1"/>
          </p:cNvSpPr>
          <p:nvPr>
            <p:ph type="subTitle" idx="1" hasCustomPrompt="1"/>
          </p:nvPr>
        </p:nvSpPr>
        <p:spPr>
          <a:xfrm>
            <a:off x="6564351" y="5566947"/>
            <a:ext cx="5166433" cy="82440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 u</a:t>
            </a:r>
            <a:r>
              <a:rPr lang="en-AU"/>
              <a:t>se this slide if using the logo holding slide.</a:t>
            </a:r>
          </a:p>
        </p:txBody>
      </p:sp>
      <p:sp>
        <p:nvSpPr>
          <p:cNvPr id="11" name="Picture Placeholder 10">
            <a:extLst>
              <a:ext uri="{FF2B5EF4-FFF2-40B4-BE49-F238E27FC236}">
                <a16:creationId xmlns:a16="http://schemas.microsoft.com/office/drawing/2014/main" id="{A6D0D057-32AB-4AC2-7A3E-66ABB3006043}"/>
              </a:ext>
            </a:extLst>
          </p:cNvPr>
          <p:cNvSpPr>
            <a:spLocks noGrp="1"/>
          </p:cNvSpPr>
          <p:nvPr>
            <p:ph type="pic" sz="quarter" idx="10"/>
          </p:nvPr>
        </p:nvSpPr>
        <p:spPr>
          <a:xfrm>
            <a:off x="0" y="0"/>
            <a:ext cx="6096000" cy="6858000"/>
          </a:xfrm>
        </p:spPr>
        <p:txBody>
          <a:bodyPr/>
          <a:lstStyle/>
          <a:p>
            <a:endParaRPr lang="en-US"/>
          </a:p>
        </p:txBody>
      </p:sp>
      <p:pic>
        <p:nvPicPr>
          <p:cNvPr id="21" name="Picture 20" descr="A black square with a white border&#10;&#10;Description automatically generated">
            <a:extLst>
              <a:ext uri="{FF2B5EF4-FFF2-40B4-BE49-F238E27FC236}">
                <a16:creationId xmlns:a16="http://schemas.microsoft.com/office/drawing/2014/main" id="{E23AB0B9-056F-B845-E056-49BD1B30ED39}"/>
              </a:ext>
            </a:extLst>
          </p:cNvPr>
          <p:cNvPicPr>
            <a:picLocks noChangeAspect="1"/>
          </p:cNvPicPr>
          <p:nvPr userDrawn="1"/>
        </p:nvPicPr>
        <p:blipFill>
          <a:blip r:embed="rId2"/>
          <a:stretch>
            <a:fillRect/>
          </a:stretch>
        </p:blipFill>
        <p:spPr>
          <a:xfrm>
            <a:off x="10393811" y="-4043"/>
            <a:ext cx="1798189" cy="1800000"/>
          </a:xfrm>
          <a:prstGeom prst="rect">
            <a:avLst/>
          </a:prstGeom>
        </p:spPr>
      </p:pic>
    </p:spTree>
    <p:extLst>
      <p:ext uri="{BB962C8B-B14F-4D97-AF65-F5344CB8AC3E}">
        <p14:creationId xmlns:p14="http://schemas.microsoft.com/office/powerpoint/2010/main" val="14632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with URL">
    <p:spTree>
      <p:nvGrpSpPr>
        <p:cNvPr id="1" name=""/>
        <p:cNvGrpSpPr/>
        <p:nvPr/>
      </p:nvGrpSpPr>
      <p:grpSpPr>
        <a:xfrm>
          <a:off x="0" y="0"/>
          <a:ext cx="0" cy="0"/>
          <a:chOff x="0" y="0"/>
          <a:chExt cx="0" cy="0"/>
        </a:xfrm>
      </p:grpSpPr>
      <p:pic>
        <p:nvPicPr>
          <p:cNvPr id="4" name="Picture 3" descr="A black background with white text&#10;&#10;AI-generated content may be incorrect.">
            <a:extLst>
              <a:ext uri="{FF2B5EF4-FFF2-40B4-BE49-F238E27FC236}">
                <a16:creationId xmlns:a16="http://schemas.microsoft.com/office/drawing/2014/main" id="{2EEF2FE2-0640-A591-8265-2E2B2CD7438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2709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2035-C545-3B1F-196C-29BEFA2F9EB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95D3F52-B9BD-D7F8-B1EB-40DA67C68C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D1B35E-1278-6AF5-74EB-3FF762EA8E36}"/>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7D92AB7D-5891-2A2C-6A2A-4BA998144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8B432-C7CE-486B-D8AC-FB9BB426ECE5}"/>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4282464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E44D-1660-C040-024E-78B57791E5A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A39B67-0C79-9641-2848-128C4CF82E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0E220F-C628-2DB2-A460-AAD3883C354F}"/>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EF4518EB-8686-09A8-5C9D-EF62D519B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A2DE8-9118-240E-F4EA-A346157F750D}"/>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287041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6478-0AAB-BFF7-6AFD-026832958F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1D893A-DB82-E22B-F644-E4AB8D06DC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2B3DF6-DCD3-1CCF-0018-8915629D8DCE}"/>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5790527C-4E95-57FA-9253-DE7A6399C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325DD-5351-AF86-5BF5-31CA37C5B0A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11205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4B01-820B-7DA5-2FFF-1EA93B0CD9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16A8782-1450-689F-BB73-B913B19B43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B873AE6-8CA2-8245-C416-8C54A65F82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6C0833-05B3-038E-67DE-9C747937AE80}"/>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6" name="Footer Placeholder 5">
            <a:extLst>
              <a:ext uri="{FF2B5EF4-FFF2-40B4-BE49-F238E27FC236}">
                <a16:creationId xmlns:a16="http://schemas.microsoft.com/office/drawing/2014/main" id="{4F21EDF4-A131-E0CC-EA85-A79CF79B4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8C792-E565-2C22-1A17-E7CD7B142A81}"/>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336850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CA5F-3CF0-EC84-C52A-344198391C3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760887-967B-53FD-7F49-D4B54E45F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7EB23CF-8AE8-947F-A2A0-0CCA8ED9FD8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99F9A38-42EC-80C0-2CEC-227F88F37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988561-3359-59F6-D1AF-052091B2E3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473FE66-9552-CD70-5D1E-3A17D1D890F4}"/>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8" name="Footer Placeholder 7">
            <a:extLst>
              <a:ext uri="{FF2B5EF4-FFF2-40B4-BE49-F238E27FC236}">
                <a16:creationId xmlns:a16="http://schemas.microsoft.com/office/drawing/2014/main" id="{4FBD33D1-7D4D-5336-FB0F-1B9340AE5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9AFFB-A8E3-D28C-611D-19B0F2FF5F8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175388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591E-7E3D-5E51-3A70-66CF7C8533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4EE35A9-7D3B-88C5-FCBB-AB3965957C6B}"/>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4" name="Footer Placeholder 3">
            <a:extLst>
              <a:ext uri="{FF2B5EF4-FFF2-40B4-BE49-F238E27FC236}">
                <a16:creationId xmlns:a16="http://schemas.microsoft.com/office/drawing/2014/main" id="{6C705BEF-557D-E471-DE74-B703D9D38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F3D6C8-E419-7D35-A35E-F067487372CA}"/>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927740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D6D6D-6EE5-3D33-0D98-74A0F9ADDF12}"/>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3" name="Footer Placeholder 2">
            <a:extLst>
              <a:ext uri="{FF2B5EF4-FFF2-40B4-BE49-F238E27FC236}">
                <a16:creationId xmlns:a16="http://schemas.microsoft.com/office/drawing/2014/main" id="{8A5057CB-CC9B-ED29-043A-703C43037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1F38F0-0AEA-6CDB-79DF-9019DDCC124F}"/>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212959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49071-7AB9-923C-CFE3-2D06A5378D2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0446AA0-E766-4A4E-8813-92C8C9F7D0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98AED2A-CDB3-F81C-BBAC-0189A56E2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CC8B4D-5B99-B735-EAC5-BE333E2E1CCC}"/>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6" name="Footer Placeholder 5">
            <a:extLst>
              <a:ext uri="{FF2B5EF4-FFF2-40B4-BE49-F238E27FC236}">
                <a16:creationId xmlns:a16="http://schemas.microsoft.com/office/drawing/2014/main" id="{58D12C91-72C8-1A67-E5A6-260DC9EE5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33AED-F28C-B932-8C9F-8760F644BC3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941401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CEDE-681C-98E5-9AD6-FA76250461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B62401-A1D9-5389-31FE-C8524CB39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486C90-199F-8B9F-4AEE-234316446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93DECF-2EB9-07B6-7796-C9BC9A4AB7DD}"/>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6" name="Footer Placeholder 5">
            <a:extLst>
              <a:ext uri="{FF2B5EF4-FFF2-40B4-BE49-F238E27FC236}">
                <a16:creationId xmlns:a16="http://schemas.microsoft.com/office/drawing/2014/main" id="{155F5EAB-866B-38A1-E2CD-4C27DB30E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3593E-7B4B-2E2B-7443-0A8593C049F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174355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no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a:t>Title slide without image</a:t>
            </a:r>
            <a:endParaRPr lang="en-US"/>
          </a:p>
        </p:txBody>
      </p:sp>
      <p:pic>
        <p:nvPicPr>
          <p:cNvPr id="7" name="Picture 6" descr="A black and white sign with white text&#10;&#10;Description automatically generated">
            <a:extLst>
              <a:ext uri="{FF2B5EF4-FFF2-40B4-BE49-F238E27FC236}">
                <a16:creationId xmlns:a16="http://schemas.microsoft.com/office/drawing/2014/main" id="{D8B05085-E11D-8432-D4C0-DC84D7153593}"/>
              </a:ext>
            </a:extLst>
          </p:cNvPr>
          <p:cNvPicPr>
            <a:picLocks noChangeAspect="1"/>
          </p:cNvPicPr>
          <p:nvPr userDrawn="1"/>
        </p:nvPicPr>
        <p:blipFill>
          <a:blip r:embed="rId2"/>
          <a:stretch>
            <a:fillRect/>
          </a:stretch>
        </p:blipFill>
        <p:spPr>
          <a:xfrm>
            <a:off x="599963" y="538299"/>
            <a:ext cx="1473267" cy="941588"/>
          </a:xfrm>
          <a:prstGeom prst="rect">
            <a:avLst/>
          </a:prstGeom>
        </p:spPr>
      </p:pic>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pPr lvl="0"/>
            <a:r>
              <a:rPr lang="en-GB"/>
              <a:t>Subheading</a:t>
            </a:r>
            <a:endParaRPr lang="en-US"/>
          </a:p>
        </p:txBody>
      </p:sp>
    </p:spTree>
    <p:extLst>
      <p:ext uri="{BB962C8B-B14F-4D97-AF65-F5344CB8AC3E}">
        <p14:creationId xmlns:p14="http://schemas.microsoft.com/office/powerpoint/2010/main" val="2294853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9885-24E6-204E-6740-9294AC8164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FF79C1-7C5C-474A-C5D8-DD30052325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7F447C-B7BA-AB8B-2178-AE4D518FE204}"/>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5CEB3D03-6A19-186D-F503-73A678DFD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BBACC-B1E5-CFDC-4322-EB80FFABCAEC}"/>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876692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7D708-0386-2BA4-0DC0-D631C6C51C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284131-476F-7388-EE0A-D0C95E83FDC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7995F4-2855-7500-9F1B-798F05B57EDB}"/>
              </a:ext>
            </a:extLst>
          </p:cNvPr>
          <p:cNvSpPr>
            <a:spLocks noGrp="1"/>
          </p:cNvSpPr>
          <p:nvPr>
            <p:ph type="dt" sz="half" idx="10"/>
          </p:nvPr>
        </p:nvSpPr>
        <p:spPr/>
        <p:txBody>
          <a:body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68BCD23F-BF6F-D8ED-E93E-BE3B33F26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3734D-3FE7-77EA-2423-8FA82C0D7E0E}"/>
              </a:ext>
            </a:extLst>
          </p:cNvPr>
          <p:cNvSpPr>
            <a:spLocks noGrp="1"/>
          </p:cNvSpPr>
          <p:nvPr>
            <p:ph type="sldNum" sz="quarter" idx="12"/>
          </p:nvPr>
        </p:nvSpPr>
        <p:spPr/>
        <p:txBody>
          <a:bodyPr/>
          <a:lstStyle/>
          <a:p>
            <a:fld id="{62AEBCC4-7888-EF45-ADF9-E14CA3A04C45}" type="slidenum">
              <a:rPr lang="en-US" smtClean="0"/>
              <a:t>‹#›</a:t>
            </a:fld>
            <a:endParaRPr lang="en-US"/>
          </a:p>
        </p:txBody>
      </p:sp>
    </p:spTree>
    <p:extLst>
      <p:ext uri="{BB962C8B-B14F-4D97-AF65-F5344CB8AC3E}">
        <p14:creationId xmlns:p14="http://schemas.microsoft.com/office/powerpoint/2010/main" val="324048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image, no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3230" y="1888585"/>
            <a:ext cx="8045533" cy="2486099"/>
          </a:xfrm>
        </p:spPr>
        <p:txBody>
          <a:bodyPr anchor="ctr"/>
          <a:lstStyle>
            <a:lvl1pPr algn="ctr">
              <a:defRPr sz="6000"/>
            </a:lvl1pPr>
          </a:lstStyle>
          <a:p>
            <a:r>
              <a:rPr lang="en-GB"/>
              <a:t>Title slide without image</a:t>
            </a:r>
            <a:endParaRPr lang="en-US"/>
          </a:p>
        </p:txBody>
      </p:sp>
      <p:sp>
        <p:nvSpPr>
          <p:cNvPr id="6" name="Text Placeholder 5">
            <a:extLst>
              <a:ext uri="{FF2B5EF4-FFF2-40B4-BE49-F238E27FC236}">
                <a16:creationId xmlns:a16="http://schemas.microsoft.com/office/drawing/2014/main" id="{5F400E0F-A266-905D-F39A-7C81E3B095B3}"/>
              </a:ext>
            </a:extLst>
          </p:cNvPr>
          <p:cNvSpPr>
            <a:spLocks noGrp="1"/>
          </p:cNvSpPr>
          <p:nvPr>
            <p:ph type="body" sz="quarter" idx="10" hasCustomPrompt="1"/>
          </p:nvPr>
        </p:nvSpPr>
        <p:spPr>
          <a:xfrm>
            <a:off x="2074127" y="4572194"/>
            <a:ext cx="8044635" cy="773112"/>
          </a:xfrm>
        </p:spPr>
        <p:txBody>
          <a:bodyPr>
            <a:normAutofit/>
          </a:bodyPr>
          <a:lstStyle>
            <a:lvl1pPr marL="0" indent="0" algn="ctr">
              <a:buNone/>
              <a:defRPr sz="2800"/>
            </a:lvl1pPr>
          </a:lstStyle>
          <a:p>
            <a:r>
              <a:rPr lang="en-GB"/>
              <a:t>Subheading — u</a:t>
            </a:r>
            <a:r>
              <a:rPr lang="en-AU"/>
              <a:t>se this slide if using the logo holding slide.</a:t>
            </a:r>
          </a:p>
        </p:txBody>
      </p:sp>
    </p:spTree>
    <p:extLst>
      <p:ext uri="{BB962C8B-B14F-4D97-AF65-F5344CB8AC3E}">
        <p14:creationId xmlns:p14="http://schemas.microsoft.com/office/powerpoint/2010/main" val="281218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Content slide without image</a:t>
            </a:r>
            <a:endParaRPr lang="en-US"/>
          </a:p>
        </p:txBody>
      </p:sp>
      <p:sp>
        <p:nvSpPr>
          <p:cNvPr id="3" name="Content Placeholder 2"/>
          <p:cNvSpPr>
            <a:spLocks noGrp="1"/>
          </p:cNvSpPr>
          <p:nvPr>
            <p:ph idx="1"/>
          </p:nvPr>
        </p:nvSpPr>
        <p:spPr>
          <a:xfrm>
            <a:off x="838200" y="1825625"/>
            <a:ext cx="10515600" cy="4352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972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26459" y="1822836"/>
            <a:ext cx="5029200" cy="375719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1822835"/>
            <a:ext cx="5029200" cy="4352400"/>
          </a:xfrm>
        </p:spPr>
        <p:txBody>
          <a:bodyPr>
            <a:normAutofit/>
          </a:bodyPr>
          <a:lstStyle>
            <a:lvl1pPr marL="457200" indent="-457200">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6326459" y="5776448"/>
            <a:ext cx="5025753" cy="398787"/>
          </a:xfrm>
        </p:spPr>
        <p:txBody>
          <a:bodyPr>
            <a:normAutofit/>
          </a:bodyPr>
          <a:lstStyle>
            <a:lvl1pPr marL="0" indent="0">
              <a:buNone/>
              <a:defRPr sz="1200"/>
            </a:lvl1pPr>
          </a:lstStyle>
          <a:p>
            <a:pPr lvl="0"/>
            <a:r>
              <a:rPr lang="en-GB"/>
              <a:t>Image caption</a:t>
            </a:r>
            <a:endParaRPr lang="en-US"/>
          </a:p>
        </p:txBody>
      </p:sp>
      <p:sp>
        <p:nvSpPr>
          <p:cNvPr id="10" name="Title 1">
            <a:extLst>
              <a:ext uri="{FF2B5EF4-FFF2-40B4-BE49-F238E27FC236}">
                <a16:creationId xmlns:a16="http://schemas.microsoft.com/office/drawing/2014/main" id="{C9D862E6-F096-A1F4-FC3D-636B4CB005CF}"/>
              </a:ext>
            </a:extLst>
          </p:cNvPr>
          <p:cNvSpPr>
            <a:spLocks noGrp="1"/>
          </p:cNvSpPr>
          <p:nvPr>
            <p:ph type="title" hasCustomPrompt="1"/>
          </p:nvPr>
        </p:nvSpPr>
        <p:spPr>
          <a:xfrm>
            <a:off x="838201" y="365125"/>
            <a:ext cx="8964622" cy="1325563"/>
          </a:xfrm>
        </p:spPr>
        <p:txBody>
          <a:bodyPr/>
          <a:lstStyle/>
          <a:p>
            <a:r>
              <a:rPr lang="en-GB"/>
              <a:t>Content slide with image</a:t>
            </a:r>
            <a:endParaRPr lang="en-US"/>
          </a:p>
        </p:txBody>
      </p:sp>
    </p:spTree>
    <p:extLst>
      <p:ext uri="{BB962C8B-B14F-4D97-AF65-F5344CB8AC3E}">
        <p14:creationId xmlns:p14="http://schemas.microsoft.com/office/powerpoint/2010/main" val="101178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999711" y="1003609"/>
            <a:ext cx="10192579" cy="500956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9" name="Text Placeholder 8">
            <a:extLst>
              <a:ext uri="{FF2B5EF4-FFF2-40B4-BE49-F238E27FC236}">
                <a16:creationId xmlns:a16="http://schemas.microsoft.com/office/drawing/2014/main" id="{5ED8C446-24BD-02D9-D827-5CD3479979FF}"/>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1413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 name="Text Placeholder 8">
            <a:extLst>
              <a:ext uri="{FF2B5EF4-FFF2-40B4-BE49-F238E27FC236}">
                <a16:creationId xmlns:a16="http://schemas.microsoft.com/office/drawing/2014/main" id="{AD1E5FDF-72EA-15A2-2072-BFB200E6CED1}"/>
              </a:ext>
            </a:extLst>
          </p:cNvPr>
          <p:cNvSpPr>
            <a:spLocks noGrp="1"/>
          </p:cNvSpPr>
          <p:nvPr>
            <p:ph type="body" sz="quarter" idx="10" hasCustomPrompt="1"/>
          </p:nvPr>
        </p:nvSpPr>
        <p:spPr>
          <a:xfrm>
            <a:off x="979004" y="6170342"/>
            <a:ext cx="10213286" cy="393893"/>
          </a:xfrm>
        </p:spPr>
        <p:txBody>
          <a:bodyPr>
            <a:normAutofit/>
          </a:bodyPr>
          <a:lstStyle>
            <a:lvl1pPr marL="0" indent="0">
              <a:buNone/>
              <a:defRPr sz="1200"/>
            </a:lvl1pPr>
          </a:lstStyle>
          <a:p>
            <a:pPr lvl="0"/>
            <a:r>
              <a:rPr lang="en-GB"/>
              <a:t>Image caption</a:t>
            </a:r>
            <a:endParaRPr lang="en-US"/>
          </a:p>
        </p:txBody>
      </p:sp>
    </p:spTree>
    <p:extLst>
      <p:ext uri="{BB962C8B-B14F-4D97-AF65-F5344CB8AC3E}">
        <p14:creationId xmlns:p14="http://schemas.microsoft.com/office/powerpoint/2010/main" val="338750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8964622"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B9CD15CE-61E9-3C45-B472-570438ED489D}" type="datetimeFigureOut">
              <a:rPr lang="en-US" smtClean="0"/>
              <a:t>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F6B3D39-8D6D-D346-BB56-FA053557FEA5}" type="slidenum">
              <a:rPr lang="en-US" smtClean="0"/>
              <a:t>‹#›</a:t>
            </a:fld>
            <a:endParaRPr lang="en-US"/>
          </a:p>
        </p:txBody>
      </p:sp>
      <p:pic>
        <p:nvPicPr>
          <p:cNvPr id="9" name="Picture 8" descr="A black square with a white border&#10;&#10;Description automatically generated">
            <a:extLst>
              <a:ext uri="{FF2B5EF4-FFF2-40B4-BE49-F238E27FC236}">
                <a16:creationId xmlns:a16="http://schemas.microsoft.com/office/drawing/2014/main" id="{884D5B20-2BE7-2141-CDB9-9E3004EF760B}"/>
              </a:ext>
            </a:extLst>
          </p:cNvPr>
          <p:cNvPicPr>
            <a:picLocks noChangeAspect="1"/>
          </p:cNvPicPr>
          <p:nvPr userDrawn="1"/>
        </p:nvPicPr>
        <p:blipFill>
          <a:blip r:embed="rId21"/>
          <a:stretch>
            <a:fillRect/>
          </a:stretch>
        </p:blipFill>
        <p:spPr>
          <a:xfrm>
            <a:off x="10393811" y="0"/>
            <a:ext cx="1798189" cy="1800000"/>
          </a:xfrm>
          <a:prstGeom prst="rect">
            <a:avLst/>
          </a:prstGeom>
        </p:spPr>
      </p:pic>
    </p:spTree>
    <p:extLst>
      <p:ext uri="{BB962C8B-B14F-4D97-AF65-F5344CB8AC3E}">
        <p14:creationId xmlns:p14="http://schemas.microsoft.com/office/powerpoint/2010/main" val="3080396523"/>
      </p:ext>
    </p:extLst>
  </p:cSld>
  <p:clrMap bg1="dk1" tx1="lt1" bg2="dk2" tx2="lt2" accent1="accent1" accent2="accent2" accent3="accent3" accent4="accent4" accent5="accent5" accent6="accent6" hlink="hlink" folHlink="folHlink"/>
  <p:sldLayoutIdLst>
    <p:sldLayoutId id="2147483697" r:id="rId1"/>
    <p:sldLayoutId id="2147483685" r:id="rId2"/>
    <p:sldLayoutId id="2147483701" r:id="rId3"/>
    <p:sldLayoutId id="2147483696" r:id="rId4"/>
    <p:sldLayoutId id="2147483702" r:id="rId5"/>
    <p:sldLayoutId id="2147483686" r:id="rId6"/>
    <p:sldLayoutId id="2147483693" r:id="rId7"/>
    <p:sldLayoutId id="2147483700" r:id="rId8"/>
    <p:sldLayoutId id="2147483703" r:id="rId9"/>
    <p:sldLayoutId id="2147483698" r:id="rId10"/>
    <p:sldLayoutId id="2147483699" r:id="rId11"/>
    <p:sldLayoutId id="2147483687" r:id="rId12"/>
    <p:sldLayoutId id="2147483688" r:id="rId13"/>
    <p:sldLayoutId id="2147483689" r:id="rId14"/>
    <p:sldLayoutId id="2147483690" r:id="rId15"/>
    <p:sldLayoutId id="2147483691" r:id="rId16"/>
    <p:sldLayoutId id="2147483692" r:id="rId17"/>
    <p:sldLayoutId id="2147483694" r:id="rId18"/>
    <p:sldLayoutId id="2147483695" r:id="rId19"/>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989E6-D982-3CFC-45EB-57BF02ADA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E76CDC-EC60-6EB9-8AD3-9F02B09477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582A7F-EE85-E689-AFCE-E6D1BEB77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692EF1-68BD-BC4E-9908-4D35CB1B878E}" type="datetimeFigureOut">
              <a:rPr lang="en-US" smtClean="0"/>
              <a:t>2/13/2025</a:t>
            </a:fld>
            <a:endParaRPr lang="en-US"/>
          </a:p>
        </p:txBody>
      </p:sp>
      <p:sp>
        <p:nvSpPr>
          <p:cNvPr id="5" name="Footer Placeholder 4">
            <a:extLst>
              <a:ext uri="{FF2B5EF4-FFF2-40B4-BE49-F238E27FC236}">
                <a16:creationId xmlns:a16="http://schemas.microsoft.com/office/drawing/2014/main" id="{20F8339A-1C2D-B362-9409-F31D6FD97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79DDE-BBAA-AD10-6A98-A3C63B463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EBCC4-7888-EF45-ADF9-E14CA3A04C45}" type="slidenum">
              <a:rPr lang="en-US" smtClean="0"/>
              <a:t>‹#›</a:t>
            </a:fld>
            <a:endParaRPr lang="en-US"/>
          </a:p>
        </p:txBody>
      </p:sp>
    </p:spTree>
    <p:extLst>
      <p:ext uri="{BB962C8B-B14F-4D97-AF65-F5344CB8AC3E}">
        <p14:creationId xmlns:p14="http://schemas.microsoft.com/office/powerpoint/2010/main" val="1929629404"/>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xStyles>
    <p:titleStyle>
      <a:lvl1pPr algn="l" defTabSz="914400" rtl="0" eaLnBrk="1" latinLnBrk="0" hangingPunct="1">
        <a:lnSpc>
          <a:spcPct val="90000"/>
        </a:lnSpc>
        <a:spcBef>
          <a:spcPct val="0"/>
        </a:spcBef>
        <a:buNone/>
        <a:defRPr sz="4400" b="1" i="0" kern="1200">
          <a:solidFill>
            <a:schemeClr val="tx1"/>
          </a:solidFill>
          <a:latin typeface="Aptos Narrow"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OIhQh-f1-94?feature=oembed"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www.youtube.com/embed/ofqs7vwg3Wc?start=15&amp;feature=oembed"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AWqNPEcGAKo?feature=oembed" TargetMode="External"/><Relationship Id="rId5" Type="http://schemas.openxmlformats.org/officeDocument/2006/relationships/image" Target="../media/image15.jpeg"/><Relationship Id="rId4" Type="http://schemas.openxmlformats.org/officeDocument/2006/relationships/hyperlink" Target="https://www.zoetrope.org/zoetrope-histo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https://www.youtube.com/embed/mAflS_s_aqo?feature=oembed"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ollections.slq.qld.gov.au/viewer/IE1143814"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OIhQh-f1-94"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youtu.be/mAflS_s_aqo"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20appliedcreativity@slq.qld.gov.au" TargetMode="External"/><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ideo" Target="https://www.youtube.com/embed/aRqFydRkCgc?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94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C4AF98-AC55-D9D6-1C1D-A1E35E1EE1F5}"/>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9F88A6C1-FA1B-5EDA-8A38-B406F4818806}"/>
              </a:ext>
            </a:extLst>
          </p:cNvPr>
          <p:cNvSpPr>
            <a:spLocks noGrp="1"/>
          </p:cNvSpPr>
          <p:nvPr>
            <p:ph sz="half" idx="1"/>
          </p:nvPr>
        </p:nvSpPr>
        <p:spPr>
          <a:xfrm>
            <a:off x="727075" y="2246313"/>
            <a:ext cx="5181600" cy="3478213"/>
          </a:xfrm>
        </p:spPr>
        <p:txBody>
          <a:bodyPr/>
          <a:lstStyle/>
          <a:p>
            <a:r>
              <a:rPr lang="en-US" sz="2800" dirty="0"/>
              <a:t>Early type of image projector using pictures on glass slides.</a:t>
            </a:r>
          </a:p>
          <a:p>
            <a:r>
              <a:rPr lang="en-US" sz="2800" dirty="0"/>
              <a:t>Developed in the 17th century, popular in the 19th.</a:t>
            </a:r>
          </a:p>
          <a:p>
            <a:r>
              <a:rPr lang="en-US" sz="2800" dirty="0"/>
              <a:t>Educational tool and entertainment, precursor to slide projectors and cinema.</a:t>
            </a:r>
            <a:endParaRPr lang="en-AU" dirty="0"/>
          </a:p>
        </p:txBody>
      </p:sp>
      <p:sp>
        <p:nvSpPr>
          <p:cNvPr id="7" name="Title 6">
            <a:extLst>
              <a:ext uri="{FF2B5EF4-FFF2-40B4-BE49-F238E27FC236}">
                <a16:creationId xmlns:a16="http://schemas.microsoft.com/office/drawing/2014/main" id="{061DBD7C-FEE3-CE4D-ADCE-66D5F8BA04A2}"/>
              </a:ext>
            </a:extLst>
          </p:cNvPr>
          <p:cNvSpPr>
            <a:spLocks noGrp="1"/>
          </p:cNvSpPr>
          <p:nvPr>
            <p:ph type="title"/>
          </p:nvPr>
        </p:nvSpPr>
        <p:spPr>
          <a:xfrm>
            <a:off x="727076" y="714375"/>
            <a:ext cx="4852997" cy="1325563"/>
          </a:xfrm>
        </p:spPr>
        <p:txBody>
          <a:bodyPr vert="horz" lIns="91440" tIns="45720" rIns="91440" bIns="45720" rtlCol="0" anchor="ctr">
            <a:normAutofit/>
          </a:bodyPr>
          <a:lstStyle/>
          <a:p>
            <a:r>
              <a:rPr lang="en-US" sz="4000" dirty="0"/>
              <a:t>Magic Lanterns</a:t>
            </a:r>
          </a:p>
        </p:txBody>
      </p:sp>
      <p:sp>
        <p:nvSpPr>
          <p:cNvPr id="8" name="Title 8">
            <a:extLst>
              <a:ext uri="{FF2B5EF4-FFF2-40B4-BE49-F238E27FC236}">
                <a16:creationId xmlns:a16="http://schemas.microsoft.com/office/drawing/2014/main" id="{62D38FA9-C966-F085-6777-A8704AEA7A66}"/>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10" name="Onlinemedien 9" title="Magic Lantern">
            <a:hlinkClick r:id="" action="ppaction://media"/>
            <a:extLst>
              <a:ext uri="{FF2B5EF4-FFF2-40B4-BE49-F238E27FC236}">
                <a16:creationId xmlns:a16="http://schemas.microsoft.com/office/drawing/2014/main" id="{32CD27FA-6E5A-78C9-2F13-BC0BA13A8B39}"/>
              </a:ext>
            </a:extLst>
          </p:cNvPr>
          <p:cNvPicPr>
            <a:picLocks noGrp="1" noRot="1" noChangeAspect="1"/>
          </p:cNvPicPr>
          <p:nvPr>
            <p:ph sz="half" idx="2"/>
            <a:videoFile r:link="rId1"/>
          </p:nvPr>
        </p:nvPicPr>
        <p:blipFill>
          <a:blip r:embed="rId4"/>
          <a:stretch>
            <a:fillRect/>
          </a:stretch>
        </p:blipFill>
        <p:spPr>
          <a:xfrm>
            <a:off x="6013450" y="1235075"/>
            <a:ext cx="5353050" cy="3967163"/>
          </a:xfrm>
          <a:prstGeom prst="rect">
            <a:avLst/>
          </a:prstGeom>
        </p:spPr>
      </p:pic>
      <p:sp>
        <p:nvSpPr>
          <p:cNvPr id="3" name="Textfeld 2">
            <a:extLst>
              <a:ext uri="{FF2B5EF4-FFF2-40B4-BE49-F238E27FC236}">
                <a16:creationId xmlns:a16="http://schemas.microsoft.com/office/drawing/2014/main" id="{A1988BE1-8898-69D0-6A5E-44020E9D716B}"/>
              </a:ext>
            </a:extLst>
          </p:cNvPr>
          <p:cNvSpPr txBox="1"/>
          <p:nvPr/>
        </p:nvSpPr>
        <p:spPr>
          <a:xfrm>
            <a:off x="9159875" y="5358140"/>
            <a:ext cx="2206625" cy="261610"/>
          </a:xfrm>
          <a:prstGeom prst="rect">
            <a:avLst/>
          </a:prstGeom>
          <a:noFill/>
        </p:spPr>
        <p:txBody>
          <a:bodyPr wrap="square">
            <a:spAutoFit/>
          </a:bodyPr>
          <a:lstStyle/>
          <a:p>
            <a:pPr algn="r"/>
            <a:r>
              <a:rPr lang="en-AU" sz="1100" dirty="0"/>
              <a:t>https://youtu.be/OIhQh-f1-94</a:t>
            </a:r>
          </a:p>
        </p:txBody>
      </p:sp>
    </p:spTree>
    <p:extLst>
      <p:ext uri="{BB962C8B-B14F-4D97-AF65-F5344CB8AC3E}">
        <p14:creationId xmlns:p14="http://schemas.microsoft.com/office/powerpoint/2010/main" val="21143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943265-F6EB-57B8-0B0C-7C1F288E9D3A}"/>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F9146ACA-D4CE-E406-7642-439DF3F45136}"/>
              </a:ext>
            </a:extLst>
          </p:cNvPr>
          <p:cNvSpPr>
            <a:spLocks noGrp="1"/>
          </p:cNvSpPr>
          <p:nvPr>
            <p:ph sz="half" idx="1"/>
          </p:nvPr>
        </p:nvSpPr>
        <p:spPr>
          <a:xfrm>
            <a:off x="663575" y="1976437"/>
            <a:ext cx="5221287" cy="3414714"/>
          </a:xfrm>
        </p:spPr>
        <p:txBody>
          <a:bodyPr/>
          <a:lstStyle/>
          <a:p>
            <a:r>
              <a:rPr lang="en-US" sz="2800" dirty="0"/>
              <a:t>Discs with sequential images viewed through slits.</a:t>
            </a:r>
          </a:p>
          <a:p>
            <a:r>
              <a:rPr lang="en-US" sz="2800" dirty="0"/>
              <a:t>Contribution: Demonstrated how static images could be animated to create the illusion of movement.</a:t>
            </a:r>
            <a:endParaRPr lang="en-AU" dirty="0"/>
          </a:p>
        </p:txBody>
      </p:sp>
      <p:sp>
        <p:nvSpPr>
          <p:cNvPr id="7" name="Title 6">
            <a:extLst>
              <a:ext uri="{FF2B5EF4-FFF2-40B4-BE49-F238E27FC236}">
                <a16:creationId xmlns:a16="http://schemas.microsoft.com/office/drawing/2014/main" id="{537004B8-29E3-2CC5-61B6-7EBBF44634AF}"/>
              </a:ext>
            </a:extLst>
          </p:cNvPr>
          <p:cNvSpPr>
            <a:spLocks noGrp="1"/>
          </p:cNvSpPr>
          <p:nvPr>
            <p:ph type="title"/>
          </p:nvPr>
        </p:nvSpPr>
        <p:spPr>
          <a:xfrm>
            <a:off x="663576" y="515938"/>
            <a:ext cx="4662497" cy="1341438"/>
          </a:xfrm>
        </p:spPr>
        <p:txBody>
          <a:bodyPr vert="horz" lIns="91440" tIns="45720" rIns="91440" bIns="45720" rtlCol="0" anchor="ctr">
            <a:normAutofit/>
          </a:bodyPr>
          <a:lstStyle/>
          <a:p>
            <a:r>
              <a:rPr lang="en-US" sz="4000" dirty="0"/>
              <a:t>Phenakistoscopes</a:t>
            </a:r>
          </a:p>
        </p:txBody>
      </p:sp>
      <p:sp>
        <p:nvSpPr>
          <p:cNvPr id="8" name="Title 8">
            <a:extLst>
              <a:ext uri="{FF2B5EF4-FFF2-40B4-BE49-F238E27FC236}">
                <a16:creationId xmlns:a16="http://schemas.microsoft.com/office/drawing/2014/main" id="{5BF90261-BF8E-5326-1892-6B5EEDB8A02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2" name="Onlinemedien 1" title="PHENAKISTOSCOPE - Joseph Plateau's discs animated">
            <a:hlinkClick r:id="" action="ppaction://media"/>
            <a:extLst>
              <a:ext uri="{FF2B5EF4-FFF2-40B4-BE49-F238E27FC236}">
                <a16:creationId xmlns:a16="http://schemas.microsoft.com/office/drawing/2014/main" id="{6B9ABAE3-8FB3-9529-0741-C2CE4ACA8700}"/>
              </a:ext>
            </a:extLst>
          </p:cNvPr>
          <p:cNvPicPr>
            <a:picLocks noGrp="1" noRot="1" noChangeAspect="1"/>
          </p:cNvPicPr>
          <p:nvPr>
            <p:ph sz="half" idx="2"/>
            <a:videoFile r:link="rId1"/>
          </p:nvPr>
        </p:nvPicPr>
        <p:blipFill>
          <a:blip r:embed="rId4"/>
          <a:stretch>
            <a:fillRect/>
          </a:stretch>
        </p:blipFill>
        <p:spPr>
          <a:xfrm>
            <a:off x="6013450" y="1839913"/>
            <a:ext cx="6019800" cy="3400425"/>
          </a:xfrm>
          <a:prstGeom prst="rect">
            <a:avLst/>
          </a:prstGeom>
        </p:spPr>
      </p:pic>
      <p:sp>
        <p:nvSpPr>
          <p:cNvPr id="6" name="Textfeld 5">
            <a:extLst>
              <a:ext uri="{FF2B5EF4-FFF2-40B4-BE49-F238E27FC236}">
                <a16:creationId xmlns:a16="http://schemas.microsoft.com/office/drawing/2014/main" id="{1E9DE70E-9232-29B7-D8CD-7D9C2E94C4B5}"/>
              </a:ext>
            </a:extLst>
          </p:cNvPr>
          <p:cNvSpPr txBox="1"/>
          <p:nvPr/>
        </p:nvSpPr>
        <p:spPr>
          <a:xfrm>
            <a:off x="5937250" y="5388596"/>
            <a:ext cx="6096000" cy="230832"/>
          </a:xfrm>
          <a:prstGeom prst="rect">
            <a:avLst/>
          </a:prstGeom>
          <a:noFill/>
        </p:spPr>
        <p:txBody>
          <a:bodyPr wrap="square">
            <a:spAutoFit/>
          </a:bodyPr>
          <a:lstStyle/>
          <a:p>
            <a:pPr algn="r"/>
            <a:r>
              <a:rPr lang="en-AU" sz="900" dirty="0"/>
              <a:t>https://youtu.be/ofqs7vwg3Wc?t=15</a:t>
            </a:r>
          </a:p>
        </p:txBody>
      </p:sp>
    </p:spTree>
    <p:extLst>
      <p:ext uri="{BB962C8B-B14F-4D97-AF65-F5344CB8AC3E}">
        <p14:creationId xmlns:p14="http://schemas.microsoft.com/office/powerpoint/2010/main" val="32650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609CBA-49C1-1718-568E-27EB966E751B}"/>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E441F328-68C6-6910-9E36-D72CE62AD721}"/>
              </a:ext>
            </a:extLst>
          </p:cNvPr>
          <p:cNvSpPr>
            <a:spLocks noGrp="1"/>
          </p:cNvSpPr>
          <p:nvPr>
            <p:ph sz="half" idx="1"/>
          </p:nvPr>
        </p:nvSpPr>
        <p:spPr>
          <a:xfrm>
            <a:off x="838200" y="1833562"/>
            <a:ext cx="4625975" cy="4343401"/>
          </a:xfrm>
        </p:spPr>
        <p:txBody>
          <a:bodyPr vert="horz" lIns="91440" tIns="45720" rIns="91440" bIns="45720" rtlCol="0" anchor="t">
            <a:normAutofit/>
          </a:bodyPr>
          <a:lstStyle/>
          <a:p>
            <a:r>
              <a:rPr lang="en-US" sz="2800" dirty="0"/>
              <a:t>Cylinder with slits, spinning creates illusion of motion.</a:t>
            </a:r>
            <a:endParaRPr lang="en-US" sz="2800" dirty="0">
              <a:cs typeface="Arial"/>
            </a:endParaRPr>
          </a:p>
          <a:p>
            <a:r>
              <a:rPr lang="en-US" dirty="0">
                <a:cs typeface="Arial"/>
              </a:rPr>
              <a:t>At the right speed a very fluid animation forms.</a:t>
            </a:r>
          </a:p>
          <a:p>
            <a:r>
              <a:rPr lang="en-US" dirty="0">
                <a:cs typeface="Arial"/>
              </a:rPr>
              <a:t>Let's take a look at the ones we have for each of you today</a:t>
            </a:r>
          </a:p>
          <a:p>
            <a:endParaRPr lang="en-US" dirty="0">
              <a:cs typeface="Arial"/>
            </a:endParaRPr>
          </a:p>
          <a:p>
            <a:pPr marL="0" indent="0">
              <a:buNone/>
            </a:pPr>
            <a:r>
              <a:rPr lang="en-US" dirty="0">
                <a:cs typeface="Arial"/>
                <a:hlinkClick r:id="rId4"/>
              </a:rPr>
              <a:t>Link</a:t>
            </a:r>
            <a:endParaRPr lang="en-US" dirty="0">
              <a:cs typeface="Arial"/>
            </a:endParaRPr>
          </a:p>
        </p:txBody>
      </p:sp>
      <p:sp>
        <p:nvSpPr>
          <p:cNvPr id="7" name="Title 6">
            <a:extLst>
              <a:ext uri="{FF2B5EF4-FFF2-40B4-BE49-F238E27FC236}">
                <a16:creationId xmlns:a16="http://schemas.microsoft.com/office/drawing/2014/main" id="{994A02D0-1985-E36A-B544-0956FB1B1138}"/>
              </a:ext>
            </a:extLst>
          </p:cNvPr>
          <p:cNvSpPr>
            <a:spLocks noGrp="1"/>
          </p:cNvSpPr>
          <p:nvPr>
            <p:ph type="title"/>
          </p:nvPr>
        </p:nvSpPr>
        <p:spPr/>
        <p:txBody>
          <a:bodyPr vert="horz" lIns="91440" tIns="45720" rIns="91440" bIns="45720" rtlCol="0" anchor="ctr">
            <a:normAutofit/>
          </a:bodyPr>
          <a:lstStyle/>
          <a:p>
            <a:r>
              <a:rPr lang="en-US" sz="4000" dirty="0" err="1"/>
              <a:t>Zoetropes</a:t>
            </a:r>
            <a:endParaRPr lang="en-US" sz="4000" dirty="0"/>
          </a:p>
        </p:txBody>
      </p:sp>
      <p:sp>
        <p:nvSpPr>
          <p:cNvPr id="8" name="Title 8">
            <a:extLst>
              <a:ext uri="{FF2B5EF4-FFF2-40B4-BE49-F238E27FC236}">
                <a16:creationId xmlns:a16="http://schemas.microsoft.com/office/drawing/2014/main" id="{28A1F8AC-715B-F1E0-3592-13B2C52C9273}"/>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5" name="Onlinemedien 3" title="Zoetrope in action">
            <a:hlinkClick r:id="" action="ppaction://media"/>
            <a:extLst>
              <a:ext uri="{FF2B5EF4-FFF2-40B4-BE49-F238E27FC236}">
                <a16:creationId xmlns:a16="http://schemas.microsoft.com/office/drawing/2014/main" id="{F203C2F1-2F5C-6CDC-5FF7-CF0E3ABEA0E2}"/>
              </a:ext>
            </a:extLst>
          </p:cNvPr>
          <p:cNvPicPr>
            <a:picLocks noRot="1" noChangeAspect="1"/>
          </p:cNvPicPr>
          <p:nvPr>
            <a:videoFile r:link="rId1"/>
          </p:nvPr>
        </p:nvPicPr>
        <p:blipFill>
          <a:blip r:embed="rId5"/>
          <a:stretch>
            <a:fillRect/>
          </a:stretch>
        </p:blipFill>
        <p:spPr>
          <a:xfrm>
            <a:off x="6246019" y="0"/>
            <a:ext cx="3875087" cy="6858000"/>
          </a:xfrm>
          <a:prstGeom prst="rect">
            <a:avLst/>
          </a:prstGeom>
        </p:spPr>
      </p:pic>
      <p:sp>
        <p:nvSpPr>
          <p:cNvPr id="6" name="Textfeld 5">
            <a:extLst>
              <a:ext uri="{FF2B5EF4-FFF2-40B4-BE49-F238E27FC236}">
                <a16:creationId xmlns:a16="http://schemas.microsoft.com/office/drawing/2014/main" id="{9BD21796-6532-F63B-6914-EC7D48D84C33}"/>
              </a:ext>
            </a:extLst>
          </p:cNvPr>
          <p:cNvSpPr txBox="1"/>
          <p:nvPr/>
        </p:nvSpPr>
        <p:spPr>
          <a:xfrm>
            <a:off x="6246813" y="6579222"/>
            <a:ext cx="3849687" cy="230832"/>
          </a:xfrm>
          <a:prstGeom prst="rect">
            <a:avLst/>
          </a:prstGeom>
          <a:noFill/>
        </p:spPr>
        <p:txBody>
          <a:bodyPr wrap="square">
            <a:spAutoFit/>
          </a:bodyPr>
          <a:lstStyle/>
          <a:p>
            <a:pPr algn="r"/>
            <a:r>
              <a:rPr lang="en-AU" sz="900" dirty="0"/>
              <a:t>https://www.youtube.com/shorts/AWqNPEcGAKo?feature=share</a:t>
            </a:r>
          </a:p>
        </p:txBody>
      </p:sp>
    </p:spTree>
    <p:extLst>
      <p:ext uri="{BB962C8B-B14F-4D97-AF65-F5344CB8AC3E}">
        <p14:creationId xmlns:p14="http://schemas.microsoft.com/office/powerpoint/2010/main" val="26943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5BF606-3161-12BA-0A04-3F161E0335C0}"/>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07593C10-1CD1-762D-9770-655353F5EEA6}"/>
              </a:ext>
            </a:extLst>
          </p:cNvPr>
          <p:cNvSpPr>
            <a:spLocks noGrp="1"/>
          </p:cNvSpPr>
          <p:nvPr>
            <p:ph sz="half" idx="1"/>
          </p:nvPr>
        </p:nvSpPr>
        <p:spPr>
          <a:xfrm>
            <a:off x="838200" y="2071687"/>
            <a:ext cx="5221287" cy="3200401"/>
          </a:xfrm>
        </p:spPr>
        <p:txBody>
          <a:bodyPr/>
          <a:lstStyle/>
          <a:p>
            <a:r>
              <a:rPr lang="en-US" dirty="0"/>
              <a:t>Technological advancements, led to the development of motion picture cameras and projectors.</a:t>
            </a:r>
          </a:p>
          <a:p>
            <a:r>
              <a:rPr lang="en-US" dirty="0"/>
              <a:t>Role of persistence of vision, Essential for the creation and viewing of films.</a:t>
            </a:r>
            <a:endParaRPr lang="en-AU" dirty="0"/>
          </a:p>
        </p:txBody>
      </p:sp>
      <p:sp>
        <p:nvSpPr>
          <p:cNvPr id="7" name="Title 6">
            <a:extLst>
              <a:ext uri="{FF2B5EF4-FFF2-40B4-BE49-F238E27FC236}">
                <a16:creationId xmlns:a16="http://schemas.microsoft.com/office/drawing/2014/main" id="{1EA20C26-C0BC-21FC-3CC6-776225979A5C}"/>
              </a:ext>
            </a:extLst>
          </p:cNvPr>
          <p:cNvSpPr>
            <a:spLocks noGrp="1"/>
          </p:cNvSpPr>
          <p:nvPr>
            <p:ph type="title"/>
          </p:nvPr>
        </p:nvSpPr>
        <p:spPr/>
        <p:txBody>
          <a:bodyPr vert="horz" lIns="91440" tIns="45720" rIns="91440" bIns="45720" rtlCol="0" anchor="ctr">
            <a:normAutofit/>
          </a:bodyPr>
          <a:lstStyle/>
          <a:p>
            <a:r>
              <a:rPr lang="en-US" sz="4000" dirty="0"/>
              <a:t>From </a:t>
            </a:r>
            <a:r>
              <a:rPr lang="en-US" sz="4000" dirty="0" err="1"/>
              <a:t>Zoetropes</a:t>
            </a:r>
            <a:r>
              <a:rPr lang="en-US" sz="4000" dirty="0"/>
              <a:t> to Film</a:t>
            </a:r>
          </a:p>
        </p:txBody>
      </p:sp>
      <p:sp>
        <p:nvSpPr>
          <p:cNvPr id="8" name="Title 8">
            <a:extLst>
              <a:ext uri="{FF2B5EF4-FFF2-40B4-BE49-F238E27FC236}">
                <a16:creationId xmlns:a16="http://schemas.microsoft.com/office/drawing/2014/main" id="{CB83D9AB-32AC-F7F0-828B-FEE2B52116E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2" name="Picture 1" descr="data:image/jpeg;base64,/9j/4AAQSkZJRgABAQAAAQABAAD/2wCEAAkGBwgHBgkIBwgKCgkLDRYPDQwMDRsUFRAWIB0iIiAdHx8kKDQsJCYxJx8fLT0tMTU3Ojo6Iys/RD84QzQ5OjcBCgoKDQwNGg8PGjclHyU3Nzc3Nzc3Nzc3Nzc3Nzc3Nzc3Nzc3Nzc3Nzc3Nzc3Nzc3Nzc3Nzc3Nzc3Nzc3Nzc3N//AABEIAJwBBAMBIgACEQEDEQH/xAAbAAABBQEBAAAAAAAAAAAAAAACAAEDBgcEBf/EAD4QAAEDAgMEBwUGBQQDAAAAAAEAAgMEEQUSIQYxUVITFCJBYXGRFTIzgcEjQlOhsdEHFjRy8HOCkpMkYuH/xAAYAQEBAQEBAAAAAAAAAAAAAAAAAQIDBP/EAB8RAQEAAgMBAQEBAQAAAAAAAAABAhEDEhMxYUEhUf/aAAwDAQACEQMRAD8AxBEGE6AFM0XICs+CYUyZgc4XJWcstNSbVoQv4E/JP0MnItAjwSG3uBSjA4eQLn6xvzrO+gk5Eugk5Fo4wGHkCIYDDyBPWHnWbdXk5PyS6vJyFaWMAhP3AjGAQ8gT1h51mPVpORyXVpPw3LT/AGBDf3AnGAQ8gT1h51mHVZORyXVZPw3LUBgEPIE/sCDlCesPOsu6rNyJdVm5HLU/5fh5An9gQcgT1h51lfVZuRyXVJuRy1T+X4eQJvYEPIE9YebLeqTcjk3VJuRy1QYDDfVgTnAafkCesPNlXVJuRyfqk3I5am7AqfuYAkMBg72BPWHmyzqk3I5Lqc3IVqgwCDkATHAIeQK+sPNlfU5uT8kuqTci1L2DDyhN7Bh5QnrDzZd1WbkS6rNyLUfYMPIE3sCHlCesPNl/VpOQpurScjlp5wGHkCA4FDyBPWHnWZ9Xk5Cl0EnItKOAw8gQHAoeQKesPOs36B/Il0L+RaKcDh5AhOBw8gT1h51nnQv5UloPsSHkCSekPOs8j+IFfdnG3hb5KhRfEHmtC2ZbeFtuCcvxeL69yNuimaxKNqma1eZ2M1iPIja1GGoI2sR5FIGogERGGJ8iksnsqI8gTZAprJWCCPKnDUdk4CAMiYtUtkxaqADAglc2NjnE2ABJPAb1Kezv7lStqdqQ4S4fhxbdzS1853cLNH1WpjtnK6jyqzbGukqTJTlkcObsMLb5h4q74JXNxPD4qtotn3tvuI0P6LIWRSSuLIonufuDWi61vZbDPZmEQwuZklcA+UZr9sjVdM8ZIxjluvUypi1S20TWXF0QlibIp8qbKghyBNkCnLU1kHOWICxdRagLUVzFgQFi6SzVC5oUHK5gUZbZdTmqJzUHMWhOpC1JBjkPxB5rRdlx9gPJZ1D8Qea0jZYfYNPgu/N8cuL6sLGqZoCZg0UrWrzO52i6MNTtCMBAICKycBFZVAWTgIrJwFUDZKyIjVIBUDZKyOySAQFy19fS4fF0tZM2Jvdc6u8hvPyXZb5KnbVYG/GcVIpp2xzwwjKxw0P7LWM3f9SuDHtqJK6J8NKTDTkdpx994+gVOpX560FztL2/ZTYjhNdhkjxW072DnGrT80oMHr3YfJikcJ6pGdXnefEcQOK9GMkjhbbWl7JtgfhUeSNgfG4tcba3vf6r3gLKkbH4oYZmRSuvHOQAT91y9vaWqlhjLqaufTzMYXNHR5mOt3E2XHKW11lkj3CLDUWXPLWU0M8cE08bJpReNjnWLvJVJv8AECk6lGXxTNqS25ysuMyp+NY7W45Iw1nQhsZOQMZays46l5I1irxTD6J2WrraeB1r5ZJWtNvIm682Pa/BJaxtMyqJc5wa1/RnISfFZcQ6YgvfLLbmcTb1QiNzDnylhabg8NVryjPpW4AtcOyQfJKyp+xe05rXCgr3Zqi32MtvfHA+KuVtL93Fcspr66S7CQgIUtkNllpEQgc1dBagcFBzuaonNXUQo3NUHLlTqUtSVViMPxB5rStldYGjwWaw/EHmtM2UH2DT4LvzfHHi+rNG3RStCCPcpmheV6DgIwEwCTpGtFy4ADvWolEAisvDrNq8Ho5MklW1zu8R9q3omZthgbmg9fjHmCFrpWdx7tkl5dLtHhFW/o4K+Bzz3ZrfqvUL2Nj6QuAYBcuJsAPNXVTcObW1NkFwL3NvNU/H9u6emc+HCWiokAsZT7gP1VNqMbxLEJy+qqpJG8rXZWDwsPqtzjt+s3ORrz6unj+JPEw8HPARMqYHi7ZYyPBwKxaohbLCZC0Bw323LkEOQ6NLTxWvKM927GRhBs5vqF4ONOFHi9LXA/ZuHRyDy3d/msqa6UG3TTNdvHbKeSSdt80sjrHS7ybKzikTu2xr4auEjR8bhuIve64qmrosLpzDiDmRU9sjXub2Xg9yoOBbVTUr2sqXacw1zea0GGWjx2hkhexssTmgOadxv4rNx03LKziplosPqnMoK5tRSvdePK4h0fgRb81BtFidXXzwulme6JkVm5dB47rX3BQ7S4QcFxaSkDy+MtEkbj3tPH0K4Y7k2Jt4LtNOV2iDCWggWbZMAN1tb6FdLInPbbPYDwQZMhLPvDQ3VZPFI2nfe5N9Ha/ovVkp2z04NPkJ35iDdQYLs7X404mlaGwNNnTyaNHh4q3x7AyU8JNPiT2zW1aWdlyzcpGpjVGZFU0MzHNLmObZzHW3Faxszi7cXw5su6ZvZlYT7rv2KoFdT1FDWNo8QiDJQCWuI7Lxxae9S4XiE2C1/Woml7D2Zox95vHwIWcp2jWN1Wo2QltiBogo6qGupY6imfnikaHNNu5S5RcHhcBed1ARZCRdSkIbKKhIQOCnIUbgpoQEJIyNUlRhUPxB5rTtlP6dnksxh+IPNadsn/Ts8l35vjlxfVojGilaFHHuUzdy8r0CG4/ks0/iBFWyYi5zGVDqdg7VsxZ3d27itMC48Zp21OG1ERL2hzCD0fvfJdOO6rGc3GGa/PgpI45JGPe1jy2PV7huavVh2axOSpihNM+KSV5bGyQEEgWu7waARrx/LRKXZChjw9lM/tlutzuzcSO/5r1ZZyPPMLWSlriDe9hvXt4bgMlfs7XYgyqLRTFx6ADQ5QCTw71qVHgOH0lE6lbA10UhLniTtFxOupR0uDUVHRS0lJC2OKRpDwPvXFvmsXln8b82IsA7xp5LrpWfbMsANRZ1tUFdRTUNXLSTtLJIjlId38D80VM7LIx17jgATwXT+Of9e50PSxFr3Sn+1xXNDR0ufo3RuJtuLl1snlLARpfd2hf0C4qwdkSsOVzB3tyfqNfldZadYooGuL2xbhuOo/JD1SmmjzMp8p77dyipcSHRA5gXDeLLqgntmMmhd2rBtwg8uuo4YY+ljzB2/TcrL/DGocaqrp+0W5A4N7hY/wD1eTK0TMcLaEW1C8SKoqaCdz6WaSB+7M02JCfZol1Vp/iVb25AbjMILHXxVWiJa69vIBBJU1NbUB9TM6V+7M83Nl3wQgvBGWw3a+p/zvsrJqJvbroYiGGWTTfZt1Lg2CuxrFRTuBbC0553XtYX3eZSmqI6elzdJoBYXcbk8VfNj8MOHYSx0zbVNR9pLfeL7gfILOWWmsY9ekpYaOBkFNG2KNgs1rBaymytt7o9Ek64/XVxYrhlLitKYK2IPaTdpvq08Qd4Kpf8o4nDVdA0U89MDYSuNnAePfdaDbf4pirMrEs25sPo4cPpWU1OzJGzcPqp0/fdMs1YW9CUR0QlRQFCQjKEqCItSRpIMFh+IPNabsp/Ts8lmUPxAtL2UP8A47PJd+b45cX1a4zopm7lzxblM0ryvQlaUajaUQKsSllF7214qQaNt3IAnutIfTdZPv1QjVPdVHkbQbOUeOxfbjJM0WZM33h4His0xvAKzApCJ2l9O73J2e6fA8FsRKCSKOWN0crWuY8atcLgrpjnYxlixXDp3dII7OuDcAFek3O5jmGNvaaTY2udF17S4VRUG0HQYc1zA6LO+MHRridAL93gvJrqh9C0NY5pkNiN5sAu29uTlrMNrqAtdU0s0fZDi7LpbzCjZWPLAA4gD81tlJIKmihkcQQ+MO4jUBeRi2yOE4i7P0PVpTvkpiBfzB0P6rHp/K30ZpDWuae0bj+2y5K7KZS5tru1Nu9XGs2AroQXUFXHNwa8FjvqFVMSpauilMNZE+J3e2Qbz4LcsrFljhgk6N4cdV7lPW0skZAaBZuovrZeKA3l+YRCbIC2Ls6b7KpFw2awt2L4qyaYAQUpD3NA0JHut+pWladyyjZXaiowUGCeHp6VzsxyWD2nw7j5FaHhOPYdiw/8Odod+G7Rw+RXLOV1xseol3JrpE6Lm2e6ZNdJA6ZJMVKEUPenQEqKcoSldCSoGukhukgwiH4o81pWynwW+SzWH4g81o+y5+xb5LvzfHLi+rVG7RStK5ozopmleZ6NpwdETXaqEOUjSiJLot6junBVRJeyV0N0lpBpihDrJ0GWVlZmxyvq53HWYtaPAafReFiMjpal8h90ns30sAtdqsBwmqndLPh1M+Rxu5xbYkrO9scGfheJvkgaY6Oazo8vutNtW/5xXoxsrjnjr/V32ex3ChhVFA7EaYStiaC17w0ggbtV7c1SGUr6iJolDW5gGH3vJZZs1hVDi4kp3VL6avaczTe7ZG+XEL1qGPGdlKxrBH1qjld2mRuuHHiAdxWbjNrMrpccNxulxF/Rx3a/WzXDfbevH/iHhjq3CG1MYuaO73Ab8neflv8AkvLq8T9h45FNDA19JUM6RhtZ2U6EeYKuNDiFJiEAkp5WPa8atJ/IhZ1cf9a+xm2wuH0lZiLo8QiEoMRc1snu38ldJti8ClcCaQxm26OQj8gV4ns4YBtbE6nA6nN2mgfdB0I8t1lew661llf4mOMVGb+H+HuuIaqpi13Eg/qF52K7Ofy/Tsq45S9rHNsT2XNN9LeC0DeqrtzJnGHUTd8tQHHyGn1UltLJFmpJTJSxPeLOcwEjgpboGaNAG4Cye6w2JIFDdK6ge6a6YlCUBEoCUxKG+qiiJQ3TEoCVAiUkF0lRh0XxFomzR+wZ5LO4viDzWgbNH7Fp8F35vjlxfVojOima5ckbxxUwcvM7OgFStcuZrlI1yCfMiBXPmRhyCcFPdRBye60iTvSBQBya+qCW6hqKeCpj6OpibJHyuF0d0i5WVFMxXYpzJDU4POWPacwicdQf/V30PqnoccFVMzC8eY6lro9I5rWDj9CfzVxvcb15O0WB0+NUjmPa1k4H2cttQfHwW5lv6ln/ABJWYJSV9BHTVALhEOxIDZwPeR5qt1OwszJDJh2IADhKC0n/AHN/ZdGzGJ1lHJJhuKua805yNlDrkHgeI8Vbw4FoOmveE7XGpqVRKHZrGG1QFWWmOxb0gmzADy0P5K9xNyRtbcmwtcpX1T3UuW1k0CqqWUtNJPLmyRi5DRcqkiOvxfbCnq3wkUkRBAvfIwXsD4k6q5V0RqKOaJpGZ7SBfddQ0FKKSnDbgvdrIR95yS6K7QdNE90F9E2ZZVJdMSoy5MXICunuorpZkBEoSUJdqoy7VRUhchJQOdohLkDkpKPMkgxaL4gPir7s48Cn1KoLTZe5htS1jBe5txcvTyTccOO6q/slaB7w9VK2dgHvD1VMFe3w9UYr2eC4dHbtFzbUR/iN9VK2oj/Eb6qktxCPvy+iP2hGd2X0CdDtF1E7O57fVE2dvMqO+sieADb1soJHscOxM9vhnKdE7NDEzbe8i6YcVmR6X7tVID/quP1T9NVjTrkhHHMf3V6J2acJRxSEgvvWZtqKwbqqW39yTq2tGgqZfPMr5/p3acJBxTGQcVmpxCty3dPL8nKF9XVv3zTf9hTz/Tu1ESN7inzjvKyoS1H4s/zkcn6epAv0848A8p5/qd2j1FBRTyOllpwZHe89pLSfOy6oy2NoYwWaBYd6y9tTVb+sVH/aU/W686dalA/vKvT9O8aj0g4p+kCzDpcQI/q5reDj+6G9W49qpqSf9Qj6qdP07tQ6QcUBmYN7gFmgjqQ4E1E3zld+6IRTtuRUP14vJTp+nZpHTs52+qXTx87fVZ3HDexlmkP+4rthlZC3TXhc3TovZdjOznb6oTUM/Eb6qmGtceX0SZVg78qnU7LkZ4+dvqhE7D99vqqeaxvAeijdXW3ZU6rtdDMw/eHqgMo7iqYa6/BCa0f44p1Oy5mRMZAqYK6x0J/5IuvnmP8AyTqdlvzhJVD2geY+qZOp2UoKRkrmbio0y9TzurrT0utOXMkpqLt0dZcn608blzJFNG3UKx6IVj1xJXTUNu3rr0/XX+K4bpXTUN13ddcka564bpXTUN16LcReG2JTCvcFwWCa5TUNvRGIvRe0nd4XmXKVymobekcSf3BIYi+++y825S3pqG3q+1H2sU3tE95/NeXZKyaht6gxJ4705xN/MvKslZOsNvT9pP5k3tB995Xm2STUNvS9ov4lCcQedxK8+5SuU6w3XoHEJeJQmtee8rhulcpqG67uuv4lMax/EriuldNQ3XZ1t/EpdbfxK47pXTUNuvrb+JTrjukmobf/2Q==">
            <a:extLst>
              <a:ext uri="{FF2B5EF4-FFF2-40B4-BE49-F238E27FC236}">
                <a16:creationId xmlns:a16="http://schemas.microsoft.com/office/drawing/2014/main" id="{2F392E80-EE1A-A20E-B9C7-81B2DF6E817D}"/>
              </a:ext>
            </a:extLst>
          </p:cNvPr>
          <p:cNvPicPr>
            <a:picLocks noChangeAspect="1"/>
          </p:cNvPicPr>
          <p:nvPr/>
        </p:nvPicPr>
        <p:blipFill>
          <a:blip r:embed="rId3"/>
          <a:stretch>
            <a:fillRect/>
          </a:stretch>
        </p:blipFill>
        <p:spPr>
          <a:xfrm>
            <a:off x="6096000" y="2074863"/>
            <a:ext cx="5151437" cy="3065462"/>
          </a:xfrm>
          <a:prstGeom prst="rect">
            <a:avLst/>
          </a:prstGeom>
        </p:spPr>
      </p:pic>
    </p:spTree>
    <p:extLst>
      <p:ext uri="{BB962C8B-B14F-4D97-AF65-F5344CB8AC3E}">
        <p14:creationId xmlns:p14="http://schemas.microsoft.com/office/powerpoint/2010/main" val="693043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88B60-2925-FBB2-F525-223295EB68C4}"/>
            </a:ext>
          </a:extLst>
        </p:cNvPr>
        <p:cNvGrpSpPr/>
        <p:nvPr/>
      </p:nvGrpSpPr>
      <p:grpSpPr>
        <a:xfrm>
          <a:off x="0" y="0"/>
          <a:ext cx="0" cy="0"/>
          <a:chOff x="0" y="0"/>
          <a:chExt cx="0" cy="0"/>
        </a:xfrm>
      </p:grpSpPr>
      <p:sp>
        <p:nvSpPr>
          <p:cNvPr id="9" name="Inhaltsplatzhalter 8">
            <a:extLst>
              <a:ext uri="{FF2B5EF4-FFF2-40B4-BE49-F238E27FC236}">
                <a16:creationId xmlns:a16="http://schemas.microsoft.com/office/drawing/2014/main" id="{E45239F9-77DC-AEA8-87BF-8CB20C36D1F1}"/>
              </a:ext>
            </a:extLst>
          </p:cNvPr>
          <p:cNvSpPr>
            <a:spLocks noGrp="1"/>
          </p:cNvSpPr>
          <p:nvPr>
            <p:ph sz="half" idx="1"/>
          </p:nvPr>
        </p:nvSpPr>
        <p:spPr/>
        <p:txBody>
          <a:bodyPr/>
          <a:lstStyle/>
          <a:p>
            <a:r>
              <a:rPr lang="en-US" dirty="0"/>
              <a:t>Foundation for modern visual media: Films, TV, video games, and virtual reality.</a:t>
            </a:r>
          </a:p>
          <a:p>
            <a:r>
              <a:rPr lang="en-US" dirty="0"/>
              <a:t>Continues to inspire: Artists and technologists explore new possibilities in storytelling and visual experiences.</a:t>
            </a:r>
            <a:endParaRPr lang="en-AU" dirty="0"/>
          </a:p>
        </p:txBody>
      </p:sp>
      <p:sp>
        <p:nvSpPr>
          <p:cNvPr id="7" name="Title 6">
            <a:extLst>
              <a:ext uri="{FF2B5EF4-FFF2-40B4-BE49-F238E27FC236}">
                <a16:creationId xmlns:a16="http://schemas.microsoft.com/office/drawing/2014/main" id="{5B198485-35CD-64CB-EFF1-8AAE93F33D80}"/>
              </a:ext>
            </a:extLst>
          </p:cNvPr>
          <p:cNvSpPr>
            <a:spLocks noGrp="1"/>
          </p:cNvSpPr>
          <p:nvPr>
            <p:ph type="title"/>
          </p:nvPr>
        </p:nvSpPr>
        <p:spPr/>
        <p:txBody>
          <a:bodyPr vert="horz" lIns="91440" tIns="45720" rIns="91440" bIns="45720" rtlCol="0" anchor="ctr">
            <a:normAutofit/>
          </a:bodyPr>
          <a:lstStyle/>
          <a:p>
            <a:r>
              <a:rPr lang="en-US" sz="4000" dirty="0"/>
              <a:t>Relevance of Persistence of Vision Today</a:t>
            </a:r>
          </a:p>
        </p:txBody>
      </p:sp>
      <p:sp>
        <p:nvSpPr>
          <p:cNvPr id="8" name="Title 8">
            <a:extLst>
              <a:ext uri="{FF2B5EF4-FFF2-40B4-BE49-F238E27FC236}">
                <a16:creationId xmlns:a16="http://schemas.microsoft.com/office/drawing/2014/main" id="{A40901EA-22F7-3092-108F-0B5757272FE2}"/>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2" name="Onlinemedien 1" title="Meet The First 3D Printed Zoetrope...That Creates 3D Motion">
            <a:hlinkClick r:id="" action="ppaction://media"/>
            <a:extLst>
              <a:ext uri="{FF2B5EF4-FFF2-40B4-BE49-F238E27FC236}">
                <a16:creationId xmlns:a16="http://schemas.microsoft.com/office/drawing/2014/main" id="{DEA9F356-99B0-F044-6C3F-C9882AA18D70}"/>
              </a:ext>
            </a:extLst>
          </p:cNvPr>
          <p:cNvPicPr>
            <a:picLocks noGrp="1" noRot="1" noChangeAspect="1"/>
          </p:cNvPicPr>
          <p:nvPr>
            <p:ph sz="half" idx="2"/>
            <a:videoFile r:link="rId1"/>
          </p:nvPr>
        </p:nvPicPr>
        <p:blipFill>
          <a:blip r:embed="rId4"/>
          <a:stretch>
            <a:fillRect/>
          </a:stretch>
        </p:blipFill>
        <p:spPr>
          <a:xfrm>
            <a:off x="6172200" y="1728788"/>
            <a:ext cx="6019800" cy="3400425"/>
          </a:xfrm>
          <a:prstGeom prst="rect">
            <a:avLst/>
          </a:prstGeom>
        </p:spPr>
      </p:pic>
      <p:sp>
        <p:nvSpPr>
          <p:cNvPr id="4" name="Textfeld 3">
            <a:extLst>
              <a:ext uri="{FF2B5EF4-FFF2-40B4-BE49-F238E27FC236}">
                <a16:creationId xmlns:a16="http://schemas.microsoft.com/office/drawing/2014/main" id="{511D1E6E-21E7-FE59-1CBD-49BEA15EBA62}"/>
              </a:ext>
            </a:extLst>
          </p:cNvPr>
          <p:cNvSpPr txBox="1"/>
          <p:nvPr/>
        </p:nvSpPr>
        <p:spPr>
          <a:xfrm>
            <a:off x="6096000" y="6492875"/>
            <a:ext cx="6096000" cy="276999"/>
          </a:xfrm>
          <a:prstGeom prst="rect">
            <a:avLst/>
          </a:prstGeom>
          <a:noFill/>
        </p:spPr>
        <p:txBody>
          <a:bodyPr wrap="square">
            <a:spAutoFit/>
          </a:bodyPr>
          <a:lstStyle/>
          <a:p>
            <a:pPr algn="r"/>
            <a:r>
              <a:rPr lang="en-US" sz="1200" dirty="0"/>
              <a:t>https://youtu.be/mAflS_s_aqo</a:t>
            </a:r>
            <a:endParaRPr lang="en-AU" sz="1200" dirty="0"/>
          </a:p>
        </p:txBody>
      </p:sp>
    </p:spTree>
    <p:extLst>
      <p:ext uri="{BB962C8B-B14F-4D97-AF65-F5344CB8AC3E}">
        <p14:creationId xmlns:p14="http://schemas.microsoft.com/office/powerpoint/2010/main" val="158999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112C-E4A7-5BEE-3A75-FE866B9C25A1}"/>
            </a:ext>
          </a:extLst>
        </p:cNvPr>
        <p:cNvGrpSpPr/>
        <p:nvPr/>
      </p:nvGrpSpPr>
      <p:grpSpPr>
        <a:xfrm>
          <a:off x="0" y="0"/>
          <a:ext cx="0" cy="0"/>
          <a:chOff x="0" y="0"/>
          <a:chExt cx="0" cy="0"/>
        </a:xfrm>
      </p:grpSpPr>
      <p:pic>
        <p:nvPicPr>
          <p:cNvPr id="2" name="Picture 1" descr="r/cartoons - The Day the Earth Blew Up: A Looney Tunes Movie">
            <a:extLst>
              <a:ext uri="{FF2B5EF4-FFF2-40B4-BE49-F238E27FC236}">
                <a16:creationId xmlns:a16="http://schemas.microsoft.com/office/drawing/2014/main" id="{BF9FA144-EF25-AA1A-1BF0-CE3CD8CAA1B9}"/>
              </a:ext>
            </a:extLst>
          </p:cNvPr>
          <p:cNvPicPr>
            <a:picLocks noChangeAspect="1"/>
          </p:cNvPicPr>
          <p:nvPr/>
        </p:nvPicPr>
        <p:blipFill>
          <a:blip r:embed="rId3"/>
          <a:srcRect l="3625" t="88" r="3861"/>
          <a:stretch/>
        </p:blipFill>
        <p:spPr>
          <a:xfrm>
            <a:off x="5543689" y="1715444"/>
            <a:ext cx="5808309" cy="3545539"/>
          </a:xfrm>
          <a:prstGeom prst="rect">
            <a:avLst/>
          </a:prstGeom>
          <a:noFill/>
        </p:spPr>
      </p:pic>
      <p:sp>
        <p:nvSpPr>
          <p:cNvPr id="9" name="Inhaltsplatzhalter 8">
            <a:extLst>
              <a:ext uri="{FF2B5EF4-FFF2-40B4-BE49-F238E27FC236}">
                <a16:creationId xmlns:a16="http://schemas.microsoft.com/office/drawing/2014/main" id="{377E326D-2A8C-F44A-349B-9EF7CB2157D4}"/>
              </a:ext>
            </a:extLst>
          </p:cNvPr>
          <p:cNvSpPr>
            <a:spLocks noGrp="1"/>
          </p:cNvSpPr>
          <p:nvPr>
            <p:ph type="body" sz="half" idx="2"/>
          </p:nvPr>
        </p:nvSpPr>
        <p:spPr>
          <a:xfrm>
            <a:off x="650916" y="1712115"/>
            <a:ext cx="4553765" cy="4339376"/>
          </a:xfrm>
        </p:spPr>
        <p:txBody>
          <a:bodyPr vert="horz" lIns="91440" tIns="45720" rIns="91440" bIns="45720" rtlCol="0">
            <a:normAutofit lnSpcReduction="10000"/>
          </a:bodyPr>
          <a:lstStyle/>
          <a:p>
            <a:r>
              <a:rPr lang="en-US" sz="2400"/>
              <a:t>Persistence of vision is a timeless principle that continues to shape the way we create and consume visual media.</a:t>
            </a:r>
          </a:p>
          <a:p>
            <a:r>
              <a:rPr lang="en-US" sz="2400"/>
              <a:t>Its evolution from simple devices like magic lanterns and </a:t>
            </a:r>
            <a:r>
              <a:rPr lang="en-US" sz="2400" err="1"/>
              <a:t>zoetropes</a:t>
            </a:r>
            <a:r>
              <a:rPr lang="en-US" sz="2400"/>
              <a:t> to sophisticated digital animation we have today highlights its enduring relevance and potential for innovation.</a:t>
            </a:r>
            <a:endParaRPr lang="en-AU" sz="2400"/>
          </a:p>
        </p:txBody>
      </p:sp>
      <p:sp>
        <p:nvSpPr>
          <p:cNvPr id="14" name="Text Placeholder 3">
            <a:extLst>
              <a:ext uri="{FF2B5EF4-FFF2-40B4-BE49-F238E27FC236}">
                <a16:creationId xmlns:a16="http://schemas.microsoft.com/office/drawing/2014/main" id="{56678BAB-0E7A-7BD5-F56A-83859341C1FB}"/>
              </a:ext>
            </a:extLst>
          </p:cNvPr>
          <p:cNvSpPr>
            <a:spLocks noGrp="1"/>
          </p:cNvSpPr>
          <p:nvPr>
            <p:ph type="body" sz="quarter" idx="10"/>
          </p:nvPr>
        </p:nvSpPr>
        <p:spPr>
          <a:xfrm>
            <a:off x="5544921" y="5398704"/>
            <a:ext cx="5025753" cy="398787"/>
          </a:xfrm>
        </p:spPr>
        <p:txBody>
          <a:bodyPr vert="horz" lIns="91440" tIns="45720" rIns="91440" bIns="45720" rtlCol="0" anchor="t">
            <a:normAutofit/>
          </a:bodyPr>
          <a:lstStyle/>
          <a:p>
            <a:r>
              <a:rPr lang="en-US" dirty="0">
                <a:ea typeface="+mn-lt"/>
                <a:cs typeface="+mn-lt"/>
              </a:rPr>
              <a:t>The Day the Earth Blew Up: A Looney Tunes Movie </a:t>
            </a:r>
            <a:endParaRPr lang="en-US" dirty="0"/>
          </a:p>
        </p:txBody>
      </p:sp>
      <p:sp>
        <p:nvSpPr>
          <p:cNvPr id="7" name="Title 6">
            <a:extLst>
              <a:ext uri="{FF2B5EF4-FFF2-40B4-BE49-F238E27FC236}">
                <a16:creationId xmlns:a16="http://schemas.microsoft.com/office/drawing/2014/main" id="{950401E8-EF44-5577-F561-7401D92CC6E9}"/>
              </a:ext>
            </a:extLst>
          </p:cNvPr>
          <p:cNvSpPr>
            <a:spLocks noGrp="1"/>
          </p:cNvSpPr>
          <p:nvPr>
            <p:ph type="title"/>
          </p:nvPr>
        </p:nvSpPr>
        <p:spPr>
          <a:xfrm>
            <a:off x="838201" y="365125"/>
            <a:ext cx="2660212" cy="1332075"/>
          </a:xfrm>
        </p:spPr>
        <p:txBody>
          <a:bodyPr vert="horz" lIns="91440" tIns="45720" rIns="91440" bIns="45720" rtlCol="0" anchor="ctr">
            <a:normAutofit/>
          </a:bodyPr>
          <a:lstStyle/>
          <a:p>
            <a:r>
              <a:rPr lang="en-US"/>
              <a:t>Summary</a:t>
            </a:r>
          </a:p>
        </p:txBody>
      </p:sp>
    </p:spTree>
    <p:extLst>
      <p:ext uri="{BB962C8B-B14F-4D97-AF65-F5344CB8AC3E}">
        <p14:creationId xmlns:p14="http://schemas.microsoft.com/office/powerpoint/2010/main" val="405034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54355E-009A-22C1-9720-0C5C2210DB3D}"/>
              </a:ext>
            </a:extLst>
          </p:cNvPr>
          <p:cNvSpPr>
            <a:spLocks noGrp="1"/>
          </p:cNvSpPr>
          <p:nvPr>
            <p:ph sz="half" idx="1"/>
          </p:nvPr>
        </p:nvSpPr>
        <p:spPr>
          <a:xfrm>
            <a:off x="665018" y="1981489"/>
            <a:ext cx="5181600" cy="4351338"/>
          </a:xfrm>
        </p:spPr>
        <p:txBody>
          <a:bodyPr vert="horz" lIns="91440" tIns="45720" rIns="91440" bIns="45720" rtlCol="0" anchor="t">
            <a:normAutofit/>
          </a:bodyPr>
          <a:lstStyle/>
          <a:p>
            <a:r>
              <a:rPr lang="en-US" sz="2800" dirty="0"/>
              <a:t>Introduction to The Edge and its </a:t>
            </a:r>
            <a:r>
              <a:rPr lang="en-US" dirty="0"/>
              <a:t>resources</a:t>
            </a:r>
            <a:endParaRPr lang="en-US" sz="2800" dirty="0"/>
          </a:p>
          <a:p>
            <a:r>
              <a:rPr lang="en-US" sz="2800" dirty="0"/>
              <a:t>Overview of State Library of Queensland's Collection</a:t>
            </a:r>
          </a:p>
          <a:p>
            <a:r>
              <a:rPr lang="en-US" dirty="0">
                <a:cs typeface="Arial"/>
              </a:rPr>
              <a:t>How you can use Collection items for research and referencing</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a:xfrm>
            <a:off x="665018" y="520989"/>
            <a:ext cx="6255328" cy="1334222"/>
          </a:xfrm>
        </p:spPr>
        <p:txBody>
          <a:bodyPr vert="horz" lIns="91440" tIns="45720" rIns="91440" bIns="45720" rtlCol="0" anchor="ctr">
            <a:normAutofit/>
          </a:bodyPr>
          <a:lstStyle/>
          <a:p>
            <a:r>
              <a:rPr lang="en-US" sz="4000" dirty="0"/>
              <a:t>The Edge - SLQ Collection</a:t>
            </a:r>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11" name="Inhaltsplatzhalter 10" descr="Ein Bild, das Text, Zeichnung, Buch, Poster enthält.&#10;&#10;Automatisch generierte Beschreibung">
            <a:hlinkClick r:id="rId3"/>
            <a:extLst>
              <a:ext uri="{FF2B5EF4-FFF2-40B4-BE49-F238E27FC236}">
                <a16:creationId xmlns:a16="http://schemas.microsoft.com/office/drawing/2014/main" id="{6A1EF37A-9CCE-2F4D-C36D-24F19C065F7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389711" y="686696"/>
            <a:ext cx="4114757" cy="5486342"/>
          </a:xfrm>
        </p:spPr>
      </p:pic>
      <p:sp>
        <p:nvSpPr>
          <p:cNvPr id="3" name="Textfeld 2">
            <a:extLst>
              <a:ext uri="{FF2B5EF4-FFF2-40B4-BE49-F238E27FC236}">
                <a16:creationId xmlns:a16="http://schemas.microsoft.com/office/drawing/2014/main" id="{8CBB4DC2-12E8-4BF6-8E64-91325A0850E4}"/>
              </a:ext>
            </a:extLst>
          </p:cNvPr>
          <p:cNvSpPr txBox="1"/>
          <p:nvPr/>
        </p:nvSpPr>
        <p:spPr>
          <a:xfrm>
            <a:off x="7086643" y="6442502"/>
            <a:ext cx="4114758" cy="415498"/>
          </a:xfrm>
          <a:prstGeom prst="rect">
            <a:avLst/>
          </a:prstGeom>
          <a:noFill/>
        </p:spPr>
        <p:txBody>
          <a:bodyPr wrap="square" rtlCol="0">
            <a:spAutoFit/>
          </a:bodyPr>
          <a:lstStyle/>
          <a:p>
            <a:pPr algn="r"/>
            <a:r>
              <a:rPr lang="en-US" sz="700" dirty="0">
                <a:solidFill>
                  <a:schemeClr val="bg1"/>
                </a:solidFill>
              </a:rPr>
              <a:t>Illustrated front cover from The Queenslander, January 17, 1929, </a:t>
            </a:r>
            <a:r>
              <a:rPr lang="sv-SE" sz="700" dirty="0">
                <a:solidFill>
                  <a:schemeClr val="bg1"/>
                </a:solidFill>
              </a:rPr>
              <a:t>Agnew, Garnet (Garnet Gerald) 1886-1951</a:t>
            </a:r>
            <a:r>
              <a:rPr lang="en-US" sz="700" dirty="0">
                <a:solidFill>
                  <a:schemeClr val="bg1"/>
                </a:solidFill>
              </a:rPr>
              <a:t>, the State Library of Queensland</a:t>
            </a:r>
          </a:p>
          <a:p>
            <a:pPr algn="r"/>
            <a:endParaRPr lang="en-AU" sz="700" dirty="0">
              <a:solidFill>
                <a:schemeClr val="bg1"/>
              </a:solidFill>
            </a:endParaRPr>
          </a:p>
        </p:txBody>
      </p:sp>
    </p:spTree>
    <p:extLst>
      <p:ext uri="{BB962C8B-B14F-4D97-AF65-F5344CB8AC3E}">
        <p14:creationId xmlns:p14="http://schemas.microsoft.com/office/powerpoint/2010/main" val="373922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a:xfrm>
            <a:off x="838200" y="1833562"/>
            <a:ext cx="4292600" cy="4343401"/>
          </a:xfrm>
        </p:spPr>
        <p:txBody>
          <a:bodyPr>
            <a:normAutofit/>
          </a:bodyPr>
          <a:lstStyle/>
          <a:p>
            <a:pPr>
              <a:buFont typeface="Arial" panose="020B0604020202020204" pitchFamily="34" charset="0"/>
              <a:buChar char="•"/>
            </a:pPr>
            <a:r>
              <a:rPr lang="en-US" dirty="0"/>
              <a:t>Guided Virtual Tour of Relevant SLQ Collections</a:t>
            </a:r>
          </a:p>
          <a:p>
            <a:pPr>
              <a:buFont typeface="Arial" panose="020B0604020202020204" pitchFamily="34" charset="0"/>
              <a:buChar char="•"/>
            </a:pPr>
            <a:r>
              <a:rPr lang="en-US" dirty="0"/>
              <a:t>Tips for Selecting Images for Animation Projects</a:t>
            </a:r>
          </a:p>
          <a:p>
            <a:pPr>
              <a:buFont typeface="Arial" panose="020B0604020202020204" pitchFamily="34" charset="0"/>
              <a:buChar char="•"/>
            </a:pPr>
            <a:r>
              <a:rPr lang="en-US" dirty="0"/>
              <a:t>Copyright Considerations</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p:txBody>
          <a:bodyPr/>
          <a:lstStyle/>
          <a:p>
            <a:r>
              <a:rPr lang="en-US" sz="4400" dirty="0"/>
              <a:t>Exploring SLQ Collection</a:t>
            </a:r>
            <a:endParaRPr lang="en-AU" dirty="0"/>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4" name="Inhaltsplatzhalter 3" descr="Ein Bild, das Text, Elektronik, Screenshot, Webseite enthält.&#10;&#10;Automatisch generierte Beschreibung">
            <a:extLst>
              <a:ext uri="{FF2B5EF4-FFF2-40B4-BE49-F238E27FC236}">
                <a16:creationId xmlns:a16="http://schemas.microsoft.com/office/drawing/2014/main" id="{CA78A080-7F89-5BFD-C90C-421C63FFF7D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51513" y="1828254"/>
            <a:ext cx="5757862" cy="4019055"/>
          </a:xfrm>
        </p:spPr>
      </p:pic>
    </p:spTree>
    <p:extLst>
      <p:ext uri="{BB962C8B-B14F-4D97-AF65-F5344CB8AC3E}">
        <p14:creationId xmlns:p14="http://schemas.microsoft.com/office/powerpoint/2010/main" val="2169122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a:xfrm>
            <a:off x="679450" y="2342284"/>
            <a:ext cx="4506191" cy="2471101"/>
          </a:xfrm>
        </p:spPr>
        <p:txBody>
          <a:bodyPr vert="horz" lIns="91440" tIns="45720" rIns="91440" bIns="45720" rtlCol="0" anchor="t">
            <a:normAutofit/>
          </a:bodyPr>
          <a:lstStyle/>
          <a:p>
            <a:pPr fontAlgn="base">
              <a:spcBef>
                <a:spcPct val="0"/>
              </a:spcBef>
              <a:spcAft>
                <a:spcPts val="600"/>
              </a:spcAft>
            </a:pPr>
            <a:r>
              <a:rPr kumimoji="0" lang="en-US" altLang="en-US" sz="2800" b="0" i="0" u="none" strike="noStrike" cap="none" normalizeH="0" baseline="0" dirty="0">
                <a:ln>
                  <a:noFill/>
                </a:ln>
                <a:effectLst/>
              </a:rPr>
              <a:t>Basics of Photoshop</a:t>
            </a:r>
          </a:p>
          <a:p>
            <a:pPr fontAlgn="base">
              <a:spcBef>
                <a:spcPct val="0"/>
              </a:spcBef>
              <a:spcAft>
                <a:spcPts val="600"/>
              </a:spcAft>
            </a:pPr>
            <a:r>
              <a:rPr kumimoji="0" lang="en-US" altLang="en-US" sz="2800" b="0" i="0" u="none" strike="noStrike" cap="none" normalizeH="0" baseline="0" dirty="0">
                <a:ln>
                  <a:noFill/>
                </a:ln>
                <a:effectLst/>
              </a:rPr>
              <a:t>Creating Frame-by-Frame Animation</a:t>
            </a:r>
            <a:r>
              <a:rPr lang="en-US" altLang="en-US" dirty="0"/>
              <a:t> to make a GIF</a:t>
            </a:r>
            <a:endParaRPr lang="en-US" altLang="en-US" sz="2800" b="0" i="0" u="none" strike="noStrike" cap="none" normalizeH="0" baseline="0" dirty="0">
              <a:ln>
                <a:noFill/>
              </a:ln>
              <a:effectLst/>
            </a:endParaRPr>
          </a:p>
          <a:p>
            <a:pPr fontAlgn="base">
              <a:spcBef>
                <a:spcPct val="0"/>
              </a:spcBef>
              <a:spcAft>
                <a:spcPts val="600"/>
              </a:spcAft>
            </a:pPr>
            <a:r>
              <a:rPr kumimoji="0" lang="en-US" altLang="en-US" sz="2800" b="0" i="0" u="none" strike="noStrike" cap="none" normalizeH="0" baseline="0" dirty="0">
                <a:ln>
                  <a:noFill/>
                </a:ln>
                <a:effectLst/>
              </a:rPr>
              <a:t>Tips and Tricks for Beginners</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a:xfrm>
            <a:off x="679450" y="515938"/>
            <a:ext cx="5419004" cy="1342159"/>
          </a:xfrm>
        </p:spPr>
        <p:txBody>
          <a:bodyPr/>
          <a:lstStyle/>
          <a:p>
            <a:r>
              <a:rPr lang="en-US" dirty="0"/>
              <a:t>Introduction to Photoshop</a:t>
            </a:r>
            <a:endParaRPr lang="en-AU" dirty="0"/>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3" name="Inhaltsplatzhalter 2">
            <a:extLst>
              <a:ext uri="{FF2B5EF4-FFF2-40B4-BE49-F238E27FC236}">
                <a16:creationId xmlns:a16="http://schemas.microsoft.com/office/drawing/2014/main" id="{5139CF35-95D1-3E85-1851-610DB7AE3062}"/>
              </a:ext>
            </a:extLst>
          </p:cNvPr>
          <p:cNvPicPr>
            <a:picLocks noGrp="1" noChangeAspect="1"/>
          </p:cNvPicPr>
          <p:nvPr>
            <p:ph sz="half" idx="2"/>
          </p:nvPr>
        </p:nvPicPr>
        <p:blipFill>
          <a:blip r:embed="rId3"/>
          <a:stretch>
            <a:fillRect/>
          </a:stretch>
        </p:blipFill>
        <p:spPr>
          <a:xfrm>
            <a:off x="5430405" y="1017124"/>
            <a:ext cx="5863937" cy="4823752"/>
          </a:xfrm>
        </p:spPr>
      </p:pic>
    </p:spTree>
    <p:extLst>
      <p:ext uri="{BB962C8B-B14F-4D97-AF65-F5344CB8AC3E}">
        <p14:creationId xmlns:p14="http://schemas.microsoft.com/office/powerpoint/2010/main" val="2313694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D3ED-6907-D2A1-CD7A-5C7A54D7F9C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FA6DAC-DB66-7537-8DE2-40FCD81754E4}"/>
              </a:ext>
            </a:extLst>
          </p:cNvPr>
          <p:cNvSpPr>
            <a:spLocks noGrp="1"/>
          </p:cNvSpPr>
          <p:nvPr>
            <p:ph type="title"/>
          </p:nvPr>
        </p:nvSpPr>
        <p:spPr>
          <a:xfrm>
            <a:off x="839788" y="457200"/>
            <a:ext cx="3932237" cy="1600200"/>
          </a:xfrm>
        </p:spPr>
        <p:txBody>
          <a:bodyPr anchor="b">
            <a:normAutofit/>
          </a:bodyPr>
          <a:lstStyle/>
          <a:p>
            <a:r>
              <a:rPr lang="en-US" dirty="0"/>
              <a:t>Understanding Photoshop Basics</a:t>
            </a:r>
            <a:endParaRPr lang="en-AU" dirty="0"/>
          </a:p>
        </p:txBody>
      </p:sp>
      <p:sp>
        <p:nvSpPr>
          <p:cNvPr id="8" name="Title 8">
            <a:extLst>
              <a:ext uri="{FF2B5EF4-FFF2-40B4-BE49-F238E27FC236}">
                <a16:creationId xmlns:a16="http://schemas.microsoft.com/office/drawing/2014/main" id="{26F3C8A0-DCBD-1DC5-14AA-7B10102ACB4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graphicFrame>
        <p:nvGraphicFramePr>
          <p:cNvPr id="19" name="Content Placeholder 9">
            <a:extLst>
              <a:ext uri="{FF2B5EF4-FFF2-40B4-BE49-F238E27FC236}">
                <a16:creationId xmlns:a16="http://schemas.microsoft.com/office/drawing/2014/main" id="{2E48806E-38F8-ABC7-521A-FE336AEF865B}"/>
              </a:ext>
            </a:extLst>
          </p:cNvPr>
          <p:cNvGraphicFramePr>
            <a:graphicFrameLocks noGrp="1"/>
          </p:cNvGraphicFramePr>
          <p:nvPr>
            <p:ph idx="1"/>
            <p:extLst>
              <p:ext uri="{D42A27DB-BD31-4B8C-83A1-F6EECF244321}">
                <p14:modId xmlns:p14="http://schemas.microsoft.com/office/powerpoint/2010/main" val="946689889"/>
              </p:ext>
            </p:extLst>
          </p:nvPr>
        </p:nvGraphicFramePr>
        <p:xfrm>
          <a:off x="4862346" y="1181267"/>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5137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08E9-9A5D-F101-0658-717BB24524E0}"/>
              </a:ext>
            </a:extLst>
          </p:cNvPr>
          <p:cNvSpPr>
            <a:spLocks noGrp="1"/>
          </p:cNvSpPr>
          <p:nvPr>
            <p:ph type="ctrTitle"/>
          </p:nvPr>
        </p:nvSpPr>
        <p:spPr/>
        <p:txBody>
          <a:bodyPr/>
          <a:lstStyle/>
          <a:p>
            <a:r>
              <a:rPr lang="en-US" dirty="0">
                <a:latin typeface="Aptos Narrow"/>
              </a:rPr>
              <a:t>Early Animation</a:t>
            </a:r>
            <a:br>
              <a:rPr lang="en-US" dirty="0">
                <a:latin typeface="Aptos Narrow"/>
              </a:rPr>
            </a:br>
            <a:r>
              <a:rPr lang="en-US" dirty="0">
                <a:latin typeface="Aptos Narrow"/>
              </a:rPr>
              <a:t>Workshop</a:t>
            </a:r>
            <a:endParaRPr lang="en-US" dirty="0"/>
          </a:p>
        </p:txBody>
      </p:sp>
      <p:sp>
        <p:nvSpPr>
          <p:cNvPr id="3" name="Subtitle 2">
            <a:extLst>
              <a:ext uri="{FF2B5EF4-FFF2-40B4-BE49-F238E27FC236}">
                <a16:creationId xmlns:a16="http://schemas.microsoft.com/office/drawing/2014/main" id="{79F7E299-1E0C-ED8B-6E8F-A367B9DB0FBF}"/>
              </a:ext>
            </a:extLst>
          </p:cNvPr>
          <p:cNvSpPr>
            <a:spLocks noGrp="1"/>
          </p:cNvSpPr>
          <p:nvPr>
            <p:ph type="subTitle" idx="1"/>
          </p:nvPr>
        </p:nvSpPr>
        <p:spPr/>
        <p:txBody>
          <a:bodyPr vert="horz" lIns="91440" tIns="45720" rIns="91440" bIns="45720" rtlCol="0" anchor="t">
            <a:normAutofit/>
          </a:bodyPr>
          <a:lstStyle/>
          <a:p>
            <a:r>
              <a:rPr lang="en-US" dirty="0"/>
              <a:t>Michelle Brown, Feb 2025</a:t>
            </a:r>
          </a:p>
        </p:txBody>
      </p:sp>
      <p:pic>
        <p:nvPicPr>
          <p:cNvPr id="6" name="Grafik 7" descr="A person holding a basketball&#10;&#10;AI-generated content may be incorrect.">
            <a:extLst>
              <a:ext uri="{FF2B5EF4-FFF2-40B4-BE49-F238E27FC236}">
                <a16:creationId xmlns:a16="http://schemas.microsoft.com/office/drawing/2014/main" id="{01AAA1C1-C9B8-558E-81DB-EA79360201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2577" y="712179"/>
            <a:ext cx="5152472" cy="5272368"/>
          </a:xfrm>
          <a:prstGeom prst="rect">
            <a:avLst/>
          </a:prstGeom>
        </p:spPr>
      </p:pic>
    </p:spTree>
    <p:extLst>
      <p:ext uri="{BB962C8B-B14F-4D97-AF65-F5344CB8AC3E}">
        <p14:creationId xmlns:p14="http://schemas.microsoft.com/office/powerpoint/2010/main" val="143945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ED424-473B-FB3B-92D8-9B15BC27C307}"/>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CD1E773C-3F08-FBDF-6C40-1ACC78008B5C}"/>
              </a:ext>
            </a:extLst>
          </p:cNvPr>
          <p:cNvSpPr>
            <a:spLocks noGrp="1"/>
          </p:cNvSpPr>
          <p:nvPr>
            <p:ph sz="half" idx="1"/>
          </p:nvPr>
        </p:nvSpPr>
        <p:spPr>
          <a:xfrm>
            <a:off x="838200" y="2246312"/>
            <a:ext cx="4530725" cy="3121026"/>
          </a:xfrm>
        </p:spPr>
        <p:txBody>
          <a:bodyPr>
            <a:normAutofit/>
          </a:bodyPr>
          <a:lstStyle/>
          <a:p>
            <a:pPr fontAlgn="base">
              <a:spcBef>
                <a:spcPct val="0"/>
              </a:spcBef>
              <a:spcAft>
                <a:spcPts val="600"/>
              </a:spcAft>
            </a:pPr>
            <a:r>
              <a:rPr kumimoji="0" lang="en-US" altLang="en-US" sz="2800" b="0" i="0" u="none" strike="noStrike" cap="none" normalizeH="0" baseline="0" dirty="0">
                <a:ln>
                  <a:noFill/>
                </a:ln>
                <a:effectLst/>
              </a:rPr>
              <a:t>How to create a new document</a:t>
            </a:r>
          </a:p>
          <a:p>
            <a:pPr fontAlgn="base">
              <a:spcBef>
                <a:spcPct val="0"/>
              </a:spcBef>
              <a:spcAft>
                <a:spcPts val="600"/>
              </a:spcAft>
            </a:pPr>
            <a:r>
              <a:rPr kumimoji="0" lang="en-US" altLang="en-US" sz="2800" b="0" i="0" u="none" strike="noStrike" cap="none" normalizeH="0" baseline="0" dirty="0">
                <a:ln>
                  <a:noFill/>
                </a:ln>
                <a:effectLst/>
              </a:rPr>
              <a:t>Understanding resolution and dimension for animation</a:t>
            </a:r>
          </a:p>
          <a:p>
            <a:pPr fontAlgn="base">
              <a:spcBef>
                <a:spcPct val="0"/>
              </a:spcBef>
              <a:spcAft>
                <a:spcPts val="600"/>
              </a:spcAft>
            </a:pPr>
            <a:r>
              <a:rPr kumimoji="0" lang="en-US" altLang="en-US" sz="2800" b="0" i="0" u="none" strike="noStrike" cap="none" normalizeH="0" baseline="0" dirty="0">
                <a:ln>
                  <a:noFill/>
                </a:ln>
                <a:effectLst/>
              </a:rPr>
              <a:t>Saving your project correctly</a:t>
            </a:r>
          </a:p>
        </p:txBody>
      </p:sp>
      <p:sp>
        <p:nvSpPr>
          <p:cNvPr id="7" name="Title 6">
            <a:extLst>
              <a:ext uri="{FF2B5EF4-FFF2-40B4-BE49-F238E27FC236}">
                <a16:creationId xmlns:a16="http://schemas.microsoft.com/office/drawing/2014/main" id="{70EA6C33-B9A1-2E06-CD60-D1036A485644}"/>
              </a:ext>
            </a:extLst>
          </p:cNvPr>
          <p:cNvSpPr>
            <a:spLocks noGrp="1"/>
          </p:cNvSpPr>
          <p:nvPr>
            <p:ph type="title"/>
          </p:nvPr>
        </p:nvSpPr>
        <p:spPr>
          <a:xfrm>
            <a:off x="838201" y="515938"/>
            <a:ext cx="5241935" cy="1341438"/>
          </a:xfrm>
        </p:spPr>
        <p:txBody>
          <a:bodyPr/>
          <a:lstStyle/>
          <a:p>
            <a:r>
              <a:rPr lang="en-US" dirty="0"/>
              <a:t>Creating a New Project</a:t>
            </a:r>
            <a:endParaRPr lang="en-AU" dirty="0"/>
          </a:p>
        </p:txBody>
      </p:sp>
      <p:sp>
        <p:nvSpPr>
          <p:cNvPr id="8" name="Title 8">
            <a:extLst>
              <a:ext uri="{FF2B5EF4-FFF2-40B4-BE49-F238E27FC236}">
                <a16:creationId xmlns:a16="http://schemas.microsoft.com/office/drawing/2014/main" id="{8EB13EF0-8761-C648-7CB1-0CE186C2D949}"/>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3" name="Inhaltsplatzhalter 2" descr="Ein Bild, das Text, Software, Screenshot, Multimedia-Software enthält.&#10;&#10;Automatisch generierte Beschreibung">
            <a:extLst>
              <a:ext uri="{FF2B5EF4-FFF2-40B4-BE49-F238E27FC236}">
                <a16:creationId xmlns:a16="http://schemas.microsoft.com/office/drawing/2014/main" id="{D4F0098F-4993-1B2A-1A5E-7F55C31C00B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2891" y="1916672"/>
            <a:ext cx="6019800" cy="3774958"/>
          </a:xfrm>
        </p:spPr>
      </p:pic>
    </p:spTree>
    <p:extLst>
      <p:ext uri="{BB962C8B-B14F-4D97-AF65-F5344CB8AC3E}">
        <p14:creationId xmlns:p14="http://schemas.microsoft.com/office/powerpoint/2010/main" val="3700577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7490AA-8F06-A45F-BD8B-3FFAD5CB9E28}"/>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A8D8FA92-5956-894D-4BE2-1EFE99CBBC6D}"/>
              </a:ext>
            </a:extLst>
          </p:cNvPr>
          <p:cNvSpPr>
            <a:spLocks noGrp="1"/>
          </p:cNvSpPr>
          <p:nvPr>
            <p:ph sz="half" idx="1"/>
          </p:nvPr>
        </p:nvSpPr>
        <p:spPr>
          <a:xfrm>
            <a:off x="623887" y="1714500"/>
            <a:ext cx="5181600" cy="4351338"/>
          </a:xfrm>
        </p:spPr>
        <p:txBody>
          <a:bodyPr>
            <a:normAutofit/>
          </a:bodyPr>
          <a:lstStyle/>
          <a:p>
            <a:pPr fontAlgn="base">
              <a:spcBef>
                <a:spcPct val="0"/>
              </a:spcBef>
              <a:spcAft>
                <a:spcPts val="600"/>
              </a:spcAft>
            </a:pPr>
            <a:r>
              <a:rPr kumimoji="0" lang="en-US" altLang="en-US" sz="2800" b="0" i="0" u="none" strike="noStrike" cap="none" normalizeH="0" baseline="0">
                <a:ln>
                  <a:noFill/>
                </a:ln>
                <a:effectLst/>
              </a:rPr>
              <a:t>What are layers and why they are important</a:t>
            </a:r>
          </a:p>
          <a:p>
            <a:pPr fontAlgn="base">
              <a:spcBef>
                <a:spcPct val="0"/>
              </a:spcBef>
              <a:spcAft>
                <a:spcPts val="600"/>
              </a:spcAft>
            </a:pPr>
            <a:r>
              <a:rPr kumimoji="0" lang="en-US" altLang="en-US" sz="2800" b="0" i="0" u="none" strike="noStrike" cap="none" normalizeH="0" baseline="0">
                <a:ln>
                  <a:noFill/>
                </a:ln>
                <a:effectLst/>
              </a:rPr>
              <a:t>Creating, organizing, and managing layers</a:t>
            </a:r>
          </a:p>
          <a:p>
            <a:pPr fontAlgn="base">
              <a:spcBef>
                <a:spcPct val="0"/>
              </a:spcBef>
              <a:spcAft>
                <a:spcPts val="600"/>
              </a:spcAft>
            </a:pPr>
            <a:r>
              <a:rPr kumimoji="0" lang="en-US" altLang="en-US" sz="2800" b="0" i="0" u="none" strike="noStrike" cap="none" normalizeH="0" baseline="0">
                <a:ln>
                  <a:noFill/>
                </a:ln>
                <a:effectLst/>
              </a:rPr>
              <a:t>Layers in the context of animation</a:t>
            </a:r>
            <a:endParaRPr kumimoji="0" lang="en-US" altLang="en-US" sz="2800" b="0" i="0" u="none" strike="noStrike" cap="none" normalizeH="0" baseline="0" dirty="0">
              <a:ln>
                <a:noFill/>
              </a:ln>
              <a:effectLst/>
            </a:endParaRPr>
          </a:p>
        </p:txBody>
      </p:sp>
      <p:sp>
        <p:nvSpPr>
          <p:cNvPr id="7" name="Title 6">
            <a:extLst>
              <a:ext uri="{FF2B5EF4-FFF2-40B4-BE49-F238E27FC236}">
                <a16:creationId xmlns:a16="http://schemas.microsoft.com/office/drawing/2014/main" id="{847F9440-E328-C9A5-5964-1E703304F435}"/>
              </a:ext>
            </a:extLst>
          </p:cNvPr>
          <p:cNvSpPr>
            <a:spLocks noGrp="1"/>
          </p:cNvSpPr>
          <p:nvPr>
            <p:ph type="title"/>
          </p:nvPr>
        </p:nvSpPr>
        <p:spPr>
          <a:xfrm>
            <a:off x="623889" y="627063"/>
            <a:ext cx="5630872" cy="809626"/>
          </a:xfrm>
        </p:spPr>
        <p:txBody>
          <a:bodyPr/>
          <a:lstStyle/>
          <a:p>
            <a:r>
              <a:rPr lang="en-US"/>
              <a:t>Introduction to Layers</a:t>
            </a:r>
            <a:endParaRPr lang="en-AU" dirty="0"/>
          </a:p>
        </p:txBody>
      </p:sp>
      <p:pic>
        <p:nvPicPr>
          <p:cNvPr id="3" name="Inhaltsplatzhalter 2">
            <a:extLst>
              <a:ext uri="{FF2B5EF4-FFF2-40B4-BE49-F238E27FC236}">
                <a16:creationId xmlns:a16="http://schemas.microsoft.com/office/drawing/2014/main" id="{0B70A02D-22DE-0207-2DA9-9DB00E742AB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32979" y="130175"/>
            <a:ext cx="3130550" cy="6597650"/>
          </a:xfrm>
        </p:spPr>
      </p:pic>
    </p:spTree>
    <p:extLst>
      <p:ext uri="{BB962C8B-B14F-4D97-AF65-F5344CB8AC3E}">
        <p14:creationId xmlns:p14="http://schemas.microsoft.com/office/powerpoint/2010/main" val="3737417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FB88FE-64AE-8C00-6657-0415F986820B}"/>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20B9E449-11AB-AEEA-76B3-307EE1118A90}"/>
              </a:ext>
            </a:extLst>
          </p:cNvPr>
          <p:cNvSpPr>
            <a:spLocks noGrp="1"/>
          </p:cNvSpPr>
          <p:nvPr>
            <p:ph sz="half" idx="1"/>
          </p:nvPr>
        </p:nvSpPr>
        <p:spPr>
          <a:xfrm>
            <a:off x="838200" y="1714500"/>
            <a:ext cx="4483100" cy="4343401"/>
          </a:xfrm>
        </p:spPr>
        <p:txBody>
          <a:bodyPr>
            <a:normAutofit lnSpcReduction="10000"/>
          </a:bodyPr>
          <a:lstStyle/>
          <a:p>
            <a:pPr fontAlgn="base">
              <a:spcBef>
                <a:spcPct val="0"/>
              </a:spcBef>
              <a:spcAft>
                <a:spcPts val="600"/>
              </a:spcAft>
            </a:pPr>
            <a:r>
              <a:rPr kumimoji="0" lang="en-US" altLang="en-US" sz="2800" b="0" i="0" u="none" strike="noStrike" cap="none" normalizeH="0" baseline="0" dirty="0">
                <a:ln>
                  <a:noFill/>
                </a:ln>
                <a:effectLst/>
              </a:rPr>
              <a:t>What is frame-by-frame animation?</a:t>
            </a:r>
          </a:p>
          <a:p>
            <a:pPr fontAlgn="base">
              <a:spcBef>
                <a:spcPct val="0"/>
              </a:spcBef>
              <a:spcAft>
                <a:spcPts val="600"/>
              </a:spcAft>
            </a:pPr>
            <a:r>
              <a:rPr kumimoji="0" lang="en-US" altLang="en-US" sz="2800" b="0" i="0" u="none" strike="noStrike" cap="none" normalizeH="0" baseline="0" dirty="0">
                <a:ln>
                  <a:noFill/>
                </a:ln>
                <a:effectLst/>
              </a:rPr>
              <a:t>Understanding keyframes and timelines</a:t>
            </a:r>
          </a:p>
          <a:p>
            <a:pPr fontAlgn="base">
              <a:spcBef>
                <a:spcPct val="0"/>
              </a:spcBef>
              <a:spcAft>
                <a:spcPts val="600"/>
              </a:spcAft>
            </a:pPr>
            <a:r>
              <a:rPr kumimoji="0" lang="en-US" altLang="en-US" sz="2800" b="0" i="0" u="none" strike="noStrike" cap="none" normalizeH="0" baseline="0" dirty="0">
                <a:ln>
                  <a:noFill/>
                </a:ln>
                <a:effectLst/>
              </a:rPr>
              <a:t>Frame rate basics</a:t>
            </a:r>
          </a:p>
          <a:p>
            <a:pPr fontAlgn="base">
              <a:spcBef>
                <a:spcPct val="0"/>
              </a:spcBef>
              <a:spcAft>
                <a:spcPts val="600"/>
              </a:spcAft>
            </a:pPr>
            <a:r>
              <a:rPr kumimoji="0" lang="en-US" altLang="en-US" sz="2800" b="0" i="0" u="none" strike="noStrike" cap="none" normalizeH="0" baseline="0" dirty="0">
                <a:ln>
                  <a:noFill/>
                </a:ln>
                <a:effectLst/>
              </a:rPr>
              <a:t>Adding images to the timeline</a:t>
            </a:r>
          </a:p>
          <a:p>
            <a:pPr fontAlgn="base">
              <a:spcBef>
                <a:spcPct val="0"/>
              </a:spcBef>
              <a:spcAft>
                <a:spcPts val="600"/>
              </a:spcAft>
            </a:pPr>
            <a:r>
              <a:rPr kumimoji="0" lang="en-US" altLang="en-US" sz="2800" b="0" i="0" u="none" strike="noStrike" cap="none" normalizeH="0" baseline="0" dirty="0">
                <a:ln>
                  <a:noFill/>
                </a:ln>
                <a:effectLst/>
              </a:rPr>
              <a:t>Creating and editing frames</a:t>
            </a:r>
          </a:p>
          <a:p>
            <a:pPr fontAlgn="base">
              <a:spcBef>
                <a:spcPct val="0"/>
              </a:spcBef>
              <a:spcAft>
                <a:spcPts val="600"/>
              </a:spcAft>
            </a:pPr>
            <a:r>
              <a:rPr kumimoji="0" lang="en-US" altLang="en-US" sz="2800" b="0" i="0" u="none" strike="noStrike" cap="none" normalizeH="0" baseline="0" dirty="0">
                <a:ln>
                  <a:noFill/>
                </a:ln>
                <a:effectLst/>
              </a:rPr>
              <a:t>Previewing your animation</a:t>
            </a:r>
          </a:p>
          <a:p>
            <a:pPr fontAlgn="base">
              <a:spcBef>
                <a:spcPct val="0"/>
              </a:spcBef>
              <a:spcAft>
                <a:spcPts val="600"/>
              </a:spcAft>
            </a:pPr>
            <a:endParaRPr kumimoji="0" lang="en-US" altLang="en-US" sz="2800" b="0" i="0" u="none" strike="noStrike" cap="none" normalizeH="0" baseline="0" dirty="0">
              <a:ln>
                <a:noFill/>
              </a:ln>
              <a:effectLst/>
            </a:endParaRPr>
          </a:p>
        </p:txBody>
      </p:sp>
      <p:sp>
        <p:nvSpPr>
          <p:cNvPr id="7" name="Title 6">
            <a:extLst>
              <a:ext uri="{FF2B5EF4-FFF2-40B4-BE49-F238E27FC236}">
                <a16:creationId xmlns:a16="http://schemas.microsoft.com/office/drawing/2014/main" id="{6EA5026D-3FCC-58BD-C828-D325239D58FA}"/>
              </a:ext>
            </a:extLst>
          </p:cNvPr>
          <p:cNvSpPr>
            <a:spLocks noGrp="1"/>
          </p:cNvSpPr>
          <p:nvPr>
            <p:ph type="title"/>
          </p:nvPr>
        </p:nvSpPr>
        <p:spPr>
          <a:xfrm>
            <a:off x="838201" y="515938"/>
            <a:ext cx="8186747" cy="801688"/>
          </a:xfrm>
        </p:spPr>
        <p:txBody>
          <a:bodyPr/>
          <a:lstStyle/>
          <a:p>
            <a:r>
              <a:rPr lang="en-US" dirty="0"/>
              <a:t>Frame-by-Frame Animation Basics</a:t>
            </a:r>
            <a:endParaRPr lang="en-AU" dirty="0"/>
          </a:p>
        </p:txBody>
      </p:sp>
      <p:sp>
        <p:nvSpPr>
          <p:cNvPr id="8" name="Title 8">
            <a:extLst>
              <a:ext uri="{FF2B5EF4-FFF2-40B4-BE49-F238E27FC236}">
                <a16:creationId xmlns:a16="http://schemas.microsoft.com/office/drawing/2014/main" id="{95D46C63-89BB-DE09-313B-1C19834C995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4" name="Picture 3">
            <a:extLst>
              <a:ext uri="{FF2B5EF4-FFF2-40B4-BE49-F238E27FC236}">
                <a16:creationId xmlns:a16="http://schemas.microsoft.com/office/drawing/2014/main" id="{699467E6-1328-C35B-2BC0-D9EC3D888B5B}"/>
              </a:ext>
            </a:extLst>
          </p:cNvPr>
          <p:cNvPicPr>
            <a:picLocks noChangeAspect="1"/>
          </p:cNvPicPr>
          <p:nvPr/>
        </p:nvPicPr>
        <p:blipFill>
          <a:blip r:embed="rId3"/>
          <a:stretch>
            <a:fillRect/>
          </a:stretch>
        </p:blipFill>
        <p:spPr>
          <a:xfrm>
            <a:off x="5572125" y="1690688"/>
            <a:ext cx="5937250" cy="3817692"/>
          </a:xfrm>
          <a:prstGeom prst="rect">
            <a:avLst/>
          </a:prstGeom>
        </p:spPr>
      </p:pic>
    </p:spTree>
    <p:extLst>
      <p:ext uri="{BB962C8B-B14F-4D97-AF65-F5344CB8AC3E}">
        <p14:creationId xmlns:p14="http://schemas.microsoft.com/office/powerpoint/2010/main" val="975362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6801D0-FC09-AF4C-5DD0-022A0B321732}"/>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C5136FFD-99C1-7F51-8862-BBB10EE4D0B5}"/>
              </a:ext>
            </a:extLst>
          </p:cNvPr>
          <p:cNvSpPr>
            <a:spLocks noGrp="1"/>
          </p:cNvSpPr>
          <p:nvPr>
            <p:ph sz="half" idx="1"/>
          </p:nvPr>
        </p:nvSpPr>
        <p:spPr>
          <a:xfrm>
            <a:off x="838200" y="1833562"/>
            <a:ext cx="4213225" cy="4343401"/>
          </a:xfrm>
        </p:spPr>
        <p:txBody>
          <a:bodyPr vert="horz" lIns="91440" tIns="45720" rIns="91440" bIns="45720" rtlCol="0" anchor="t">
            <a:normAutofit/>
          </a:bodyPr>
          <a:lstStyle/>
          <a:p>
            <a:pPr fontAlgn="base">
              <a:spcBef>
                <a:spcPct val="0"/>
              </a:spcBef>
              <a:spcAft>
                <a:spcPts val="600"/>
              </a:spcAft>
            </a:pPr>
            <a:r>
              <a:rPr kumimoji="0" lang="en-US" altLang="en-US" sz="2800" b="0" i="0" u="none" strike="noStrike" cap="none" normalizeH="0" baseline="0" dirty="0">
                <a:ln>
                  <a:noFill/>
                </a:ln>
                <a:effectLst/>
              </a:rPr>
              <a:t>Importing images into Photoshop</a:t>
            </a:r>
          </a:p>
          <a:p>
            <a:pPr fontAlgn="base">
              <a:spcBef>
                <a:spcPct val="0"/>
              </a:spcBef>
              <a:spcAft>
                <a:spcPts val="600"/>
              </a:spcAft>
            </a:pPr>
            <a:r>
              <a:rPr kumimoji="0" lang="en-US" altLang="en-US" sz="2800" b="0" i="0" u="none" strike="noStrike" cap="none" normalizeH="0" baseline="0" dirty="0">
                <a:ln>
                  <a:noFill/>
                </a:ln>
                <a:effectLst/>
              </a:rPr>
              <a:t>Adjusting image size and resolution</a:t>
            </a:r>
          </a:p>
          <a:p>
            <a:pPr>
              <a:spcBef>
                <a:spcPct val="0"/>
              </a:spcBef>
              <a:spcAft>
                <a:spcPts val="600"/>
              </a:spcAft>
            </a:pPr>
            <a:r>
              <a:rPr lang="en-US" altLang="en-US" dirty="0"/>
              <a:t>Removing backgrounds</a:t>
            </a:r>
          </a:p>
          <a:p>
            <a:pPr>
              <a:spcBef>
                <a:spcPct val="0"/>
              </a:spcBef>
              <a:spcAft>
                <a:spcPts val="600"/>
              </a:spcAft>
            </a:pPr>
            <a:r>
              <a:rPr lang="en-US" altLang="en-US" dirty="0"/>
              <a:t>Separating areas</a:t>
            </a:r>
          </a:p>
          <a:p>
            <a:pPr fontAlgn="base">
              <a:spcBef>
                <a:spcPct val="0"/>
              </a:spcBef>
              <a:spcAft>
                <a:spcPts val="600"/>
              </a:spcAft>
            </a:pPr>
            <a:r>
              <a:rPr kumimoji="0" lang="en-US" altLang="en-US" sz="2800" b="0" i="0" u="none" strike="noStrike" cap="none" normalizeH="0" baseline="0" dirty="0">
                <a:ln>
                  <a:noFill/>
                </a:ln>
                <a:effectLst/>
              </a:rPr>
              <a:t>Preparing your layers for animation</a:t>
            </a:r>
          </a:p>
        </p:txBody>
      </p:sp>
      <p:sp>
        <p:nvSpPr>
          <p:cNvPr id="7" name="Title 6">
            <a:extLst>
              <a:ext uri="{FF2B5EF4-FFF2-40B4-BE49-F238E27FC236}">
                <a16:creationId xmlns:a16="http://schemas.microsoft.com/office/drawing/2014/main" id="{1785F18F-58C7-9A26-D91D-1A32FD14D92A}"/>
              </a:ext>
            </a:extLst>
          </p:cNvPr>
          <p:cNvSpPr>
            <a:spLocks noGrp="1"/>
          </p:cNvSpPr>
          <p:nvPr>
            <p:ph type="title"/>
          </p:nvPr>
        </p:nvSpPr>
        <p:spPr>
          <a:xfrm>
            <a:off x="838201" y="515938"/>
            <a:ext cx="5567372" cy="769938"/>
          </a:xfrm>
        </p:spPr>
        <p:txBody>
          <a:bodyPr/>
          <a:lstStyle/>
          <a:p>
            <a:r>
              <a:rPr lang="en-US" dirty="0"/>
              <a:t>Preparing Your Images</a:t>
            </a:r>
            <a:endParaRPr lang="en-AU" dirty="0"/>
          </a:p>
        </p:txBody>
      </p:sp>
      <p:sp>
        <p:nvSpPr>
          <p:cNvPr id="8" name="Title 8">
            <a:extLst>
              <a:ext uri="{FF2B5EF4-FFF2-40B4-BE49-F238E27FC236}">
                <a16:creationId xmlns:a16="http://schemas.microsoft.com/office/drawing/2014/main" id="{DE08740F-9A1B-E3C2-C6E4-8002274DAD0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4" name="Picture 3">
            <a:extLst>
              <a:ext uri="{FF2B5EF4-FFF2-40B4-BE49-F238E27FC236}">
                <a16:creationId xmlns:a16="http://schemas.microsoft.com/office/drawing/2014/main" id="{1151DBBE-E7F7-9B9A-6575-E81BED444F68}"/>
              </a:ext>
            </a:extLst>
          </p:cNvPr>
          <p:cNvPicPr>
            <a:picLocks noChangeAspect="1"/>
          </p:cNvPicPr>
          <p:nvPr/>
        </p:nvPicPr>
        <p:blipFill>
          <a:blip r:embed="rId3"/>
          <a:stretch>
            <a:fillRect/>
          </a:stretch>
        </p:blipFill>
        <p:spPr>
          <a:xfrm>
            <a:off x="5337174" y="1712119"/>
            <a:ext cx="6163588" cy="4109059"/>
          </a:xfrm>
          <a:prstGeom prst="rect">
            <a:avLst/>
          </a:prstGeom>
        </p:spPr>
      </p:pic>
    </p:spTree>
    <p:extLst>
      <p:ext uri="{BB962C8B-B14F-4D97-AF65-F5344CB8AC3E}">
        <p14:creationId xmlns:p14="http://schemas.microsoft.com/office/powerpoint/2010/main" val="926958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17A46D-6B91-9F52-E3A6-D4C55AFD59D8}"/>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D895E0AA-4F1A-E792-CE66-2E51F245F147}"/>
              </a:ext>
            </a:extLst>
          </p:cNvPr>
          <p:cNvSpPr>
            <a:spLocks noGrp="1"/>
          </p:cNvSpPr>
          <p:nvPr>
            <p:ph sz="half" idx="1"/>
          </p:nvPr>
        </p:nvSpPr>
        <p:spPr>
          <a:xfrm>
            <a:off x="838200" y="1833562"/>
            <a:ext cx="3863975" cy="4327526"/>
          </a:xfrm>
        </p:spPr>
        <p:txBody>
          <a:bodyPr>
            <a:normAutofit/>
          </a:bodyPr>
          <a:lstStyle/>
          <a:p>
            <a:pPr fontAlgn="base">
              <a:spcBef>
                <a:spcPct val="0"/>
              </a:spcBef>
              <a:spcAft>
                <a:spcPts val="600"/>
              </a:spcAft>
            </a:pPr>
            <a:r>
              <a:rPr kumimoji="0" lang="en-US" altLang="en-US" sz="2800" b="0" i="0" u="none" strike="noStrike" cap="none" normalizeH="0" baseline="0" dirty="0">
                <a:ln>
                  <a:noFill/>
                </a:ln>
                <a:effectLst/>
              </a:rPr>
              <a:t>Export options for animations</a:t>
            </a:r>
          </a:p>
          <a:p>
            <a:pPr fontAlgn="base">
              <a:spcBef>
                <a:spcPct val="0"/>
              </a:spcBef>
              <a:spcAft>
                <a:spcPts val="600"/>
              </a:spcAft>
            </a:pPr>
            <a:r>
              <a:rPr kumimoji="0" lang="en-US" altLang="en-US" sz="2800" b="0" i="0" u="none" strike="noStrike" cap="none" normalizeH="0" baseline="0" dirty="0">
                <a:ln>
                  <a:noFill/>
                </a:ln>
                <a:effectLst/>
              </a:rPr>
              <a:t>GIF vs. video formats</a:t>
            </a:r>
          </a:p>
        </p:txBody>
      </p:sp>
      <p:sp>
        <p:nvSpPr>
          <p:cNvPr id="7" name="Title 6">
            <a:extLst>
              <a:ext uri="{FF2B5EF4-FFF2-40B4-BE49-F238E27FC236}">
                <a16:creationId xmlns:a16="http://schemas.microsoft.com/office/drawing/2014/main" id="{D6E43766-FC0A-69F5-508D-720000BF33B6}"/>
              </a:ext>
            </a:extLst>
          </p:cNvPr>
          <p:cNvSpPr>
            <a:spLocks noGrp="1"/>
          </p:cNvSpPr>
          <p:nvPr>
            <p:ph type="title"/>
          </p:nvPr>
        </p:nvSpPr>
        <p:spPr>
          <a:xfrm>
            <a:off x="838201" y="515938"/>
            <a:ext cx="6091247" cy="801688"/>
          </a:xfrm>
        </p:spPr>
        <p:txBody>
          <a:bodyPr/>
          <a:lstStyle/>
          <a:p>
            <a:r>
              <a:rPr lang="en-US" dirty="0"/>
              <a:t>Exporting Your Animation</a:t>
            </a:r>
            <a:endParaRPr lang="en-AU" dirty="0"/>
          </a:p>
        </p:txBody>
      </p:sp>
      <p:sp>
        <p:nvSpPr>
          <p:cNvPr id="8" name="Title 8">
            <a:extLst>
              <a:ext uri="{FF2B5EF4-FFF2-40B4-BE49-F238E27FC236}">
                <a16:creationId xmlns:a16="http://schemas.microsoft.com/office/drawing/2014/main" id="{CF869248-A33C-2BC3-6762-9194E03D9E5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3" name="Inhaltsplatzhalter 2" descr="Ein Bild, das Text, Computer, Screenshot, Multimedia-Software enthält.&#10;&#10;Automatisch generierte Beschreibung">
            <a:extLst>
              <a:ext uri="{FF2B5EF4-FFF2-40B4-BE49-F238E27FC236}">
                <a16:creationId xmlns:a16="http://schemas.microsoft.com/office/drawing/2014/main" id="{95848193-080F-24EC-7493-42100EC4A2E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18610" y="1713077"/>
            <a:ext cx="5591175" cy="4117320"/>
          </a:xfrm>
        </p:spPr>
      </p:pic>
    </p:spTree>
    <p:extLst>
      <p:ext uri="{BB962C8B-B14F-4D97-AF65-F5344CB8AC3E}">
        <p14:creationId xmlns:p14="http://schemas.microsoft.com/office/powerpoint/2010/main" val="1574762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a:xfrm>
            <a:off x="838200" y="2293937"/>
            <a:ext cx="5221287" cy="2882901"/>
          </a:xfrm>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Step-by-Step Guide to Creating Animations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Selecting Images from SLQ Collection</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Photoshop Demonstration: Creating Frames</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a:xfrm>
            <a:off x="838201" y="539750"/>
            <a:ext cx="5043497" cy="1349375"/>
          </a:xfrm>
        </p:spPr>
        <p:txBody>
          <a:bodyPr/>
          <a:lstStyle/>
          <a:p>
            <a:r>
              <a:rPr lang="en-US" dirty="0"/>
              <a:t>Creating Zoetrope Animations</a:t>
            </a:r>
            <a:endParaRPr lang="en-AU" dirty="0"/>
          </a:p>
        </p:txBody>
      </p:sp>
      <p:pic>
        <p:nvPicPr>
          <p:cNvPr id="5" name="Inhaltsplatzhalter 4" descr="Ein Bild, das Text, Sport, Ball, Basketball enthält.&#10;&#10;Automatisch generierte Beschreibung">
            <a:extLst>
              <a:ext uri="{FF2B5EF4-FFF2-40B4-BE49-F238E27FC236}">
                <a16:creationId xmlns:a16="http://schemas.microsoft.com/office/drawing/2014/main" id="{150EB6D8-3E3A-C8D5-C9D3-A4195C609D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175" y="539750"/>
            <a:ext cx="3801427" cy="5172010"/>
          </a:xfrm>
        </p:spPr>
      </p:pic>
      <p:sp>
        <p:nvSpPr>
          <p:cNvPr id="4" name="Textfeld 3">
            <a:extLst>
              <a:ext uri="{FF2B5EF4-FFF2-40B4-BE49-F238E27FC236}">
                <a16:creationId xmlns:a16="http://schemas.microsoft.com/office/drawing/2014/main" id="{C6E1EB54-ECF6-BD6B-E784-E63C5E2B901D}"/>
              </a:ext>
            </a:extLst>
          </p:cNvPr>
          <p:cNvSpPr txBox="1"/>
          <p:nvPr/>
        </p:nvSpPr>
        <p:spPr>
          <a:xfrm>
            <a:off x="6502400" y="5895945"/>
            <a:ext cx="3397250" cy="215444"/>
          </a:xfrm>
          <a:prstGeom prst="rect">
            <a:avLst/>
          </a:prstGeom>
          <a:noFill/>
        </p:spPr>
        <p:txBody>
          <a:bodyPr wrap="square">
            <a:spAutoFit/>
          </a:bodyPr>
          <a:lstStyle/>
          <a:p>
            <a:pPr algn="r"/>
            <a:r>
              <a:rPr lang="en-US" sz="800" b="1" dirty="0"/>
              <a:t>Illustrated front cover from The Queenslander, October 15, 1936</a:t>
            </a:r>
          </a:p>
        </p:txBody>
      </p:sp>
    </p:spTree>
    <p:extLst>
      <p:ext uri="{BB962C8B-B14F-4D97-AF65-F5344CB8AC3E}">
        <p14:creationId xmlns:p14="http://schemas.microsoft.com/office/powerpoint/2010/main" val="3820011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490F0D-8EE1-1DB9-03B1-73A3EECECDC5}"/>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59706978-3947-41D7-121F-C8425B9B4B33}"/>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Planning your animation: Storyboarding and visualizing the motion.</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Editing each frame: Adding movement step-by-step.</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Previewing your animation and making adjustments.</a:t>
            </a:r>
          </a:p>
        </p:txBody>
      </p:sp>
      <p:sp>
        <p:nvSpPr>
          <p:cNvPr id="7" name="Title 6">
            <a:extLst>
              <a:ext uri="{FF2B5EF4-FFF2-40B4-BE49-F238E27FC236}">
                <a16:creationId xmlns:a16="http://schemas.microsoft.com/office/drawing/2014/main" id="{D69B8F91-F785-20C0-721B-6BC8CA897C7E}"/>
              </a:ext>
            </a:extLst>
          </p:cNvPr>
          <p:cNvSpPr>
            <a:spLocks noGrp="1"/>
          </p:cNvSpPr>
          <p:nvPr>
            <p:ph type="title"/>
          </p:nvPr>
        </p:nvSpPr>
        <p:spPr/>
        <p:txBody>
          <a:bodyPr/>
          <a:lstStyle/>
          <a:p>
            <a:r>
              <a:rPr lang="en-US" dirty="0"/>
              <a:t>Creating Your Animation Frames</a:t>
            </a:r>
            <a:endParaRPr lang="en-AU" dirty="0"/>
          </a:p>
        </p:txBody>
      </p:sp>
      <p:sp>
        <p:nvSpPr>
          <p:cNvPr id="8" name="Title 8">
            <a:extLst>
              <a:ext uri="{FF2B5EF4-FFF2-40B4-BE49-F238E27FC236}">
                <a16:creationId xmlns:a16="http://schemas.microsoft.com/office/drawing/2014/main" id="{04D03BA4-899E-F3E2-4771-95AB61970D9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
        <p:nvSpPr>
          <p:cNvPr id="4" name="Textfeld 3">
            <a:extLst>
              <a:ext uri="{FF2B5EF4-FFF2-40B4-BE49-F238E27FC236}">
                <a16:creationId xmlns:a16="http://schemas.microsoft.com/office/drawing/2014/main" id="{74B6507F-A466-77ED-94C0-B9F4E5D3ED29}"/>
              </a:ext>
            </a:extLst>
          </p:cNvPr>
          <p:cNvSpPr txBox="1"/>
          <p:nvPr/>
        </p:nvSpPr>
        <p:spPr>
          <a:xfrm>
            <a:off x="6096000" y="6657945"/>
            <a:ext cx="6096000" cy="200055"/>
          </a:xfrm>
          <a:prstGeom prst="rect">
            <a:avLst/>
          </a:prstGeom>
          <a:noFill/>
        </p:spPr>
        <p:txBody>
          <a:bodyPr wrap="square">
            <a:spAutoFit/>
          </a:bodyPr>
          <a:lstStyle/>
          <a:p>
            <a:pPr algn="r"/>
            <a:r>
              <a:rPr lang="en-US" sz="700" dirty="0">
                <a:solidFill>
                  <a:schemeClr val="bg1"/>
                </a:solidFill>
              </a:rPr>
              <a:t>rimstar.org - Share your project on rimstar.org - About - Privacy policy - © 2023 Steven Dufresne</a:t>
            </a:r>
            <a:endParaRPr lang="en-AU" sz="700" dirty="0">
              <a:solidFill>
                <a:schemeClr val="bg1"/>
              </a:solidFill>
            </a:endParaRPr>
          </a:p>
        </p:txBody>
      </p:sp>
      <p:graphicFrame>
        <p:nvGraphicFramePr>
          <p:cNvPr id="5" name="Objekt 4">
            <a:extLst>
              <a:ext uri="{FF2B5EF4-FFF2-40B4-BE49-F238E27FC236}">
                <a16:creationId xmlns:a16="http://schemas.microsoft.com/office/drawing/2014/main" id="{16EE89BB-0C3E-E563-3479-565E6B1C3982}"/>
              </a:ext>
            </a:extLst>
          </p:cNvPr>
          <p:cNvGraphicFramePr>
            <a:graphicFrameLocks noChangeAspect="1"/>
          </p:cNvGraphicFramePr>
          <p:nvPr/>
        </p:nvGraphicFramePr>
        <p:xfrm>
          <a:off x="0" y="5754029"/>
          <a:ext cx="12208051" cy="1103971"/>
        </p:xfrm>
        <a:graphic>
          <a:graphicData uri="http://schemas.openxmlformats.org/presentationml/2006/ole">
            <mc:AlternateContent xmlns:mc="http://schemas.openxmlformats.org/markup-compatibility/2006">
              <mc:Choice xmlns:v="urn:schemas-microsoft-com:vml" Requires="v">
                <p:oleObj name="Acrobat Document" r:id="rId3" imgW="29832123" imgH="2698423" progId="Acrobat.Document.DC">
                  <p:embed/>
                </p:oleObj>
              </mc:Choice>
              <mc:Fallback>
                <p:oleObj name="Acrobat Document" r:id="rId3" imgW="29832123" imgH="2698423" progId="Acrobat.Document.DC">
                  <p:embed/>
                  <p:pic>
                    <p:nvPicPr>
                      <p:cNvPr id="5" name="Objekt 4">
                        <a:extLst>
                          <a:ext uri="{FF2B5EF4-FFF2-40B4-BE49-F238E27FC236}">
                            <a16:creationId xmlns:a16="http://schemas.microsoft.com/office/drawing/2014/main" id="{16EE89BB-0C3E-E563-3479-565E6B1C3982}"/>
                          </a:ext>
                        </a:extLst>
                      </p:cNvPr>
                      <p:cNvPicPr/>
                      <p:nvPr/>
                    </p:nvPicPr>
                    <p:blipFill>
                      <a:blip r:embed="rId4"/>
                      <a:stretch>
                        <a:fillRect/>
                      </a:stretch>
                    </p:blipFill>
                    <p:spPr>
                      <a:xfrm>
                        <a:off x="0" y="5754029"/>
                        <a:ext cx="12208051" cy="1103971"/>
                      </a:xfrm>
                      <a:prstGeom prst="rect">
                        <a:avLst/>
                      </a:prstGeom>
                    </p:spPr>
                  </p:pic>
                </p:oleObj>
              </mc:Fallback>
            </mc:AlternateContent>
          </a:graphicData>
        </a:graphic>
      </p:graphicFrame>
    </p:spTree>
    <p:extLst>
      <p:ext uri="{BB962C8B-B14F-4D97-AF65-F5344CB8AC3E}">
        <p14:creationId xmlns:p14="http://schemas.microsoft.com/office/powerpoint/2010/main" val="2207160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Step-by-Step Guide to Creating Animations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Selecting Images from SLQ Collection</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Photoshop Demonstration: Creating Frames</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p:txBody>
          <a:bodyPr/>
          <a:lstStyle/>
          <a:p>
            <a:r>
              <a:rPr lang="en-US" dirty="0"/>
              <a:t>Creating </a:t>
            </a:r>
            <a:r>
              <a:rPr lang="en-AU" dirty="0"/>
              <a:t>Phenakistoscope</a:t>
            </a:r>
            <a:r>
              <a:rPr lang="en-US" dirty="0"/>
              <a:t> Animations</a:t>
            </a:r>
            <a:endParaRPr lang="en-AU" dirty="0"/>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9" name="Inhaltsplatzhalter 8">
            <a:extLst>
              <a:ext uri="{FF2B5EF4-FFF2-40B4-BE49-F238E27FC236}">
                <a16:creationId xmlns:a16="http://schemas.microsoft.com/office/drawing/2014/main" id="{47991EB4-4C5F-E19A-2A06-54CF51C2064F}"/>
              </a:ext>
            </a:extLst>
          </p:cNvPr>
          <p:cNvPicPr>
            <a:picLocks noGrp="1" noChangeAspect="1"/>
          </p:cNvPicPr>
          <p:nvPr>
            <p:ph sz="half" idx="2"/>
          </p:nvPr>
        </p:nvPicPr>
        <p:blipFill>
          <a:blip r:embed="rId3"/>
          <a:stretch>
            <a:fillRect/>
          </a:stretch>
        </p:blipFill>
        <p:spPr>
          <a:xfrm>
            <a:off x="6332034" y="1478543"/>
            <a:ext cx="4933950" cy="4597196"/>
          </a:xfrm>
        </p:spPr>
      </p:pic>
    </p:spTree>
    <p:extLst>
      <p:ext uri="{BB962C8B-B14F-4D97-AF65-F5344CB8AC3E}">
        <p14:creationId xmlns:p14="http://schemas.microsoft.com/office/powerpoint/2010/main" val="1091337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30E16F-F043-D8A8-2D06-B549BAEC8C95}"/>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8A3ED963-E549-6ACC-5C96-8B5543155789}"/>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Criteria for selecting suitable images.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Sources: SLQ collection, free online resources, or personal artworks.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Tips for choosing images that will create a smooth animation.</a:t>
            </a:r>
          </a:p>
        </p:txBody>
      </p:sp>
      <p:sp>
        <p:nvSpPr>
          <p:cNvPr id="7" name="Title 6">
            <a:extLst>
              <a:ext uri="{FF2B5EF4-FFF2-40B4-BE49-F238E27FC236}">
                <a16:creationId xmlns:a16="http://schemas.microsoft.com/office/drawing/2014/main" id="{BFC3BEB8-CD63-EDB9-E47F-29F8BB4A1806}"/>
              </a:ext>
            </a:extLst>
          </p:cNvPr>
          <p:cNvSpPr>
            <a:spLocks noGrp="1"/>
          </p:cNvSpPr>
          <p:nvPr>
            <p:ph type="title"/>
          </p:nvPr>
        </p:nvSpPr>
        <p:spPr/>
        <p:txBody>
          <a:bodyPr/>
          <a:lstStyle/>
          <a:p>
            <a:r>
              <a:rPr lang="en-US" dirty="0"/>
              <a:t>Selecting Images for Your Animation</a:t>
            </a:r>
            <a:endParaRPr lang="en-AU" dirty="0"/>
          </a:p>
        </p:txBody>
      </p:sp>
      <p:sp>
        <p:nvSpPr>
          <p:cNvPr id="8" name="Title 8">
            <a:extLst>
              <a:ext uri="{FF2B5EF4-FFF2-40B4-BE49-F238E27FC236}">
                <a16:creationId xmlns:a16="http://schemas.microsoft.com/office/drawing/2014/main" id="{EC2BD54F-1026-73F6-9F18-7B5A83551D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
        <p:nvSpPr>
          <p:cNvPr id="6" name="Textfeld 5">
            <a:extLst>
              <a:ext uri="{FF2B5EF4-FFF2-40B4-BE49-F238E27FC236}">
                <a16:creationId xmlns:a16="http://schemas.microsoft.com/office/drawing/2014/main" id="{121A43E9-708A-3D9D-849A-A0BEF5A3CE84}"/>
              </a:ext>
            </a:extLst>
          </p:cNvPr>
          <p:cNvSpPr txBox="1"/>
          <p:nvPr/>
        </p:nvSpPr>
        <p:spPr>
          <a:xfrm>
            <a:off x="6096000" y="6657945"/>
            <a:ext cx="6096000" cy="200055"/>
          </a:xfrm>
          <a:prstGeom prst="rect">
            <a:avLst/>
          </a:prstGeom>
          <a:noFill/>
        </p:spPr>
        <p:txBody>
          <a:bodyPr wrap="square">
            <a:spAutoFit/>
          </a:bodyPr>
          <a:lstStyle/>
          <a:p>
            <a:pPr algn="r"/>
            <a:r>
              <a:rPr lang="en-US" sz="700" dirty="0">
                <a:solidFill>
                  <a:schemeClr val="bg1"/>
                </a:solidFill>
              </a:rPr>
              <a:t>rimstar.org - Share your project on rimstar.org - About - Privacy policy - © 2023 Steven Dufresne</a:t>
            </a:r>
            <a:endParaRPr lang="en-AU" sz="700" dirty="0">
              <a:solidFill>
                <a:schemeClr val="bg1"/>
              </a:solidFill>
            </a:endParaRPr>
          </a:p>
        </p:txBody>
      </p:sp>
      <p:pic>
        <p:nvPicPr>
          <p:cNvPr id="9" name="Inhaltsplatzhalter 8" descr="Ein Bild, das Kreis, Uhr, Kunst, Darstellung enthält.&#10;&#10;Automatisch generierte Beschreibung">
            <a:extLst>
              <a:ext uri="{FF2B5EF4-FFF2-40B4-BE49-F238E27FC236}">
                <a16:creationId xmlns:a16="http://schemas.microsoft.com/office/drawing/2014/main" id="{B1E4840E-33F2-F8FF-9947-E60A3A05F2B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2034" y="1478543"/>
            <a:ext cx="4861932" cy="4861932"/>
          </a:xfrm>
        </p:spPr>
      </p:pic>
    </p:spTree>
    <p:extLst>
      <p:ext uri="{BB962C8B-B14F-4D97-AF65-F5344CB8AC3E}">
        <p14:creationId xmlns:p14="http://schemas.microsoft.com/office/powerpoint/2010/main" val="195262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30E16F-F043-D8A8-2D06-B549BAEC8C95}"/>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8A3ED963-E549-6ACC-5C96-8B5543155789}"/>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Criteria for selecting suitable images.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Sources: SLQ collection, free online resources, or personal artworks.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Tips for choosing images that will create a smooth animation.</a:t>
            </a:r>
          </a:p>
        </p:txBody>
      </p:sp>
      <p:sp>
        <p:nvSpPr>
          <p:cNvPr id="7" name="Title 6">
            <a:extLst>
              <a:ext uri="{FF2B5EF4-FFF2-40B4-BE49-F238E27FC236}">
                <a16:creationId xmlns:a16="http://schemas.microsoft.com/office/drawing/2014/main" id="{BFC3BEB8-CD63-EDB9-E47F-29F8BB4A1806}"/>
              </a:ext>
            </a:extLst>
          </p:cNvPr>
          <p:cNvSpPr>
            <a:spLocks noGrp="1"/>
          </p:cNvSpPr>
          <p:nvPr>
            <p:ph type="title"/>
          </p:nvPr>
        </p:nvSpPr>
        <p:spPr/>
        <p:txBody>
          <a:bodyPr/>
          <a:lstStyle/>
          <a:p>
            <a:r>
              <a:rPr lang="en-US" dirty="0"/>
              <a:t>Selecting Images for Your Animation</a:t>
            </a:r>
            <a:endParaRPr lang="en-AU" dirty="0"/>
          </a:p>
        </p:txBody>
      </p:sp>
      <p:sp>
        <p:nvSpPr>
          <p:cNvPr id="8" name="Title 8">
            <a:extLst>
              <a:ext uri="{FF2B5EF4-FFF2-40B4-BE49-F238E27FC236}">
                <a16:creationId xmlns:a16="http://schemas.microsoft.com/office/drawing/2014/main" id="{EC2BD54F-1026-73F6-9F18-7B5A83551D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
        <p:nvSpPr>
          <p:cNvPr id="6" name="Textfeld 5">
            <a:extLst>
              <a:ext uri="{FF2B5EF4-FFF2-40B4-BE49-F238E27FC236}">
                <a16:creationId xmlns:a16="http://schemas.microsoft.com/office/drawing/2014/main" id="{121A43E9-708A-3D9D-849A-A0BEF5A3CE84}"/>
              </a:ext>
            </a:extLst>
          </p:cNvPr>
          <p:cNvSpPr txBox="1"/>
          <p:nvPr/>
        </p:nvSpPr>
        <p:spPr>
          <a:xfrm>
            <a:off x="6096000" y="6657945"/>
            <a:ext cx="6096000" cy="200055"/>
          </a:xfrm>
          <a:prstGeom prst="rect">
            <a:avLst/>
          </a:prstGeom>
          <a:noFill/>
        </p:spPr>
        <p:txBody>
          <a:bodyPr wrap="square">
            <a:spAutoFit/>
          </a:bodyPr>
          <a:lstStyle/>
          <a:p>
            <a:pPr algn="r"/>
            <a:r>
              <a:rPr lang="en-US" sz="700" dirty="0">
                <a:solidFill>
                  <a:schemeClr val="bg1"/>
                </a:solidFill>
              </a:rPr>
              <a:t>rimstar.org - Share your project on rimstar.org - About - Privacy policy - © 2023 Steven Dufresne</a:t>
            </a:r>
            <a:endParaRPr lang="en-AU" sz="700" dirty="0">
              <a:solidFill>
                <a:schemeClr val="bg1"/>
              </a:solidFill>
            </a:endParaRPr>
          </a:p>
        </p:txBody>
      </p:sp>
      <p:pic>
        <p:nvPicPr>
          <p:cNvPr id="9" name="Inhaltsplatzhalter 8">
            <a:extLst>
              <a:ext uri="{FF2B5EF4-FFF2-40B4-BE49-F238E27FC236}">
                <a16:creationId xmlns:a16="http://schemas.microsoft.com/office/drawing/2014/main" id="{B1E4840E-33F2-F8FF-9947-E60A3A05F2B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332034" y="1478543"/>
            <a:ext cx="4861932" cy="4861932"/>
          </a:xfrm>
        </p:spPr>
      </p:pic>
      <p:sp>
        <p:nvSpPr>
          <p:cNvPr id="2" name="Textfeld 1">
            <a:extLst>
              <a:ext uri="{FF2B5EF4-FFF2-40B4-BE49-F238E27FC236}">
                <a16:creationId xmlns:a16="http://schemas.microsoft.com/office/drawing/2014/main" id="{42D92E2E-8147-B591-C418-7FBBBC9722AA}"/>
              </a:ext>
            </a:extLst>
          </p:cNvPr>
          <p:cNvSpPr txBox="1"/>
          <p:nvPr/>
        </p:nvSpPr>
        <p:spPr>
          <a:xfrm>
            <a:off x="4624038" y="6642556"/>
            <a:ext cx="7567962" cy="215444"/>
          </a:xfrm>
          <a:prstGeom prst="rect">
            <a:avLst/>
          </a:prstGeom>
          <a:noFill/>
        </p:spPr>
        <p:txBody>
          <a:bodyPr wrap="square">
            <a:spAutoFit/>
          </a:bodyPr>
          <a:lstStyle/>
          <a:p>
            <a:pPr algn="r"/>
            <a:r>
              <a:rPr lang="es-ES" sz="800" dirty="0"/>
              <a:t>Fenaquistiscopio de Ardilla corriendo, ilustración, ardilla, animación tradicional, movimiento, ilusión óptica, fundamentos, correr, fenaquistiscopio </a:t>
            </a:r>
            <a:r>
              <a:rPr lang="es-ES" sz="800" dirty="0" err="1"/>
              <a:t>By</a:t>
            </a:r>
            <a:r>
              <a:rPr lang="es-ES" sz="800" dirty="0"/>
              <a:t> Lenin </a:t>
            </a:r>
          </a:p>
        </p:txBody>
      </p:sp>
    </p:spTree>
    <p:extLst>
      <p:ext uri="{BB962C8B-B14F-4D97-AF65-F5344CB8AC3E}">
        <p14:creationId xmlns:p14="http://schemas.microsoft.com/office/powerpoint/2010/main" val="1075478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8926-90BC-0CE6-0DA5-592FC50A3C1B}"/>
              </a:ext>
            </a:extLst>
          </p:cNvPr>
          <p:cNvSpPr>
            <a:spLocks noGrp="1"/>
          </p:cNvSpPr>
          <p:nvPr>
            <p:ph type="ctrTitle"/>
          </p:nvPr>
        </p:nvSpPr>
        <p:spPr>
          <a:xfrm>
            <a:off x="5619994" y="2045245"/>
            <a:ext cx="6071713" cy="1671997"/>
          </a:xfrm>
        </p:spPr>
        <p:txBody>
          <a:bodyPr>
            <a:normAutofit fontScale="90000"/>
          </a:bodyPr>
          <a:lstStyle/>
          <a:p>
            <a:pPr algn="ctr"/>
            <a:r>
              <a:rPr lang="en-US" dirty="0">
                <a:latin typeface="Aptos Narrow"/>
              </a:rPr>
              <a:t>Acknowledgement of country</a:t>
            </a:r>
            <a:endParaRPr lang="en-US" dirty="0"/>
          </a:p>
        </p:txBody>
      </p:sp>
      <p:sp>
        <p:nvSpPr>
          <p:cNvPr id="3" name="Subtitle 2">
            <a:extLst>
              <a:ext uri="{FF2B5EF4-FFF2-40B4-BE49-F238E27FC236}">
                <a16:creationId xmlns:a16="http://schemas.microsoft.com/office/drawing/2014/main" id="{D4524259-96CB-4A48-903B-41BB1D1F657D}"/>
              </a:ext>
            </a:extLst>
          </p:cNvPr>
          <p:cNvSpPr>
            <a:spLocks noGrp="1"/>
          </p:cNvSpPr>
          <p:nvPr>
            <p:ph type="subTitle" idx="1"/>
          </p:nvPr>
        </p:nvSpPr>
        <p:spPr>
          <a:xfrm>
            <a:off x="5867480" y="4075512"/>
            <a:ext cx="5583252" cy="2016246"/>
          </a:xfrm>
        </p:spPr>
        <p:txBody>
          <a:bodyPr vert="horz" lIns="91440" tIns="45720" rIns="91440" bIns="45720" rtlCol="0" anchor="t">
            <a:normAutofit/>
          </a:bodyPr>
          <a:lstStyle/>
          <a:p>
            <a:pPr algn="ctr">
              <a:spcBef>
                <a:spcPct val="0"/>
              </a:spcBef>
            </a:pPr>
            <a:r>
              <a:rPr lang="en-US" sz="2000" dirty="0">
                <a:latin typeface="Aptos"/>
                <a:cs typeface="Arial"/>
              </a:rPr>
              <a:t>We acknowledge Aboriginal and Torres Strait Islander peoples and their continuing connection to land and as custodians of stories for millennia. We respectfully acknowledge the land on which we all meet today, and pay our respects to elders past, present and emerging.</a:t>
            </a:r>
            <a:endParaRPr lang="en-US" sz="2000" dirty="0">
              <a:latin typeface="Aptos"/>
            </a:endParaRPr>
          </a:p>
        </p:txBody>
      </p:sp>
      <p:sp>
        <p:nvSpPr>
          <p:cNvPr id="6" name="Rectangle 5">
            <a:extLst>
              <a:ext uri="{FF2B5EF4-FFF2-40B4-BE49-F238E27FC236}">
                <a16:creationId xmlns:a16="http://schemas.microsoft.com/office/drawing/2014/main" id="{6CEB9728-2876-6F0A-DC39-9BE368FE0268}"/>
              </a:ext>
            </a:extLst>
          </p:cNvPr>
          <p:cNvSpPr/>
          <p:nvPr/>
        </p:nvSpPr>
        <p:spPr>
          <a:xfrm>
            <a:off x="0" y="-9525"/>
            <a:ext cx="4886325" cy="68675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weapon&#10;&#10;Description automatically generated">
            <a:extLst>
              <a:ext uri="{FF2B5EF4-FFF2-40B4-BE49-F238E27FC236}">
                <a16:creationId xmlns:a16="http://schemas.microsoft.com/office/drawing/2014/main" id="{C01F5733-01B3-AA96-074F-C362A901DDAD}"/>
              </a:ext>
            </a:extLst>
          </p:cNvPr>
          <p:cNvPicPr>
            <a:picLocks noChangeAspect="1"/>
          </p:cNvPicPr>
          <p:nvPr/>
        </p:nvPicPr>
        <p:blipFill>
          <a:blip r:embed="rId2"/>
          <a:stretch>
            <a:fillRect/>
          </a:stretch>
        </p:blipFill>
        <p:spPr>
          <a:xfrm>
            <a:off x="1766888" y="1481137"/>
            <a:ext cx="1162050" cy="3400425"/>
          </a:xfrm>
          <a:prstGeom prst="rect">
            <a:avLst/>
          </a:prstGeom>
        </p:spPr>
      </p:pic>
    </p:spTree>
    <p:extLst>
      <p:ext uri="{BB962C8B-B14F-4D97-AF65-F5344CB8AC3E}">
        <p14:creationId xmlns:p14="http://schemas.microsoft.com/office/powerpoint/2010/main" val="4231172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30E16F-F043-D8A8-2D06-B549BAEC8C95}"/>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8A3ED963-E549-6ACC-5C96-8B5543155789}"/>
              </a:ext>
            </a:extLst>
          </p:cNvPr>
          <p:cNvSpPr>
            <a:spLocks noGrp="1"/>
          </p:cNvSpPr>
          <p:nvPr>
            <p:ph sz="half" idx="1"/>
          </p:nvPr>
        </p:nvSpPr>
        <p:spPr>
          <a:xfrm>
            <a:off x="838200" y="2071687"/>
            <a:ext cx="5221287" cy="3311526"/>
          </a:xfrm>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Criteria for selecting suitable images.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Sources: SLQ collection, free online resources, or personal artworks.</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Tips for choosing images that will create a smooth animation.</a:t>
            </a:r>
          </a:p>
        </p:txBody>
      </p:sp>
      <p:sp>
        <p:nvSpPr>
          <p:cNvPr id="7" name="Title 6">
            <a:extLst>
              <a:ext uri="{FF2B5EF4-FFF2-40B4-BE49-F238E27FC236}">
                <a16:creationId xmlns:a16="http://schemas.microsoft.com/office/drawing/2014/main" id="{BFC3BEB8-CD63-EDB9-E47F-29F8BB4A1806}"/>
              </a:ext>
            </a:extLst>
          </p:cNvPr>
          <p:cNvSpPr>
            <a:spLocks noGrp="1"/>
          </p:cNvSpPr>
          <p:nvPr>
            <p:ph type="title"/>
          </p:nvPr>
        </p:nvSpPr>
        <p:spPr>
          <a:xfrm>
            <a:off x="838201" y="515938"/>
            <a:ext cx="5011747" cy="1182688"/>
          </a:xfrm>
        </p:spPr>
        <p:txBody>
          <a:bodyPr>
            <a:normAutofit fontScale="90000"/>
          </a:bodyPr>
          <a:lstStyle/>
          <a:p>
            <a:r>
              <a:rPr lang="en-US" dirty="0"/>
              <a:t>Selecting Images for Your Animation</a:t>
            </a:r>
            <a:endParaRPr lang="en-AU" dirty="0"/>
          </a:p>
        </p:txBody>
      </p:sp>
      <p:sp>
        <p:nvSpPr>
          <p:cNvPr id="8" name="Title 8">
            <a:extLst>
              <a:ext uri="{FF2B5EF4-FFF2-40B4-BE49-F238E27FC236}">
                <a16:creationId xmlns:a16="http://schemas.microsoft.com/office/drawing/2014/main" id="{EC2BD54F-1026-73F6-9F18-7B5A83551D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
        <p:nvSpPr>
          <p:cNvPr id="6" name="Textfeld 5">
            <a:extLst>
              <a:ext uri="{FF2B5EF4-FFF2-40B4-BE49-F238E27FC236}">
                <a16:creationId xmlns:a16="http://schemas.microsoft.com/office/drawing/2014/main" id="{121A43E9-708A-3D9D-849A-A0BEF5A3CE84}"/>
              </a:ext>
            </a:extLst>
          </p:cNvPr>
          <p:cNvSpPr txBox="1"/>
          <p:nvPr/>
        </p:nvSpPr>
        <p:spPr>
          <a:xfrm>
            <a:off x="6159500" y="6165820"/>
            <a:ext cx="6096000" cy="200055"/>
          </a:xfrm>
          <a:prstGeom prst="rect">
            <a:avLst/>
          </a:prstGeom>
          <a:noFill/>
        </p:spPr>
        <p:txBody>
          <a:bodyPr wrap="square">
            <a:spAutoFit/>
          </a:bodyPr>
          <a:lstStyle/>
          <a:p>
            <a:pPr algn="r"/>
            <a:r>
              <a:rPr lang="en-US" sz="700" dirty="0">
                <a:solidFill>
                  <a:schemeClr val="bg1"/>
                </a:solidFill>
              </a:rPr>
              <a:t>rimstar.org - Share your project on rimstar.org - About - Privacy policy - © 2023 Steven Dufresne</a:t>
            </a:r>
            <a:endParaRPr lang="en-AU" sz="700" dirty="0">
              <a:solidFill>
                <a:schemeClr val="bg1"/>
              </a:solidFill>
            </a:endParaRPr>
          </a:p>
        </p:txBody>
      </p:sp>
      <p:pic>
        <p:nvPicPr>
          <p:cNvPr id="9" name="Inhaltsplatzhalter 8" descr="Ein Bild, das Text, Poster, Buch, Cartoon enthält.&#10;&#10;Automatisch generierte Beschreibung">
            <a:extLst>
              <a:ext uri="{FF2B5EF4-FFF2-40B4-BE49-F238E27FC236}">
                <a16:creationId xmlns:a16="http://schemas.microsoft.com/office/drawing/2014/main" id="{637A1AC7-A2C3-6D98-AAAC-D48C8D72B17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05914" y="821681"/>
            <a:ext cx="3945972" cy="5345035"/>
          </a:xfrm>
        </p:spPr>
      </p:pic>
      <p:sp>
        <p:nvSpPr>
          <p:cNvPr id="2" name="Textfeld 1">
            <a:extLst>
              <a:ext uri="{FF2B5EF4-FFF2-40B4-BE49-F238E27FC236}">
                <a16:creationId xmlns:a16="http://schemas.microsoft.com/office/drawing/2014/main" id="{03E65A61-5746-3223-1B63-DBF8DE9F6CB8}"/>
              </a:ext>
            </a:extLst>
          </p:cNvPr>
          <p:cNvSpPr txBox="1"/>
          <p:nvPr/>
        </p:nvSpPr>
        <p:spPr>
          <a:xfrm>
            <a:off x="7693025" y="6253132"/>
            <a:ext cx="3159125" cy="215444"/>
          </a:xfrm>
          <a:prstGeom prst="rect">
            <a:avLst/>
          </a:prstGeom>
          <a:noFill/>
        </p:spPr>
        <p:txBody>
          <a:bodyPr wrap="square">
            <a:spAutoFit/>
          </a:bodyPr>
          <a:lstStyle/>
          <a:p>
            <a:pPr algn="r"/>
            <a:r>
              <a:rPr lang="en-US" sz="800" b="1" dirty="0"/>
              <a:t>Illustrated front cover from The Queenslander, June 13, 1935</a:t>
            </a:r>
          </a:p>
        </p:txBody>
      </p:sp>
    </p:spTree>
    <p:extLst>
      <p:ext uri="{BB962C8B-B14F-4D97-AF65-F5344CB8AC3E}">
        <p14:creationId xmlns:p14="http://schemas.microsoft.com/office/powerpoint/2010/main" val="3484899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9FD08-F473-31B8-B2DF-5C5B083A72BC}"/>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4839C03F-130D-D1D5-609E-8C95B309EED6}"/>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Basic editing: Cropping, resizing, and aligning images for consistency.</a:t>
            </a: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chemeClr val="tx1"/>
                </a:solidFill>
                <a:effectLst/>
                <a:latin typeface="Arial" panose="020B0604020202020204" pitchFamily="34" charset="0"/>
              </a:rPr>
              <a:t>Saving images in the correct format and sequence.</a:t>
            </a:r>
          </a:p>
        </p:txBody>
      </p:sp>
      <p:sp>
        <p:nvSpPr>
          <p:cNvPr id="7" name="Title 6">
            <a:extLst>
              <a:ext uri="{FF2B5EF4-FFF2-40B4-BE49-F238E27FC236}">
                <a16:creationId xmlns:a16="http://schemas.microsoft.com/office/drawing/2014/main" id="{A19EF43F-AED2-4AF5-3BA8-B3EC13B88B1E}"/>
              </a:ext>
            </a:extLst>
          </p:cNvPr>
          <p:cNvSpPr>
            <a:spLocks noGrp="1"/>
          </p:cNvSpPr>
          <p:nvPr>
            <p:ph type="title"/>
          </p:nvPr>
        </p:nvSpPr>
        <p:spPr/>
        <p:txBody>
          <a:bodyPr/>
          <a:lstStyle/>
          <a:p>
            <a:r>
              <a:rPr lang="en-US" dirty="0"/>
              <a:t>Preparing Your Images</a:t>
            </a:r>
            <a:endParaRPr lang="en-AU" dirty="0"/>
          </a:p>
        </p:txBody>
      </p:sp>
      <p:sp>
        <p:nvSpPr>
          <p:cNvPr id="8" name="Title 8">
            <a:extLst>
              <a:ext uri="{FF2B5EF4-FFF2-40B4-BE49-F238E27FC236}">
                <a16:creationId xmlns:a16="http://schemas.microsoft.com/office/drawing/2014/main" id="{A0A306AE-3727-A3AF-5FDB-1A088BD34E7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pic>
        <p:nvPicPr>
          <p:cNvPr id="6" name="bird example">
            <a:hlinkClick r:id="" action="ppaction://media"/>
            <a:extLst>
              <a:ext uri="{FF2B5EF4-FFF2-40B4-BE49-F238E27FC236}">
                <a16:creationId xmlns:a16="http://schemas.microsoft.com/office/drawing/2014/main" id="{1E5CE8CE-0630-824A-E909-14036BFE973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513897" y="1513874"/>
            <a:ext cx="4992303" cy="4992303"/>
          </a:xfrm>
        </p:spPr>
      </p:pic>
      <p:sp>
        <p:nvSpPr>
          <p:cNvPr id="4" name="Textfeld 3">
            <a:extLst>
              <a:ext uri="{FF2B5EF4-FFF2-40B4-BE49-F238E27FC236}">
                <a16:creationId xmlns:a16="http://schemas.microsoft.com/office/drawing/2014/main" id="{3FF8BCCC-A7B7-F63D-8F04-BF8CBF313926}"/>
              </a:ext>
            </a:extLst>
          </p:cNvPr>
          <p:cNvSpPr txBox="1"/>
          <p:nvPr/>
        </p:nvSpPr>
        <p:spPr>
          <a:xfrm>
            <a:off x="6096000" y="6657945"/>
            <a:ext cx="6096000" cy="200055"/>
          </a:xfrm>
          <a:prstGeom prst="rect">
            <a:avLst/>
          </a:prstGeom>
          <a:noFill/>
        </p:spPr>
        <p:txBody>
          <a:bodyPr wrap="square">
            <a:spAutoFit/>
          </a:bodyPr>
          <a:lstStyle/>
          <a:p>
            <a:pPr algn="r"/>
            <a:r>
              <a:rPr lang="en-US" sz="700" dirty="0">
                <a:solidFill>
                  <a:schemeClr val="bg1"/>
                </a:solidFill>
              </a:rPr>
              <a:t>rimstar.org - Share your project on rimstar.org - About - Privacy policy - © 2023 Steven Dufresne</a:t>
            </a:r>
            <a:endParaRPr lang="en-AU" sz="700" dirty="0">
              <a:solidFill>
                <a:schemeClr val="bg1"/>
              </a:solidFill>
            </a:endParaRPr>
          </a:p>
        </p:txBody>
      </p:sp>
    </p:spTree>
    <p:extLst>
      <p:ext uri="{BB962C8B-B14F-4D97-AF65-F5344CB8AC3E}">
        <p14:creationId xmlns:p14="http://schemas.microsoft.com/office/powerpoint/2010/main" val="291648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a:xfrm>
            <a:off x="838200" y="2118701"/>
            <a:ext cx="5214164" cy="3504673"/>
          </a:xfrm>
        </p:spPr>
        <p:txBody>
          <a:bodyPr>
            <a:noAutofit/>
          </a:bodyPr>
          <a:lstStyle/>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Assembling Animations on 3D Printed Zoetrope</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Technical Support and Guidance</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Dimensions and layout for the Zoetrope strip.</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Arranging and pasting your frames in order.</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Printing and cutting out your animation strip.</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a:xfrm>
            <a:off x="838201" y="514920"/>
            <a:ext cx="8964622" cy="1325563"/>
          </a:xfrm>
        </p:spPr>
        <p:txBody>
          <a:bodyPr/>
          <a:lstStyle/>
          <a:p>
            <a:r>
              <a:rPr lang="en-US" dirty="0"/>
              <a:t>Printing + Assembling </a:t>
            </a:r>
            <a:br>
              <a:rPr lang="en-US" dirty="0"/>
            </a:br>
            <a:r>
              <a:rPr lang="en-US" dirty="0"/>
              <a:t>Zoetrope Animations</a:t>
            </a:r>
            <a:endParaRPr lang="en-AU" dirty="0"/>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Tree>
    <p:extLst>
      <p:ext uri="{BB962C8B-B14F-4D97-AF65-F5344CB8AC3E}">
        <p14:creationId xmlns:p14="http://schemas.microsoft.com/office/powerpoint/2010/main" val="3208429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8354FC-5584-1FC8-B51E-4F3A686A9785}"/>
            </a:ext>
          </a:extLst>
        </p:cNvPr>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71AF296B-BD31-0AE9-D9DD-3D79AA55F586}"/>
              </a:ext>
            </a:extLst>
          </p:cNvPr>
          <p:cNvSpPr>
            <a:spLocks noGrp="1"/>
          </p:cNvSpPr>
          <p:nvPr>
            <p:ph sz="half" idx="1"/>
          </p:nvPr>
        </p:nvSpPr>
        <p:spPr>
          <a:xfrm>
            <a:off x="838200" y="2159000"/>
            <a:ext cx="5221287" cy="2843213"/>
          </a:xfrm>
        </p:spPr>
        <p:txBody>
          <a:bodyPr>
            <a:noAutofit/>
          </a:bodyPr>
          <a:lstStyle/>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Attaching the strip inside the Zoetrope.</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Using the Zoetrope: Lighting and spinning techniques.</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Observing and understanding the animation effect.</a:t>
            </a:r>
          </a:p>
        </p:txBody>
      </p:sp>
      <p:sp>
        <p:nvSpPr>
          <p:cNvPr id="7" name="Title 6">
            <a:extLst>
              <a:ext uri="{FF2B5EF4-FFF2-40B4-BE49-F238E27FC236}">
                <a16:creationId xmlns:a16="http://schemas.microsoft.com/office/drawing/2014/main" id="{920CBAFF-D0DC-9CF2-7836-A7AC5DF27572}"/>
              </a:ext>
            </a:extLst>
          </p:cNvPr>
          <p:cNvSpPr>
            <a:spLocks noGrp="1"/>
          </p:cNvSpPr>
          <p:nvPr>
            <p:ph type="title"/>
          </p:nvPr>
        </p:nvSpPr>
        <p:spPr>
          <a:xfrm>
            <a:off x="838201" y="515938"/>
            <a:ext cx="8964622" cy="1325563"/>
          </a:xfrm>
        </p:spPr>
        <p:txBody>
          <a:bodyPr/>
          <a:lstStyle/>
          <a:p>
            <a:r>
              <a:rPr lang="en-US" dirty="0"/>
              <a:t>Testing Your Animation in the Zoetrope</a:t>
            </a:r>
            <a:endParaRPr lang="en-AU" dirty="0"/>
          </a:p>
        </p:txBody>
      </p:sp>
      <p:sp>
        <p:nvSpPr>
          <p:cNvPr id="8" name="Title 8">
            <a:extLst>
              <a:ext uri="{FF2B5EF4-FFF2-40B4-BE49-F238E27FC236}">
                <a16:creationId xmlns:a16="http://schemas.microsoft.com/office/drawing/2014/main" id="{572731EC-D24A-7641-5348-FA9EED647EB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Tree>
    <p:extLst>
      <p:ext uri="{BB962C8B-B14F-4D97-AF65-F5344CB8AC3E}">
        <p14:creationId xmlns:p14="http://schemas.microsoft.com/office/powerpoint/2010/main" val="128570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9">
            <a:extLst>
              <a:ext uri="{FF2B5EF4-FFF2-40B4-BE49-F238E27FC236}">
                <a16:creationId xmlns:a16="http://schemas.microsoft.com/office/drawing/2014/main" id="{924C0B83-6579-0F8B-632C-3297F5F4982D}"/>
              </a:ext>
            </a:extLst>
          </p:cNvPr>
          <p:cNvSpPr>
            <a:spLocks noGrp="1"/>
          </p:cNvSpPr>
          <p:nvPr>
            <p:ph sz="half" idx="1"/>
          </p:nvPr>
        </p:nvSpPr>
        <p:spPr/>
        <p:txBody>
          <a:bodyPr>
            <a:noAutofit/>
          </a:bodyPr>
          <a:lstStyle/>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Recap of Key Learnings from Session One</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Preview of Next Session: "Illusion Techniques"</a:t>
            </a:r>
          </a:p>
          <a:p>
            <a:pPr eaLnBrk="0" fontAlgn="base" hangingPunct="0">
              <a:lnSpc>
                <a:spcPct val="100000"/>
              </a:lnSpc>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rPr>
              <a:t>Feedback Collection and Closing Remarks</a:t>
            </a:r>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p:txBody>
          <a:bodyPr/>
          <a:lstStyle/>
          <a:p>
            <a:r>
              <a:rPr lang="en-US" dirty="0"/>
              <a:t>Wrap-Up and Next Steps</a:t>
            </a:r>
            <a:endParaRPr lang="en-AU" dirty="0"/>
          </a:p>
        </p:txBody>
      </p:sp>
      <p:sp>
        <p:nvSpPr>
          <p:cNvPr id="8" name="Title 8">
            <a:extLst>
              <a:ext uri="{FF2B5EF4-FFF2-40B4-BE49-F238E27FC236}">
                <a16:creationId xmlns:a16="http://schemas.microsoft.com/office/drawing/2014/main" id="{78A8D6A5-DE73-1EEF-46F7-AFFB5E6CD9E0}"/>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p>
        </p:txBody>
      </p:sp>
      <p:sp>
        <p:nvSpPr>
          <p:cNvPr id="3" name="Title 8">
            <a:extLst>
              <a:ext uri="{FF2B5EF4-FFF2-40B4-BE49-F238E27FC236}">
                <a16:creationId xmlns:a16="http://schemas.microsoft.com/office/drawing/2014/main" id="{250CADBD-EF4A-5EEF-3E08-788EBCFC28E7}"/>
              </a:ext>
            </a:extLst>
          </p:cNvPr>
          <p:cNvSpPr txBox="1">
            <a:spLocks/>
          </p:cNvSpPr>
          <p:nvPr/>
        </p:nvSpPr>
        <p:spPr>
          <a:xfrm>
            <a:off x="838200" y="39499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Q&amp;A Session</a:t>
            </a:r>
            <a:endParaRPr lang="en-AU" dirty="0"/>
          </a:p>
        </p:txBody>
      </p:sp>
      <p:sp>
        <p:nvSpPr>
          <p:cNvPr id="6" name="Content Placeholder 9">
            <a:extLst>
              <a:ext uri="{FF2B5EF4-FFF2-40B4-BE49-F238E27FC236}">
                <a16:creationId xmlns:a16="http://schemas.microsoft.com/office/drawing/2014/main" id="{87950BCE-3492-5088-4933-0B28D6FC8B5B}"/>
              </a:ext>
            </a:extLst>
          </p:cNvPr>
          <p:cNvSpPr txBox="1">
            <a:spLocks/>
          </p:cNvSpPr>
          <p:nvPr/>
        </p:nvSpPr>
        <p:spPr>
          <a:xfrm>
            <a:off x="990600" y="5424343"/>
            <a:ext cx="5216236" cy="896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additional resources</a:t>
            </a:r>
            <a:endParaRPr lang="en-AU" dirty="0"/>
          </a:p>
        </p:txBody>
      </p:sp>
    </p:spTree>
    <p:extLst>
      <p:ext uri="{BB962C8B-B14F-4D97-AF65-F5344CB8AC3E}">
        <p14:creationId xmlns:p14="http://schemas.microsoft.com/office/powerpoint/2010/main" val="944818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6BCD5BA5-E5B2-8AE4-2579-C6146E5FD62B}"/>
              </a:ext>
            </a:extLst>
          </p:cNvPr>
          <p:cNvSpPr>
            <a:spLocks noGrp="1"/>
          </p:cNvSpPr>
          <p:nvPr>
            <p:ph sz="half" idx="1"/>
          </p:nvPr>
        </p:nvSpPr>
        <p:spPr/>
        <p:txBody>
          <a:bodyPr>
            <a:normAutofit/>
          </a:bodyPr>
          <a:lstStyle/>
          <a:p>
            <a:endParaRPr lang="en-US" dirty="0"/>
          </a:p>
          <a:p>
            <a:endParaRPr lang="es-ES" dirty="0"/>
          </a:p>
          <a:p>
            <a:endParaRPr lang="es-ES" dirty="0"/>
          </a:p>
          <a:p>
            <a:pPr marL="0" indent="0">
              <a:buNone/>
            </a:pPr>
            <a:endParaRPr lang="en-US" dirty="0"/>
          </a:p>
          <a:p>
            <a:endParaRPr lang="en-US" sz="2800" dirty="0"/>
          </a:p>
        </p:txBody>
      </p:sp>
      <p:sp>
        <p:nvSpPr>
          <p:cNvPr id="2" name="Inhaltsplatzhalter 1">
            <a:extLst>
              <a:ext uri="{FF2B5EF4-FFF2-40B4-BE49-F238E27FC236}">
                <a16:creationId xmlns:a16="http://schemas.microsoft.com/office/drawing/2014/main" id="{28E658F5-C272-D937-CE5E-BD7592CFEE40}"/>
              </a:ext>
            </a:extLst>
          </p:cNvPr>
          <p:cNvSpPr>
            <a:spLocks noGrp="1"/>
          </p:cNvSpPr>
          <p:nvPr>
            <p:ph sz="half" idx="2"/>
          </p:nvPr>
        </p:nvSpPr>
        <p:spPr>
          <a:xfrm>
            <a:off x="713678" y="2155903"/>
            <a:ext cx="11478324" cy="6858000"/>
          </a:xfrm>
        </p:spPr>
        <p:txBody>
          <a:bodyPr>
            <a:normAutofit/>
          </a:bodyPr>
          <a:lstStyle/>
          <a:p>
            <a:r>
              <a:rPr lang="en-US" sz="1600" dirty="0"/>
              <a:t>Bands of zoetrope pictures By </a:t>
            </a:r>
            <a:r>
              <a:rPr lang="en-US" sz="1600" dirty="0" err="1"/>
              <a:t>Juulijs</a:t>
            </a:r>
            <a:r>
              <a:rPr lang="en-US" sz="1600" dirty="0"/>
              <a:t> </a:t>
            </a:r>
          </a:p>
          <a:p>
            <a:r>
              <a:rPr lang="en-AU" sz="1600" dirty="0"/>
              <a:t>Image by Viktor </a:t>
            </a:r>
            <a:r>
              <a:rPr lang="en-AU" sz="1600" dirty="0" err="1"/>
              <a:t>Kosilov</a:t>
            </a:r>
            <a:r>
              <a:rPr lang="en-AU" sz="1600" dirty="0"/>
              <a:t> from </a:t>
            </a:r>
            <a:r>
              <a:rPr lang="en-AU" sz="1600" dirty="0" err="1"/>
              <a:t>Pixabay</a:t>
            </a:r>
            <a:endParaRPr lang="en-US" sz="1600" dirty="0"/>
          </a:p>
          <a:p>
            <a:r>
              <a:rPr lang="en-US" sz="1600" dirty="0"/>
              <a:t>Illustrated front cover from The Queenslander, January 17, 1929, </a:t>
            </a:r>
            <a:r>
              <a:rPr lang="sv-SE" sz="1600" dirty="0"/>
              <a:t>Agnew, Garnet (Garnet Gerald) 1886-1951</a:t>
            </a:r>
            <a:r>
              <a:rPr lang="en-US" sz="1600" dirty="0"/>
              <a:t>, the State Library of Queensland</a:t>
            </a:r>
          </a:p>
          <a:p>
            <a:r>
              <a:rPr lang="en-US" sz="1600" dirty="0"/>
              <a:t>Paint Art Drawing Poster Mockup 38 By </a:t>
            </a:r>
            <a:r>
              <a:rPr lang="en-US" sz="1600" dirty="0" err="1"/>
              <a:t>Luuqas</a:t>
            </a:r>
            <a:r>
              <a:rPr lang="en-US" sz="1600" dirty="0"/>
              <a:t> Design </a:t>
            </a:r>
          </a:p>
          <a:p>
            <a:r>
              <a:rPr lang="en-AU" sz="1600" dirty="0"/>
              <a:t>https://www.youtube.com/shorts/aRqFydRkCgc?feature=share</a:t>
            </a:r>
          </a:p>
          <a:p>
            <a:r>
              <a:rPr lang="en-AU" sz="1600" dirty="0"/>
              <a:t>https://www.youtube.com/shorts/AWqNPEcGAKo?feature=share</a:t>
            </a:r>
          </a:p>
          <a:p>
            <a:r>
              <a:rPr lang="en-AU" sz="1600" dirty="0"/>
              <a:t>https://www.youtube.com/shorts/AWqNPEcGAKo</a:t>
            </a:r>
          </a:p>
          <a:p>
            <a:r>
              <a:rPr lang="en-AU" sz="1600" dirty="0">
                <a:hlinkClick r:id="rId3">
                  <a:extLst>
                    <a:ext uri="{A12FA001-AC4F-418D-AE19-62706E023703}">
                      <ahyp:hlinkClr xmlns:ahyp="http://schemas.microsoft.com/office/drawing/2018/hyperlinkcolor" val="tx"/>
                    </a:ext>
                  </a:extLst>
                </a:hlinkClick>
              </a:rPr>
              <a:t>https://youtu.be/OIhQh-f1-94</a:t>
            </a:r>
            <a:endParaRPr lang="en-AU" sz="1600" dirty="0"/>
          </a:p>
          <a:p>
            <a:r>
              <a:rPr lang="en-US" sz="1600" dirty="0">
                <a:hlinkClick r:id="rId4">
                  <a:extLst>
                    <a:ext uri="{A12FA001-AC4F-418D-AE19-62706E023703}">
                      <ahyp:hlinkClr xmlns:ahyp="http://schemas.microsoft.com/office/drawing/2018/hyperlinkcolor" val="tx"/>
                    </a:ext>
                  </a:extLst>
                </a:hlinkClick>
              </a:rPr>
              <a:t>https://youtu.be/mAflS_s_aqo</a:t>
            </a:r>
            <a:endParaRPr lang="en-US" sz="1600" dirty="0"/>
          </a:p>
          <a:p>
            <a:r>
              <a:rPr lang="en-US" sz="1600" dirty="0"/>
              <a:t>rimstar.org - Share your project on rimstar.org - About - Privacy policy - © 2023 Steven Dufresne</a:t>
            </a:r>
            <a:endParaRPr lang="en-AU" sz="1600" dirty="0"/>
          </a:p>
        </p:txBody>
      </p:sp>
      <p:sp>
        <p:nvSpPr>
          <p:cNvPr id="9" name="Title 8">
            <a:extLst>
              <a:ext uri="{FF2B5EF4-FFF2-40B4-BE49-F238E27FC236}">
                <a16:creationId xmlns:a16="http://schemas.microsoft.com/office/drawing/2014/main" id="{98B32A1F-0045-DE59-A36D-9D00913345FA}"/>
              </a:ext>
            </a:extLst>
          </p:cNvPr>
          <p:cNvSpPr>
            <a:spLocks noGrp="1"/>
          </p:cNvSpPr>
          <p:nvPr>
            <p:ph type="title"/>
          </p:nvPr>
        </p:nvSpPr>
        <p:spPr/>
        <p:txBody>
          <a:bodyPr/>
          <a:lstStyle/>
          <a:p>
            <a:r>
              <a:rPr lang="en-US" dirty="0"/>
              <a:t>References</a:t>
            </a:r>
            <a:endParaRPr lang="en-AU" dirty="0"/>
          </a:p>
        </p:txBody>
      </p:sp>
    </p:spTree>
    <p:extLst>
      <p:ext uri="{BB962C8B-B14F-4D97-AF65-F5344CB8AC3E}">
        <p14:creationId xmlns:p14="http://schemas.microsoft.com/office/powerpoint/2010/main" val="2445213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EC54EA-6E78-2348-70BF-0EF7B430C15D}"/>
              </a:ext>
            </a:extLst>
          </p:cNvPr>
          <p:cNvSpPr txBox="1">
            <a:spLocks/>
          </p:cNvSpPr>
          <p:nvPr/>
        </p:nvSpPr>
        <p:spPr>
          <a:xfrm>
            <a:off x="3549706" y="1261255"/>
            <a:ext cx="5099281" cy="1220228"/>
          </a:xfrm>
          <a:prstGeom prst="rect">
            <a:avLst/>
          </a:prstGeom>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2800">
                <a:solidFill>
                  <a:srgbClr val="FFFFFF"/>
                </a:solidFill>
                <a:latin typeface="Aptos"/>
                <a:cs typeface="Arial"/>
              </a:rPr>
              <a:t>THANKS FOR ATTENDING</a:t>
            </a:r>
          </a:p>
        </p:txBody>
      </p:sp>
      <p:cxnSp>
        <p:nvCxnSpPr>
          <p:cNvPr id="6" name="Straight Arrow Connector 5">
            <a:extLst>
              <a:ext uri="{FF2B5EF4-FFF2-40B4-BE49-F238E27FC236}">
                <a16:creationId xmlns:a16="http://schemas.microsoft.com/office/drawing/2014/main" id="{84062338-B26A-FDF9-63EB-4C3A8FC8500E}"/>
              </a:ext>
            </a:extLst>
          </p:cNvPr>
          <p:cNvCxnSpPr>
            <a:cxnSpLocks/>
          </p:cNvCxnSpPr>
          <p:nvPr/>
        </p:nvCxnSpPr>
        <p:spPr>
          <a:xfrm flipV="1">
            <a:off x="4922287" y="2165206"/>
            <a:ext cx="2345269" cy="450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A78D5F04-D24E-E896-9C9C-92CEE826E861}"/>
              </a:ext>
            </a:extLst>
          </p:cNvPr>
          <p:cNvSpPr txBox="1"/>
          <p:nvPr/>
        </p:nvSpPr>
        <p:spPr>
          <a:xfrm>
            <a:off x="1853373" y="2550903"/>
            <a:ext cx="8485253"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FFFFFF"/>
                </a:solidFill>
                <a:latin typeface="Aptos"/>
                <a:cs typeface="Arial"/>
              </a:rPr>
              <a:t>Please complete our survey that will be sent out via Eventbrite.</a:t>
            </a:r>
            <a:endParaRPr lang="en-US" dirty="0">
              <a:solidFill>
                <a:srgbClr val="000000"/>
              </a:solidFill>
              <a:latin typeface="Aptos"/>
              <a:cs typeface="Calibri" panose="020F0502020204030204"/>
            </a:endParaRPr>
          </a:p>
          <a:p>
            <a:pPr algn="ctr"/>
            <a:endParaRPr lang="en-US" sz="2800" dirty="0">
              <a:solidFill>
                <a:srgbClr val="FFFFFF"/>
              </a:solidFill>
              <a:latin typeface="Aptos"/>
              <a:cs typeface="Arial"/>
            </a:endParaRPr>
          </a:p>
          <a:p>
            <a:pPr algn="ctr"/>
            <a:r>
              <a:rPr lang="en-US" sz="2800" dirty="0">
                <a:solidFill>
                  <a:srgbClr val="FFFFFF"/>
                </a:solidFill>
                <a:latin typeface="Aptos"/>
                <a:cs typeface="Arial"/>
              </a:rPr>
              <a:t>Tag us on socials @</a:t>
            </a:r>
            <a:r>
              <a:rPr lang="en-US" sz="2800" dirty="0">
                <a:solidFill>
                  <a:srgbClr val="FFFFFF"/>
                </a:solidFill>
                <a:latin typeface="Aptos"/>
                <a:ea typeface="+mn-lt"/>
                <a:cs typeface="+mn-lt"/>
              </a:rPr>
              <a:t>statelibraryqld</a:t>
            </a:r>
          </a:p>
          <a:p>
            <a:pPr algn="ctr"/>
            <a:endParaRPr lang="en-US" sz="2800">
              <a:solidFill>
                <a:srgbClr val="FFFFFF"/>
              </a:solidFill>
              <a:latin typeface="Aptos"/>
              <a:cs typeface="Arial"/>
            </a:endParaRPr>
          </a:p>
          <a:p>
            <a:pPr algn="ctr"/>
            <a:r>
              <a:rPr lang="en-US" sz="2800" dirty="0">
                <a:solidFill>
                  <a:srgbClr val="FFFFFF"/>
                </a:solidFill>
                <a:latin typeface="Aptos"/>
                <a:cs typeface="Arial"/>
              </a:rPr>
              <a:t>Contact us on </a:t>
            </a:r>
            <a:r>
              <a:rPr lang="en-US" sz="2800" dirty="0">
                <a:solidFill>
                  <a:srgbClr val="FFFFFF"/>
                </a:solidFill>
                <a:latin typeface="Aptos"/>
                <a:cs typeface="Arial"/>
                <a:hlinkClick r:id="rId2"/>
              </a:rPr>
              <a:t>appliedcreativity@slq.qld.gov.au</a:t>
            </a:r>
          </a:p>
        </p:txBody>
      </p:sp>
      <p:pic>
        <p:nvPicPr>
          <p:cNvPr id="8" name="Graphic 3" descr="Envelope with solid fill">
            <a:extLst>
              <a:ext uri="{FF2B5EF4-FFF2-40B4-BE49-F238E27FC236}">
                <a16:creationId xmlns:a16="http://schemas.microsoft.com/office/drawing/2014/main" id="{E6385D8F-6A0C-FE13-C841-428123452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293855"/>
            <a:ext cx="914400" cy="914400"/>
          </a:xfrm>
          <a:prstGeom prst="rect">
            <a:avLst/>
          </a:prstGeom>
        </p:spPr>
      </p:pic>
    </p:spTree>
    <p:extLst>
      <p:ext uri="{BB962C8B-B14F-4D97-AF65-F5344CB8AC3E}">
        <p14:creationId xmlns:p14="http://schemas.microsoft.com/office/powerpoint/2010/main" val="2091365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tate Library of Queensland&#10;The Edge.jpg">
            <a:extLst>
              <a:ext uri="{FF2B5EF4-FFF2-40B4-BE49-F238E27FC236}">
                <a16:creationId xmlns:a16="http://schemas.microsoft.com/office/drawing/2014/main" id="{9C6729ED-F30F-6EEA-3489-906153F93301}"/>
              </a:ext>
            </a:extLst>
          </p:cNvPr>
          <p:cNvPicPr>
            <a:picLocks noGrp="1" noChangeAspect="1"/>
          </p:cNvPicPr>
          <p:nvPr>
            <p:ph type="pic" idx="1"/>
          </p:nvPr>
        </p:nvPicPr>
        <p:blipFill>
          <a:blip r:embed="rId2"/>
          <a:srcRect l="5351" r="5351"/>
          <a:stretch/>
        </p:blipFill>
        <p:spPr/>
      </p:pic>
      <p:sp>
        <p:nvSpPr>
          <p:cNvPr id="3" name="Text Placeholder 2">
            <a:extLst>
              <a:ext uri="{FF2B5EF4-FFF2-40B4-BE49-F238E27FC236}">
                <a16:creationId xmlns:a16="http://schemas.microsoft.com/office/drawing/2014/main" id="{5F77CEF7-6387-BD0B-0368-88F0D12436AF}"/>
              </a:ext>
            </a:extLst>
          </p:cNvPr>
          <p:cNvSpPr>
            <a:spLocks noGrp="1"/>
          </p:cNvSpPr>
          <p:nvPr>
            <p:ph type="body" sz="half" idx="2"/>
          </p:nvPr>
        </p:nvSpPr>
        <p:spPr/>
        <p:txBody>
          <a:bodyPr vert="horz" lIns="91440" tIns="45720" rIns="91440" bIns="45720" rtlCol="0" anchor="t">
            <a:normAutofit/>
          </a:bodyPr>
          <a:lstStyle/>
          <a:p>
            <a:pPr>
              <a:lnSpc>
                <a:spcPct val="150000"/>
              </a:lnSpc>
            </a:pPr>
            <a:r>
              <a:rPr lang="en-US" dirty="0"/>
              <a:t>Check in and get set up on a computer</a:t>
            </a:r>
          </a:p>
          <a:p>
            <a:pPr>
              <a:lnSpc>
                <a:spcPct val="150000"/>
              </a:lnSpc>
            </a:pPr>
            <a:r>
              <a:rPr lang="en-US" dirty="0"/>
              <a:t>Why did you sign up? what are you hoping to get out of this series?</a:t>
            </a:r>
          </a:p>
        </p:txBody>
      </p:sp>
      <p:sp>
        <p:nvSpPr>
          <p:cNvPr id="4" name="Text Placeholder 3">
            <a:extLst>
              <a:ext uri="{FF2B5EF4-FFF2-40B4-BE49-F238E27FC236}">
                <a16:creationId xmlns:a16="http://schemas.microsoft.com/office/drawing/2014/main" id="{93BF66FB-43CC-009F-8B74-0151B9B1D82B}"/>
              </a:ext>
            </a:extLst>
          </p:cNvPr>
          <p:cNvSpPr>
            <a:spLocks noGrp="1"/>
          </p:cNvSpPr>
          <p:nvPr>
            <p:ph type="body" sz="quarter" idx="10"/>
          </p:nvPr>
        </p:nvSpPr>
        <p:spPr/>
        <p:txBody>
          <a:bodyPr vert="horz" lIns="91440" tIns="45720" rIns="91440" bIns="45720" rtlCol="0" anchor="t">
            <a:normAutofit/>
          </a:bodyPr>
          <a:lstStyle/>
          <a:p>
            <a:r>
              <a:rPr lang="en-US" dirty="0"/>
              <a:t>Photo by Joe </a:t>
            </a:r>
            <a:r>
              <a:rPr lang="en-US" dirty="0" err="1"/>
              <a:t>Ruckli</a:t>
            </a:r>
            <a:r>
              <a:rPr lang="en-US" dirty="0"/>
              <a:t>, 2024, State Library of Queensland</a:t>
            </a:r>
          </a:p>
        </p:txBody>
      </p:sp>
      <p:sp>
        <p:nvSpPr>
          <p:cNvPr id="5" name="Title 4">
            <a:extLst>
              <a:ext uri="{FF2B5EF4-FFF2-40B4-BE49-F238E27FC236}">
                <a16:creationId xmlns:a16="http://schemas.microsoft.com/office/drawing/2014/main" id="{50F8F951-353F-39E9-B9EF-E4F242131BB6}"/>
              </a:ext>
            </a:extLst>
          </p:cNvPr>
          <p:cNvSpPr>
            <a:spLocks noGrp="1"/>
          </p:cNvSpPr>
          <p:nvPr>
            <p:ph type="title"/>
          </p:nvPr>
        </p:nvSpPr>
        <p:spPr/>
        <p:txBody>
          <a:bodyPr/>
          <a:lstStyle/>
          <a:p>
            <a:r>
              <a:rPr lang="en-US" dirty="0">
                <a:latin typeface="Aptos Narrow"/>
              </a:rPr>
              <a:t>Welcome</a:t>
            </a:r>
            <a:endParaRPr lang="en-US" dirty="0"/>
          </a:p>
        </p:txBody>
      </p:sp>
    </p:spTree>
    <p:extLst>
      <p:ext uri="{BB962C8B-B14F-4D97-AF65-F5344CB8AC3E}">
        <p14:creationId xmlns:p14="http://schemas.microsoft.com/office/powerpoint/2010/main" val="35818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CCFA81-ADE9-EE48-7A2A-C4824696E46F}"/>
              </a:ext>
            </a:extLst>
          </p:cNvPr>
          <p:cNvSpPr>
            <a:spLocks noGrp="1"/>
          </p:cNvSpPr>
          <p:nvPr>
            <p:ph type="body" sz="half" idx="2"/>
          </p:nvPr>
        </p:nvSpPr>
        <p:spPr/>
        <p:txBody>
          <a:bodyPr vert="horz" lIns="91440" tIns="45720" rIns="91440" bIns="45720" rtlCol="0" anchor="t">
            <a:normAutofit fontScale="62500" lnSpcReduction="20000"/>
          </a:bodyPr>
          <a:lstStyle/>
          <a:p>
            <a:pPr marL="0" indent="0">
              <a:lnSpc>
                <a:spcPct val="100000"/>
              </a:lnSpc>
              <a:spcBef>
                <a:spcPts val="0"/>
              </a:spcBef>
              <a:buNone/>
            </a:pPr>
            <a:r>
              <a:rPr lang="en-US" sz="2600" dirty="0"/>
              <a:t>Goals and Timeline:</a:t>
            </a:r>
          </a:p>
          <a:p>
            <a:pPr marL="0" indent="0">
              <a:lnSpc>
                <a:spcPct val="100000"/>
              </a:lnSpc>
              <a:spcBef>
                <a:spcPts val="0"/>
              </a:spcBef>
              <a:buNone/>
            </a:pPr>
            <a:endParaRPr lang="en-US" sz="2600" dirty="0"/>
          </a:p>
          <a:p>
            <a:pPr indent="0">
              <a:lnSpc>
                <a:spcPct val="100000"/>
              </a:lnSpc>
              <a:spcBef>
                <a:spcPts val="0"/>
              </a:spcBef>
            </a:pPr>
            <a:r>
              <a:rPr lang="en-AU" sz="3400">
                <a:ea typeface="+mn-lt"/>
                <a:cs typeface="+mn-lt"/>
              </a:rPr>
              <a:t>Introduction to the Workshop and demos (15 min)</a:t>
            </a:r>
            <a:endParaRPr lang="en-US" sz="3400">
              <a:ea typeface="+mn-lt"/>
              <a:cs typeface="+mn-lt"/>
            </a:endParaRPr>
          </a:p>
          <a:p>
            <a:pPr indent="0">
              <a:lnSpc>
                <a:spcPct val="100000"/>
              </a:lnSpc>
              <a:spcBef>
                <a:spcPts val="0"/>
              </a:spcBef>
            </a:pPr>
            <a:r>
              <a:rPr lang="en-AU" sz="3400" dirty="0">
                <a:ea typeface="+mn-lt"/>
                <a:cs typeface="+mn-lt"/>
              </a:rPr>
              <a:t>Exploring the SLQ Collection (15 min)</a:t>
            </a:r>
            <a:endParaRPr lang="en-US" sz="3400" dirty="0">
              <a:ea typeface="+mn-lt"/>
              <a:cs typeface="+mn-lt"/>
            </a:endParaRPr>
          </a:p>
          <a:p>
            <a:pPr indent="0">
              <a:lnSpc>
                <a:spcPct val="100000"/>
              </a:lnSpc>
              <a:spcBef>
                <a:spcPts val="0"/>
              </a:spcBef>
            </a:pPr>
            <a:r>
              <a:rPr lang="en-AU" sz="3400" dirty="0">
                <a:ea typeface="+mn-lt"/>
                <a:cs typeface="+mn-lt"/>
              </a:rPr>
              <a:t>Introduction to Animation/ Projection Technologies (15 min)</a:t>
            </a:r>
            <a:endParaRPr lang="en-US" sz="3400" dirty="0">
              <a:ea typeface="+mn-lt"/>
              <a:cs typeface="+mn-lt"/>
            </a:endParaRPr>
          </a:p>
          <a:p>
            <a:pPr indent="0">
              <a:lnSpc>
                <a:spcPct val="100000"/>
              </a:lnSpc>
              <a:spcBef>
                <a:spcPts val="0"/>
              </a:spcBef>
            </a:pPr>
            <a:r>
              <a:rPr lang="en-AU" sz="3400" dirty="0">
                <a:ea typeface="+mn-lt"/>
                <a:cs typeface="+mn-lt"/>
              </a:rPr>
              <a:t>Introduction to Photoshop (30 min)</a:t>
            </a:r>
            <a:endParaRPr lang="en-US" sz="3400" dirty="0">
              <a:ea typeface="+mn-lt"/>
              <a:cs typeface="+mn-lt"/>
            </a:endParaRPr>
          </a:p>
          <a:p>
            <a:pPr indent="0">
              <a:lnSpc>
                <a:spcPct val="100000"/>
              </a:lnSpc>
              <a:spcBef>
                <a:spcPts val="0"/>
              </a:spcBef>
            </a:pPr>
            <a:r>
              <a:rPr lang="en-AU" sz="3400" dirty="0">
                <a:ea typeface="+mn-lt"/>
                <a:cs typeface="+mn-lt"/>
              </a:rPr>
              <a:t>Frame by frame Animation to make a Gif (45 min)</a:t>
            </a:r>
          </a:p>
          <a:p>
            <a:pPr indent="0">
              <a:lnSpc>
                <a:spcPct val="100000"/>
              </a:lnSpc>
              <a:spcBef>
                <a:spcPts val="0"/>
              </a:spcBef>
            </a:pPr>
            <a:r>
              <a:rPr lang="en-AU" sz="3400" dirty="0">
                <a:ea typeface="+mn-lt"/>
                <a:cs typeface="+mn-lt"/>
              </a:rPr>
              <a:t>Break (10 min)</a:t>
            </a:r>
            <a:endParaRPr lang="en-US" sz="3400" dirty="0">
              <a:ea typeface="+mn-lt"/>
              <a:cs typeface="+mn-lt"/>
            </a:endParaRPr>
          </a:p>
          <a:p>
            <a:pPr indent="0">
              <a:lnSpc>
                <a:spcPct val="100000"/>
              </a:lnSpc>
              <a:spcBef>
                <a:spcPts val="0"/>
              </a:spcBef>
            </a:pPr>
            <a:r>
              <a:rPr lang="en-AU" sz="3400" dirty="0">
                <a:ea typeface="+mn-lt"/>
                <a:cs typeface="+mn-lt"/>
              </a:rPr>
              <a:t>Creating our Animations for Phenakistoscope/ Zoetrope (1 hr)</a:t>
            </a:r>
            <a:endParaRPr lang="en-US" sz="3400" dirty="0">
              <a:ea typeface="+mn-lt"/>
              <a:cs typeface="+mn-lt"/>
            </a:endParaRPr>
          </a:p>
          <a:p>
            <a:pPr indent="0">
              <a:lnSpc>
                <a:spcPct val="100000"/>
              </a:lnSpc>
              <a:spcBef>
                <a:spcPts val="0"/>
              </a:spcBef>
            </a:pPr>
            <a:r>
              <a:rPr lang="en-AU" sz="3400" dirty="0">
                <a:ea typeface="+mn-lt"/>
                <a:cs typeface="+mn-lt"/>
              </a:rPr>
              <a:t>Printing/assembling Phenakistoscope/Zoetrope (30 min)</a:t>
            </a:r>
          </a:p>
          <a:p>
            <a:pPr indent="0">
              <a:lnSpc>
                <a:spcPct val="100000"/>
              </a:lnSpc>
              <a:spcBef>
                <a:spcPts val="0"/>
              </a:spcBef>
            </a:pPr>
            <a:r>
              <a:rPr lang="en-AU" sz="3400" dirty="0">
                <a:ea typeface="+mn-lt"/>
                <a:cs typeface="+mn-lt"/>
              </a:rPr>
              <a:t>Testing and Sharing (20 min)</a:t>
            </a:r>
            <a:endParaRPr lang="en-US" sz="3400" dirty="0">
              <a:ea typeface="+mn-lt"/>
              <a:cs typeface="+mn-lt"/>
            </a:endParaRPr>
          </a:p>
          <a:p>
            <a:pPr indent="0">
              <a:lnSpc>
                <a:spcPct val="100000"/>
              </a:lnSpc>
              <a:spcBef>
                <a:spcPts val="0"/>
              </a:spcBef>
            </a:pPr>
            <a:r>
              <a:rPr lang="en-AU" sz="3400" dirty="0">
                <a:ea typeface="+mn-lt"/>
                <a:cs typeface="+mn-lt"/>
              </a:rPr>
              <a:t>Wrap-up and Next Steps (5 min)</a:t>
            </a:r>
            <a:endParaRPr lang="en-US" sz="3400" dirty="0"/>
          </a:p>
        </p:txBody>
      </p:sp>
      <p:sp>
        <p:nvSpPr>
          <p:cNvPr id="4" name="Text Placeholder 3">
            <a:extLst>
              <a:ext uri="{FF2B5EF4-FFF2-40B4-BE49-F238E27FC236}">
                <a16:creationId xmlns:a16="http://schemas.microsoft.com/office/drawing/2014/main" id="{C88B4740-2CE8-50AD-399C-C80E00B59EB1}"/>
              </a:ext>
            </a:extLst>
          </p:cNvPr>
          <p:cNvSpPr>
            <a:spLocks noGrp="1"/>
          </p:cNvSpPr>
          <p:nvPr>
            <p:ph type="body" sz="quarter" idx="10"/>
          </p:nvPr>
        </p:nvSpPr>
        <p:spPr>
          <a:xfrm>
            <a:off x="6566729" y="5776448"/>
            <a:ext cx="4785483" cy="398787"/>
          </a:xfrm>
        </p:spPr>
        <p:txBody>
          <a:bodyPr/>
          <a:lstStyle/>
          <a:p>
            <a:endParaRPr lang="en-US"/>
          </a:p>
        </p:txBody>
      </p:sp>
      <p:sp>
        <p:nvSpPr>
          <p:cNvPr id="5" name="Title 4">
            <a:extLst>
              <a:ext uri="{FF2B5EF4-FFF2-40B4-BE49-F238E27FC236}">
                <a16:creationId xmlns:a16="http://schemas.microsoft.com/office/drawing/2014/main" id="{6E4B5900-02FB-3357-DA9F-9C98D05DF452}"/>
              </a:ext>
            </a:extLst>
          </p:cNvPr>
          <p:cNvSpPr>
            <a:spLocks noGrp="1"/>
          </p:cNvSpPr>
          <p:nvPr>
            <p:ph type="title"/>
          </p:nvPr>
        </p:nvSpPr>
        <p:spPr/>
        <p:txBody>
          <a:bodyPr/>
          <a:lstStyle/>
          <a:p>
            <a:r>
              <a:rPr lang="en-US" dirty="0">
                <a:latin typeface="Aptos Narrow"/>
              </a:rPr>
              <a:t>Workshop Overview</a:t>
            </a:r>
            <a:endParaRPr lang="en-US" dirty="0"/>
          </a:p>
        </p:txBody>
      </p:sp>
      <p:pic>
        <p:nvPicPr>
          <p:cNvPr id="6" name="Picture 5">
            <a:extLst>
              <a:ext uri="{FF2B5EF4-FFF2-40B4-BE49-F238E27FC236}">
                <a16:creationId xmlns:a16="http://schemas.microsoft.com/office/drawing/2014/main" id="{76ABBCDB-D5D7-2BA7-75CE-EEA5969F1C60}"/>
              </a:ext>
            </a:extLst>
          </p:cNvPr>
          <p:cNvPicPr>
            <a:picLocks noChangeAspect="1"/>
          </p:cNvPicPr>
          <p:nvPr/>
        </p:nvPicPr>
        <p:blipFill>
          <a:blip r:embed="rId2"/>
          <a:stretch>
            <a:fillRect/>
          </a:stretch>
        </p:blipFill>
        <p:spPr>
          <a:xfrm>
            <a:off x="6561290" y="1057660"/>
            <a:ext cx="4552092" cy="4517767"/>
          </a:xfrm>
          <a:prstGeom prst="rect">
            <a:avLst/>
          </a:prstGeom>
        </p:spPr>
      </p:pic>
    </p:spTree>
    <p:extLst>
      <p:ext uri="{BB962C8B-B14F-4D97-AF65-F5344CB8AC3E}">
        <p14:creationId xmlns:p14="http://schemas.microsoft.com/office/powerpoint/2010/main" val="185161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04CB-63BE-8A6C-185B-2A9BA065FD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C1D87B-6F42-050A-C105-DFC47B385C76}"/>
              </a:ext>
            </a:extLst>
          </p:cNvPr>
          <p:cNvSpPr>
            <a:spLocks noGrp="1"/>
          </p:cNvSpPr>
          <p:nvPr>
            <p:ph type="title"/>
          </p:nvPr>
        </p:nvSpPr>
        <p:spPr>
          <a:xfrm>
            <a:off x="838201" y="365125"/>
            <a:ext cx="8964622" cy="1325563"/>
          </a:xfrm>
        </p:spPr>
        <p:txBody>
          <a:bodyPr anchor="ctr">
            <a:normAutofit/>
          </a:bodyPr>
          <a:lstStyle/>
          <a:p>
            <a:r>
              <a:rPr lang="en-US"/>
              <a:t>Equipment &amp; Materials</a:t>
            </a:r>
            <a:endParaRPr lang="en-US" dirty="0"/>
          </a:p>
        </p:txBody>
      </p:sp>
      <p:sp>
        <p:nvSpPr>
          <p:cNvPr id="3" name="Text Placeholder 2">
            <a:extLst>
              <a:ext uri="{FF2B5EF4-FFF2-40B4-BE49-F238E27FC236}">
                <a16:creationId xmlns:a16="http://schemas.microsoft.com/office/drawing/2014/main" id="{B914C019-F547-2F48-F171-E5DEB885023E}"/>
              </a:ext>
            </a:extLst>
          </p:cNvPr>
          <p:cNvSpPr>
            <a:spLocks noGrp="1"/>
          </p:cNvSpPr>
          <p:nvPr>
            <p:ph sz="half" idx="1"/>
          </p:nvPr>
        </p:nvSpPr>
        <p:spPr>
          <a:xfrm>
            <a:off x="838200" y="1825625"/>
            <a:ext cx="5181600" cy="4351338"/>
          </a:xfrm>
        </p:spPr>
        <p:txBody>
          <a:bodyPr vert="horz" lIns="91440" tIns="45720" rIns="91440" bIns="45720" rtlCol="0">
            <a:normAutofit/>
          </a:bodyPr>
          <a:lstStyle/>
          <a:p>
            <a:pPr>
              <a:buFont typeface="Arial"/>
              <a:buChar char="•"/>
            </a:pPr>
            <a:r>
              <a:rPr lang="en-US" sz="2400"/>
              <a:t>Computer with Photoshop </a:t>
            </a:r>
          </a:p>
          <a:p>
            <a:pPr>
              <a:buFont typeface="Arial"/>
              <a:buChar char="•"/>
            </a:pPr>
            <a:r>
              <a:rPr lang="en-US" sz="2400"/>
              <a:t>Laser Cutter</a:t>
            </a:r>
          </a:p>
          <a:p>
            <a:pPr>
              <a:buFont typeface="Arial"/>
            </a:pPr>
            <a:r>
              <a:rPr lang="en-US" sz="2400"/>
              <a:t>Prefabricated 3D printed Zoetrope</a:t>
            </a:r>
          </a:p>
          <a:p>
            <a:pPr>
              <a:buFont typeface="Arial"/>
            </a:pPr>
            <a:r>
              <a:rPr lang="en-US" sz="2400"/>
              <a:t>Standard copier/printer </a:t>
            </a:r>
          </a:p>
          <a:p>
            <a:pPr>
              <a:buFont typeface="Arial"/>
            </a:pPr>
            <a:r>
              <a:rPr lang="en-US" sz="2400"/>
              <a:t>Scissors or knife</a:t>
            </a:r>
          </a:p>
          <a:p>
            <a:pPr>
              <a:buFont typeface="Arial"/>
            </a:pPr>
            <a:r>
              <a:rPr lang="en-US" sz="2400"/>
              <a:t>Tape</a:t>
            </a:r>
          </a:p>
          <a:p>
            <a:pPr>
              <a:buFont typeface="Arial"/>
            </a:pPr>
            <a:r>
              <a:rPr lang="en-US" sz="2400" dirty="0"/>
              <a:t>SLQ collection items (digitized slides and videos)</a:t>
            </a:r>
          </a:p>
          <a:p>
            <a:pPr>
              <a:buFont typeface="Arial"/>
            </a:pPr>
            <a:r>
              <a:rPr lang="en-US" sz="2400"/>
              <a:t>Workshop files – SLQ Wiki</a:t>
            </a:r>
          </a:p>
        </p:txBody>
      </p:sp>
      <p:pic>
        <p:nvPicPr>
          <p:cNvPr id="2" name="Picture 1" descr="Early Animation Technoloy_2025_edumigan5.jpg">
            <a:extLst>
              <a:ext uri="{FF2B5EF4-FFF2-40B4-BE49-F238E27FC236}">
                <a16:creationId xmlns:a16="http://schemas.microsoft.com/office/drawing/2014/main" id="{3E8229D4-8EB3-8CED-8764-9B02AA037E0D}"/>
              </a:ext>
            </a:extLst>
          </p:cNvPr>
          <p:cNvPicPr>
            <a:picLocks noChangeAspect="1"/>
          </p:cNvPicPr>
          <p:nvPr/>
        </p:nvPicPr>
        <p:blipFill>
          <a:blip r:embed="rId2"/>
          <a:srcRect l="10455" r="10058" b="-1"/>
          <a:stretch/>
        </p:blipFill>
        <p:spPr>
          <a:xfrm>
            <a:off x="6172200" y="1825625"/>
            <a:ext cx="5181600" cy="4351338"/>
          </a:xfrm>
          <a:prstGeom prst="rect">
            <a:avLst/>
          </a:prstGeom>
          <a:noFill/>
        </p:spPr>
      </p:pic>
    </p:spTree>
    <p:extLst>
      <p:ext uri="{BB962C8B-B14F-4D97-AF65-F5344CB8AC3E}">
        <p14:creationId xmlns:p14="http://schemas.microsoft.com/office/powerpoint/2010/main" val="294356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et of tools on a mat&#10;&#10;AI-generated content may be incorrect.">
            <a:extLst>
              <a:ext uri="{FF2B5EF4-FFF2-40B4-BE49-F238E27FC236}">
                <a16:creationId xmlns:a16="http://schemas.microsoft.com/office/drawing/2014/main" id="{98FCBE71-CA49-6D7C-24E7-B98E139B8E34}"/>
              </a:ext>
            </a:extLst>
          </p:cNvPr>
          <p:cNvPicPr>
            <a:picLocks noChangeAspect="1"/>
          </p:cNvPicPr>
          <p:nvPr/>
        </p:nvPicPr>
        <p:blipFill>
          <a:blip r:embed="rId2"/>
          <a:srcRect l="190" r="2852" b="168"/>
          <a:stretch/>
        </p:blipFill>
        <p:spPr>
          <a:xfrm>
            <a:off x="6889750" y="998538"/>
            <a:ext cx="4460878" cy="5178433"/>
          </a:xfrm>
          <a:prstGeom prst="rect">
            <a:avLst/>
          </a:prstGeom>
        </p:spPr>
      </p:pic>
      <p:sp>
        <p:nvSpPr>
          <p:cNvPr id="6" name="Title 6">
            <a:extLst>
              <a:ext uri="{FF2B5EF4-FFF2-40B4-BE49-F238E27FC236}">
                <a16:creationId xmlns:a16="http://schemas.microsoft.com/office/drawing/2014/main" id="{A287AEFC-3F34-BA93-A05C-C79F25838BDC}"/>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ptos Narrow"/>
              </a:rPr>
              <a:t>Health &amp; Safety</a:t>
            </a:r>
            <a:endParaRPr lang="en-AU" b="1">
              <a:latin typeface="Aptos Narrow"/>
            </a:endParaRPr>
          </a:p>
        </p:txBody>
      </p:sp>
      <p:sp>
        <p:nvSpPr>
          <p:cNvPr id="7" name="Content Placeholder 9">
            <a:extLst>
              <a:ext uri="{FF2B5EF4-FFF2-40B4-BE49-F238E27FC236}">
                <a16:creationId xmlns:a16="http://schemas.microsoft.com/office/drawing/2014/main" id="{924C0B83-6579-0F8B-632C-3297F5F4982D}"/>
              </a:ext>
            </a:extLst>
          </p:cNvPr>
          <p:cNvSpPr>
            <a:spLocks noGrp="1"/>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800" dirty="0">
                <a:latin typeface="Aptos"/>
                <a:ea typeface="+mn-lt"/>
                <a:cs typeface="Arial"/>
              </a:rPr>
              <a:t>For all workshops at The Edge we like to </a:t>
            </a:r>
            <a:r>
              <a:rPr lang="en-US" sz="2800" dirty="0" err="1">
                <a:latin typeface="Aptos"/>
                <a:ea typeface="+mn-lt"/>
                <a:cs typeface="Arial"/>
              </a:rPr>
              <a:t>familiarise</a:t>
            </a:r>
            <a:r>
              <a:rPr lang="en-US" sz="2800" dirty="0">
                <a:latin typeface="Aptos"/>
                <a:ea typeface="+mn-lt"/>
                <a:cs typeface="Arial"/>
              </a:rPr>
              <a:t> participants with:</a:t>
            </a:r>
          </a:p>
          <a:p>
            <a:pPr>
              <a:lnSpc>
                <a:spcPct val="150000"/>
              </a:lnSpc>
            </a:pPr>
            <a:r>
              <a:rPr lang="en-US" sz="2800" dirty="0">
                <a:latin typeface="Aptos"/>
                <a:ea typeface="+mn-lt"/>
                <a:cs typeface="Arial"/>
              </a:rPr>
              <a:t>Exit points</a:t>
            </a:r>
          </a:p>
          <a:p>
            <a:pPr>
              <a:lnSpc>
                <a:spcPct val="150000"/>
              </a:lnSpc>
            </a:pPr>
            <a:r>
              <a:rPr lang="en-US" sz="2800" dirty="0">
                <a:latin typeface="Aptos"/>
                <a:ea typeface="+mn-lt"/>
                <a:cs typeface="Arial"/>
              </a:rPr>
              <a:t>Lab Risk Assessments</a:t>
            </a:r>
          </a:p>
          <a:p>
            <a:pPr>
              <a:lnSpc>
                <a:spcPct val="150000"/>
              </a:lnSpc>
            </a:pPr>
            <a:r>
              <a:rPr lang="en-US" sz="2800" dirty="0">
                <a:latin typeface="Aptos"/>
                <a:ea typeface="+mn-lt"/>
                <a:cs typeface="Arial"/>
              </a:rPr>
              <a:t>Safe operating procedures</a:t>
            </a:r>
            <a:endParaRPr kumimoji="0" lang="en-US" altLang="en-US" sz="2800" b="0" i="0" u="none" strike="noStrike" cap="none" normalizeH="0" baseline="0" dirty="0">
              <a:ln>
                <a:noFill/>
              </a:ln>
              <a:effectLst/>
              <a:latin typeface="Aptos"/>
            </a:endParaRPr>
          </a:p>
        </p:txBody>
      </p:sp>
    </p:spTree>
    <p:extLst>
      <p:ext uri="{BB962C8B-B14F-4D97-AF65-F5344CB8AC3E}">
        <p14:creationId xmlns:p14="http://schemas.microsoft.com/office/powerpoint/2010/main" val="261095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8">
            <a:extLst>
              <a:ext uri="{FF2B5EF4-FFF2-40B4-BE49-F238E27FC236}">
                <a16:creationId xmlns:a16="http://schemas.microsoft.com/office/drawing/2014/main" id="{9C1BA3E7-F884-CDB3-16DD-451DCB7A9457}"/>
              </a:ext>
            </a:extLst>
          </p:cNvPr>
          <p:cNvSpPr>
            <a:spLocks noGrp="1"/>
          </p:cNvSpPr>
          <p:nvPr/>
        </p:nvSpPr>
        <p:spPr>
          <a:xfrm>
            <a:off x="631825" y="219075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How it works: Fast sequence of images creating the illusion of motion.</a:t>
            </a:r>
          </a:p>
          <a:p>
            <a:r>
              <a:rPr lang="en-US" sz="2800" dirty="0"/>
              <a:t>Examples: Thaumatrope, Phenakistoscope, Zoetrope.</a:t>
            </a:r>
          </a:p>
          <a:p>
            <a:r>
              <a:rPr lang="en-US" sz="2800" dirty="0"/>
              <a:t>Relevance: Demonstrates the basic principles behind modern animated films.</a:t>
            </a:r>
            <a:endParaRPr lang="en-AU" dirty="0"/>
          </a:p>
        </p:txBody>
      </p:sp>
      <p:sp>
        <p:nvSpPr>
          <p:cNvPr id="5" name="Title 6">
            <a:extLst>
              <a:ext uri="{FF2B5EF4-FFF2-40B4-BE49-F238E27FC236}">
                <a16:creationId xmlns:a16="http://schemas.microsoft.com/office/drawing/2014/main" id="{87B04769-5102-2C18-EBAE-3DD4AE41EF6A}"/>
              </a:ext>
            </a:extLst>
          </p:cNvPr>
          <p:cNvSpPr>
            <a:spLocks noGrp="1"/>
          </p:cNvSpPr>
          <p:nvPr/>
        </p:nvSpPr>
        <p:spPr>
          <a:xfrm>
            <a:off x="631825" y="5080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ptos Narrow"/>
              </a:rPr>
              <a:t>Early Animation &amp; Persistence of Vision</a:t>
            </a:r>
          </a:p>
        </p:txBody>
      </p:sp>
    </p:spTree>
    <p:extLst>
      <p:ext uri="{BB962C8B-B14F-4D97-AF65-F5344CB8AC3E}">
        <p14:creationId xmlns:p14="http://schemas.microsoft.com/office/powerpoint/2010/main" val="398747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CDFE59C1-0F3B-53CC-D5DA-06260584B646}"/>
              </a:ext>
            </a:extLst>
          </p:cNvPr>
          <p:cNvSpPr>
            <a:spLocks noGrp="1"/>
          </p:cNvSpPr>
          <p:nvPr>
            <p:ph sz="half" idx="1"/>
          </p:nvPr>
        </p:nvSpPr>
        <p:spPr/>
        <p:txBody>
          <a:bodyPr>
            <a:normAutofit/>
          </a:bodyPr>
          <a:lstStyle/>
          <a:p>
            <a:r>
              <a:rPr lang="en-US" dirty="0"/>
              <a:t>Optical illusion where multiple discrete images blend into a single image due to the retina retaining the image for a fraction of a second. </a:t>
            </a:r>
          </a:p>
          <a:p>
            <a:r>
              <a:rPr lang="en-US" dirty="0"/>
              <a:t>Basis for creating motion in animation and film.</a:t>
            </a:r>
          </a:p>
          <a:p>
            <a:r>
              <a:rPr lang="en-US" dirty="0"/>
              <a:t>Fundamental principle behind many historical and modern visual technologies.</a:t>
            </a:r>
          </a:p>
          <a:p>
            <a:endParaRPr lang="en-US" dirty="0"/>
          </a:p>
          <a:p>
            <a:endParaRPr lang="en-AU" dirty="0"/>
          </a:p>
        </p:txBody>
      </p:sp>
      <p:sp>
        <p:nvSpPr>
          <p:cNvPr id="7" name="Title 6">
            <a:extLst>
              <a:ext uri="{FF2B5EF4-FFF2-40B4-BE49-F238E27FC236}">
                <a16:creationId xmlns:a16="http://schemas.microsoft.com/office/drawing/2014/main" id="{A287AEFC-3F34-BA93-A05C-C79F25838BDC}"/>
              </a:ext>
            </a:extLst>
          </p:cNvPr>
          <p:cNvSpPr>
            <a:spLocks noGrp="1"/>
          </p:cNvSpPr>
          <p:nvPr>
            <p:ph type="title"/>
          </p:nvPr>
        </p:nvSpPr>
        <p:spPr/>
        <p:txBody>
          <a:bodyPr vert="horz" lIns="91440" tIns="45720" rIns="91440" bIns="45720" rtlCol="0" anchor="ctr">
            <a:normAutofit/>
          </a:bodyPr>
          <a:lstStyle/>
          <a:p>
            <a:r>
              <a:rPr lang="en-US" sz="4000" dirty="0"/>
              <a:t>Thaumatrope </a:t>
            </a:r>
          </a:p>
        </p:txBody>
      </p:sp>
      <p:pic>
        <p:nvPicPr>
          <p:cNvPr id="2" name="Onlinemedien 1" title="Persistence of Vision Class 8 | Easy Science Experiments to do at Home | #ExperimentShorts">
            <a:hlinkClick r:id="" action="ppaction://media"/>
            <a:extLst>
              <a:ext uri="{FF2B5EF4-FFF2-40B4-BE49-F238E27FC236}">
                <a16:creationId xmlns:a16="http://schemas.microsoft.com/office/drawing/2014/main" id="{4BD01288-13F0-6890-FCAB-0829883C4875}"/>
              </a:ext>
            </a:extLst>
          </p:cNvPr>
          <p:cNvPicPr>
            <a:picLocks noGrp="1" noRot="1" noChangeAspect="1"/>
          </p:cNvPicPr>
          <p:nvPr>
            <p:ph sz="half" idx="2"/>
            <a:videoFile r:link="rId1"/>
          </p:nvPr>
        </p:nvPicPr>
        <p:blipFill>
          <a:blip r:embed="rId4"/>
          <a:stretch>
            <a:fillRect/>
          </a:stretch>
        </p:blipFill>
        <p:spPr>
          <a:xfrm>
            <a:off x="6318812" y="0"/>
            <a:ext cx="3875087" cy="6858000"/>
          </a:xfrm>
          <a:prstGeom prst="rect">
            <a:avLst/>
          </a:prstGeom>
        </p:spPr>
      </p:pic>
      <p:sp>
        <p:nvSpPr>
          <p:cNvPr id="4" name="Textfeld 3">
            <a:extLst>
              <a:ext uri="{FF2B5EF4-FFF2-40B4-BE49-F238E27FC236}">
                <a16:creationId xmlns:a16="http://schemas.microsoft.com/office/drawing/2014/main" id="{3ED71375-7574-069A-4D7B-BADA6090153D}"/>
              </a:ext>
            </a:extLst>
          </p:cNvPr>
          <p:cNvSpPr txBox="1"/>
          <p:nvPr/>
        </p:nvSpPr>
        <p:spPr>
          <a:xfrm>
            <a:off x="6063436" y="6653080"/>
            <a:ext cx="4109590" cy="230832"/>
          </a:xfrm>
          <a:prstGeom prst="rect">
            <a:avLst/>
          </a:prstGeom>
          <a:noFill/>
        </p:spPr>
        <p:txBody>
          <a:bodyPr wrap="square">
            <a:spAutoFit/>
          </a:bodyPr>
          <a:lstStyle/>
          <a:p>
            <a:pPr algn="r"/>
            <a:r>
              <a:rPr lang="en-AU" sz="900" dirty="0"/>
              <a:t>https://www.youtube.com/shorts/aRqFydRkCgc?feature=share</a:t>
            </a:r>
          </a:p>
        </p:txBody>
      </p:sp>
    </p:spTree>
    <p:extLst>
      <p:ext uri="{BB962C8B-B14F-4D97-AF65-F5344CB8AC3E}">
        <p14:creationId xmlns:p14="http://schemas.microsoft.com/office/powerpoint/2010/main" val="182284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LQ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SLQ theme no chevr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6887afb6-b740-45b6-9c28-fce5107743be" ContentTypeId="0x010100575D39318B31CB4291041CD638C81707" PreviousValue="false" LastSyncTimeStamp="2021-01-05T10:12:39.213Z"/>
</file>

<file path=customXml/item2.xml><?xml version="1.0" encoding="utf-8"?>
<p:properties xmlns:p="http://schemas.microsoft.com/office/2006/metadata/properties" xmlns:xsi="http://www.w3.org/2001/XMLSchema-instance" xmlns:pc="http://schemas.microsoft.com/office/infopath/2007/PartnerControls">
  <documentManagement>
    <l6001d7ba62247e8aa4d8d222ca9f490 xmlns="64cbdf78-7192-46f9-b3e6-158edc1eabaa">
      <Terms xmlns="http://schemas.microsoft.com/office/infopath/2007/PartnerControls"/>
    </l6001d7ba62247e8aa4d8d222ca9f490>
    <TaxCatchAll xmlns="64cbdf78-7192-46f9-b3e6-158edc1eabaa">
      <Value>1</Value>
      <Value>93</Value>
    </TaxCatchAll>
    <od6f14f1f45b4e8ca99ee1b0fe3b24bd xmlns="64cbdf78-7192-46f9-b3e6-158edc1eabaa">
      <Terms xmlns="http://schemas.microsoft.com/office/infopath/2007/PartnerControls"/>
    </od6f14f1f45b4e8ca99ee1b0fe3b24bd>
    <k7e1e201ab244161abc6269085bafd9b xmlns="64cbdf78-7192-46f9-b3e6-158edc1eabaa">
      <Terms xmlns="http://schemas.microsoft.com/office/infopath/2007/PartnerControls"/>
    </k7e1e201ab244161abc6269085bafd9b>
    <bf18ecc5a4454bc092414554a75d21d8 xmlns="64cbdf78-7192-46f9-b3e6-158edc1eabaa">
      <Terms xmlns="http://schemas.microsoft.com/office/infopath/2007/PartnerControls"/>
    </bf18ecc5a4454bc092414554a75d21d8>
    <ea08aa40c9ba47c59c795f3744242dc8 xmlns="64cbdf78-7192-46f9-b3e6-158edc1eabaa">
      <Terms xmlns="http://schemas.microsoft.com/office/infopath/2007/PartnerControls"/>
    </ea08aa40c9ba47c59c795f3744242dc8>
    <d2d91528ce6544f4ae800da16cf32132 xmlns="64cbdf78-7192-46f9-b3e6-158edc1eabaa">
      <Terms xmlns="http://schemas.microsoft.com/office/infopath/2007/PartnerControls"/>
    </d2d91528ce6544f4ae800da16cf32132>
    <SLQ_x0020_Document_x0020_Date xmlns="64cbdf78-7192-46f9-b3e6-158edc1eabaa" xsi:nil="true"/>
    <SLQ_x0020_RecFind_x0020_Number xmlns="64cbdf78-7192-46f9-b3e6-158edc1eabaa" xsi:nil="true"/>
    <fb02aa3e9147428392385507a26bc5a3 xmlns="64cbdf78-7192-46f9-b3e6-158edc1eabaa">
      <Terms xmlns="http://schemas.microsoft.com/office/infopath/2007/PartnerControls"/>
    </fb02aa3e9147428392385507a26bc5a3>
    <kedf3583308f4f33b0e4aeec01c5a75e xmlns="64cbdf78-7192-46f9-b3e6-158edc1eabaa">
      <Terms xmlns="http://schemas.microsoft.com/office/infopath/2007/PartnerControls">
        <TermInfo xmlns="http://schemas.microsoft.com/office/infopath/2007/PartnerControls">
          <TermName xmlns="http://schemas.microsoft.com/office/infopath/2007/PartnerControls">Working document</TermName>
          <TermId xmlns="http://schemas.microsoft.com/office/infopath/2007/PartnerControls">d84c0e14-715f-4888-93aa-770533540b30</TermId>
        </TermInfo>
      </Terms>
    </kedf3583308f4f33b0e4aeec01c5a75e>
    <occc0f38b01848c9a253cf1a050e6bc8 xmlns="64cbdf78-7192-46f9-b3e6-158edc1eabaa">
      <Terms xmlns="http://schemas.microsoft.com/office/infopath/2007/PartnerControls">
        <TermInfo xmlns="http://schemas.microsoft.com/office/infopath/2007/PartnerControls">
          <TermName xmlns="http://schemas.microsoft.com/office/infopath/2007/PartnerControls">Marketing and Communications</TermName>
          <TermId xmlns="http://schemas.microsoft.com/office/infopath/2007/PartnerControls">6ee1f5e7-d00d-4893-bad8-27f665709f50</TermId>
        </TermInfo>
      </Terms>
    </occc0f38b01848c9a253cf1a050e6bc8>
  </documentManagement>
</p:properties>
</file>

<file path=customXml/item3.xml><?xml version="1.0" encoding="utf-8"?>
<ct:contentTypeSchema xmlns:ct="http://schemas.microsoft.com/office/2006/metadata/contentType" xmlns:ma="http://schemas.microsoft.com/office/2006/metadata/properties/metaAttributes" ct:_="" ma:_="" ma:contentTypeName="SL Standard Document" ma:contentTypeID="0x010100575D39318B31CB4291041CD638C8170700FB3E7531CF1510408D026C3C655523C8" ma:contentTypeVersion="39" ma:contentTypeDescription="Content type used for all standard State Library document libraries to apply standard global metadata. PUBLISHED 22/12/2020 v8 - Added BCS fields. " ma:contentTypeScope="" ma:versionID="004fe4ab0e98656394574f59e640603d">
  <xsd:schema xmlns:xsd="http://www.w3.org/2001/XMLSchema" xmlns:xs="http://www.w3.org/2001/XMLSchema" xmlns:p="http://schemas.microsoft.com/office/2006/metadata/properties" xmlns:ns2="64cbdf78-7192-46f9-b3e6-158edc1eabaa" targetNamespace="http://schemas.microsoft.com/office/2006/metadata/properties" ma:root="true" ma:fieldsID="234334e19412620727ba978d221d3f13" ns2:_="">
    <xsd:import namespace="64cbdf78-7192-46f9-b3e6-158edc1eabaa"/>
    <xsd:element name="properties">
      <xsd:complexType>
        <xsd:sequence>
          <xsd:element name="documentManagement">
            <xsd:complexType>
              <xsd:all>
                <xsd:element ref="ns2:SLQ_x0020_Document_x0020_Date" minOccurs="0"/>
                <xsd:element ref="ns2:SLQ_x0020_RecFind_x0020_Number" minOccurs="0"/>
                <xsd:element ref="ns2:kedf3583308f4f33b0e4aeec01c5a75e" minOccurs="0"/>
                <xsd:element ref="ns2:d2d91528ce6544f4ae800da16cf32132" minOccurs="0"/>
                <xsd:element ref="ns2:l6001d7ba62247e8aa4d8d222ca9f490" minOccurs="0"/>
                <xsd:element ref="ns2:ea08aa40c9ba47c59c795f3744242dc8" minOccurs="0"/>
                <xsd:element ref="ns2:bf18ecc5a4454bc092414554a75d21d8" minOccurs="0"/>
                <xsd:element ref="ns2:occc0f38b01848c9a253cf1a050e6bc8" minOccurs="0"/>
                <xsd:element ref="ns2:k7e1e201ab244161abc6269085bafd9b" minOccurs="0"/>
                <xsd:element ref="ns2:TaxCatchAll" minOccurs="0"/>
                <xsd:element ref="ns2:od6f14f1f45b4e8ca99ee1b0fe3b24bd" minOccurs="0"/>
                <xsd:element ref="ns2:TaxCatchAllLabel" minOccurs="0"/>
                <xsd:element ref="ns2:fb02aa3e9147428392385507a26bc5a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bdf78-7192-46f9-b3e6-158edc1eabaa" elementFormDefault="qualified">
    <xsd:import namespace="http://schemas.microsoft.com/office/2006/documentManagement/types"/>
    <xsd:import namespace="http://schemas.microsoft.com/office/infopath/2007/PartnerControls"/>
    <xsd:element name="SLQ_x0020_Document_x0020_Date" ma:index="6" nillable="true" ma:displayName="SL Document Date" ma:default="[today]" ma:format="DateOnly" ma:internalName="SLQ_x0020_Document_x0020_Date" ma:readOnly="false">
      <xsd:simpleType>
        <xsd:restriction base="dms:DateTime"/>
      </xsd:simpleType>
    </xsd:element>
    <xsd:element name="SLQ_x0020_RecFind_x0020_Number" ma:index="12" nillable="true" ma:displayName="OLD SL File Number" ma:description="Add reference number from RecFind." ma:internalName="SLQ_x0020_RecFind_x0020_Number" ma:readOnly="false">
      <xsd:simpleType>
        <xsd:restriction base="dms:Text">
          <xsd:maxLength value="255"/>
        </xsd:restriction>
      </xsd:simpleType>
    </xsd:element>
    <xsd:element name="kedf3583308f4f33b0e4aeec01c5a75e" ma:index="14" nillable="true" ma:taxonomy="true" ma:internalName="kedf3583308f4f33b0e4aeec01c5a75e" ma:taxonomyFieldName="SLQDocumentState" ma:displayName="SL Document State" ma:indexed="true" ma:readOnly="false" ma:default="1;#Working document|d84c0e14-715f-4888-93aa-770533540b30" ma:fieldId="{4edf3583-308f-4f33-b0e4-aeec01c5a75e}" ma:sspId="6887afb6-b740-45b6-9c28-fce5107743be" ma:termSetId="948039a9-34c2-4124-9f55-7b2a8ee25618" ma:anchorId="00000000-0000-0000-0000-000000000000" ma:open="false" ma:isKeyword="false">
      <xsd:complexType>
        <xsd:sequence>
          <xsd:element ref="pc:Terms" minOccurs="0" maxOccurs="1"/>
        </xsd:sequence>
      </xsd:complexType>
    </xsd:element>
    <xsd:element name="d2d91528ce6544f4ae800da16cf32132" ma:index="18" nillable="true" ma:taxonomy="true" ma:internalName="d2d91528ce6544f4ae800da16cf32132" ma:taxonomyFieldName="SL_x0020_Business_x0020_activity" ma:displayName="SL Business Activity" ma:indexed="true" ma:readOnly="false" ma:default="" ma:fieldId="{d2d91528-ce65-44f4-ae80-0da16cf32132}" ma:sspId="6887afb6-b740-45b6-9c28-fce5107743be" ma:termSetId="ea5127ab-08ee-427a-8c10-4b08a478659c" ma:anchorId="00000000-0000-0000-0000-000000000000" ma:open="false" ma:isKeyword="false">
      <xsd:complexType>
        <xsd:sequence>
          <xsd:element ref="pc:Terms" minOccurs="0" maxOccurs="1"/>
        </xsd:sequence>
      </xsd:complexType>
    </xsd:element>
    <xsd:element name="l6001d7ba62247e8aa4d8d222ca9f490" ma:index="20" nillable="true" ma:taxonomy="true" ma:internalName="l6001d7ba62247e8aa4d8d222ca9f490" ma:taxonomyFieldName="SLLGA" ma:displayName="SL LGA" ma:readOnly="false" ma:default="" ma:fieldId="{56001d7b-a622-47e8-aa4d-8d222ca9f490}" ma:sspId="6887afb6-b740-45b6-9c28-fce5107743be" ma:termSetId="2c9fe274-f951-4349-8f27-7e2792e3f9d9" ma:anchorId="00000000-0000-0000-0000-000000000000" ma:open="false" ma:isKeyword="false">
      <xsd:complexType>
        <xsd:sequence>
          <xsd:element ref="pc:Terms" minOccurs="0" maxOccurs="1"/>
        </xsd:sequence>
      </xsd:complexType>
    </xsd:element>
    <xsd:element name="ea08aa40c9ba47c59c795f3744242dc8" ma:index="21" nillable="true" ma:taxonomy="true" ma:internalName="ea08aa40c9ba47c59c795f3744242dc8" ma:taxonomyFieldName="SLQDocumentType" ma:displayName="SL Document Type" ma:indexed="true" ma:readOnly="false" ma:default="" ma:fieldId="{ea08aa40-c9ba-47c5-9c79-5f3744242dc8}" ma:sspId="6887afb6-b740-45b6-9c28-fce5107743be" ma:termSetId="77d3674c-8bd6-4ef2-8e65-2c4074c778de" ma:anchorId="00000000-0000-0000-0000-000000000000" ma:open="false" ma:isKeyword="false">
      <xsd:complexType>
        <xsd:sequence>
          <xsd:element ref="pc:Terms" minOccurs="0" maxOccurs="1"/>
        </xsd:sequence>
      </xsd:complexType>
    </xsd:element>
    <xsd:element name="bf18ecc5a4454bc092414554a75d21d8" ma:index="22" nillable="true" ma:taxonomy="true" ma:internalName="bf18ecc5a4454bc092414554a75d21d8" ma:taxonomyFieldName="SLPublicPrograms" ma:displayName="SL Public Programs" ma:readOnly="false" ma:default="" ma:fieldId="{bf18ecc5-a445-4bc0-9241-4554a75d21d8}" ma:sspId="6887afb6-b740-45b6-9c28-fce5107743be" ma:termSetId="0f1ffbfd-20b5-4cf4-a352-8823bea94a49" ma:anchorId="00000000-0000-0000-0000-000000000000" ma:open="false" ma:isKeyword="false">
      <xsd:complexType>
        <xsd:sequence>
          <xsd:element ref="pc:Terms" minOccurs="0" maxOccurs="1"/>
        </xsd:sequence>
      </xsd:complexType>
    </xsd:element>
    <xsd:element name="occc0f38b01848c9a253cf1a050e6bc8" ma:index="23" nillable="true" ma:taxonomy="true" ma:internalName="occc0f38b01848c9a253cf1a050e6bc8" ma:taxonomyFieldName="SLQDepartment" ma:displayName="SL Business Unit" ma:indexed="true" ma:readOnly="false" ma:default="86;#Applied Creativity|bf229fa7-e85d-4c90-b5d2-c634ac0b62a0" ma:fieldId="{8ccc0f38-b018-48c9-a253-cf1a050e6bc8}" ma:sspId="6887afb6-b740-45b6-9c28-fce5107743be" ma:termSetId="7c68e54b-06a1-47a1-9983-7ca67375b0b3" ma:anchorId="00000000-0000-0000-0000-000000000000" ma:open="false" ma:isKeyword="false">
      <xsd:complexType>
        <xsd:sequence>
          <xsd:element ref="pc:Terms" minOccurs="0" maxOccurs="1"/>
        </xsd:sequence>
      </xsd:complexType>
    </xsd:element>
    <xsd:element name="k7e1e201ab244161abc6269085bafd9b" ma:index="24" nillable="true" ma:taxonomy="true" ma:internalName="k7e1e201ab244161abc6269085bafd9b" ma:taxonomyFieldName="SLBCSActivity" ma:displayName="SL BCS Activity" ma:default="" ma:fieldId="{47e1e201-ab24-4161-abc6-269085bafd9b}" ma:sspId="6887afb6-b740-45b6-9c28-fce5107743be" ma:termSetId="3702cc5e-d392-4191-9b2e-e255a00e8409" ma:anchorId="00000000-0000-0000-0000-000000000000" ma:open="false" ma:isKeyword="false">
      <xsd:complexType>
        <xsd:sequence>
          <xsd:element ref="pc:Terms" minOccurs="0" maxOccurs="1"/>
        </xsd:sequence>
      </xsd:complexType>
    </xsd:element>
    <xsd:element name="TaxCatchAll" ma:index="25" nillable="true" ma:displayName="Taxonomy Catch All Column" ma:hidden="true" ma:list="{0ecf8679-5993-4226-811e-6a186527aa0f}" ma:internalName="TaxCatchAll" ma:showField="CatchAllData"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od6f14f1f45b4e8ca99ee1b0fe3b24bd" ma:index="26" nillable="true" ma:taxonomy="true" ma:internalName="od6f14f1f45b4e8ca99ee1b0fe3b24bd" ma:taxonomyFieldName="SLBCSDescriptor" ma:displayName="SL BCS Descriptor" ma:readOnly="false" ma:default="" ma:fieldId="{8d6f14f1-f45b-4e8c-a99e-e1b0fe3b24bd}" ma:sspId="6887afb6-b740-45b6-9c28-fce5107743be" ma:termSetId="8e9ca365-31b9-4ea1-a361-eb0f388d69a4" ma:anchorId="00000000-0000-0000-0000-000000000000" ma:open="false" ma:isKeyword="false">
      <xsd:complexType>
        <xsd:sequence>
          <xsd:element ref="pc:Terms" minOccurs="0" maxOccurs="1"/>
        </xsd:sequence>
      </xsd:complexType>
    </xsd:element>
    <xsd:element name="TaxCatchAllLabel" ma:index="27" nillable="true" ma:displayName="Taxonomy Catch All Column1" ma:hidden="true" ma:list="{0ecf8679-5993-4226-811e-6a186527aa0f}" ma:internalName="TaxCatchAllLabel" ma:readOnly="true" ma:showField="CatchAllDataLabel" ma:web="f725a04e-3f6f-4976-afe5-0253c66f5bc2">
      <xsd:complexType>
        <xsd:complexContent>
          <xsd:extension base="dms:MultiChoiceLookup">
            <xsd:sequence>
              <xsd:element name="Value" type="dms:Lookup" maxOccurs="unbounded" minOccurs="0" nillable="true"/>
            </xsd:sequence>
          </xsd:extension>
        </xsd:complexContent>
      </xsd:complexType>
    </xsd:element>
    <xsd:element name="fb02aa3e9147428392385507a26bc5a3" ma:index="28" nillable="true" ma:taxonomy="true" ma:internalName="fb02aa3e9147428392385507a26bc5a3" ma:taxonomyFieldName="SLFileNumber" ma:displayName="SL File Number" ma:readOnly="false" ma:default="" ma:fieldId="{fb02aa3e-9147-4283-9238-5507a26bc5a3}" ma:sspId="6887afb6-b740-45b6-9c28-fce5107743be" ma:termSetId="13c9f52b-1534-452b-bcbc-141a7c63d2f6"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C5DAA9-3F5B-4AF1-8D78-B21B49281BDB}">
  <ds:schemaRefs>
    <ds:schemaRef ds:uri="Microsoft.SharePoint.Taxonomy.ContentTypeSync"/>
  </ds:schemaRefs>
</ds:datastoreItem>
</file>

<file path=customXml/itemProps2.xml><?xml version="1.0" encoding="utf-8"?>
<ds:datastoreItem xmlns:ds="http://schemas.openxmlformats.org/officeDocument/2006/customXml" ds:itemID="{A2911EDE-038E-4A8B-9AFD-8E5778FB6444}">
  <ds:schemaRefs>
    <ds:schemaRef ds:uri="3d8470d3-ab7d-4606-a5c2-25d7c3f08449"/>
    <ds:schemaRef ds:uri="64cbdf78-7192-46f9-b3e6-158edc1eabaa"/>
    <ds:schemaRef ds:uri="f65ea285-70c3-4c1f-8d38-d4eb6a7919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4C6FD6-6B6B-4592-BD14-72B56A4B387A}">
  <ds:schemaRefs>
    <ds:schemaRef ds:uri="64cbdf78-7192-46f9-b3e6-158edc1eab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4E35F06-61FF-44D0-8542-C58E8159C1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37</Slides>
  <Notes>28</Notes>
  <HiddenSlides>0</HiddenSlide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SLQ theme</vt:lpstr>
      <vt:lpstr>SLQ theme no chevron</vt:lpstr>
      <vt:lpstr>PowerPoint Presentation</vt:lpstr>
      <vt:lpstr>Early Animation Workshop</vt:lpstr>
      <vt:lpstr>Acknowledgement of country</vt:lpstr>
      <vt:lpstr>Welcome</vt:lpstr>
      <vt:lpstr>Workshop Overview</vt:lpstr>
      <vt:lpstr>Equipment &amp; Materials</vt:lpstr>
      <vt:lpstr>PowerPoint Presentation</vt:lpstr>
      <vt:lpstr>PowerPoint Presentation</vt:lpstr>
      <vt:lpstr>Thaumatrope </vt:lpstr>
      <vt:lpstr>Magic Lanterns</vt:lpstr>
      <vt:lpstr>Phenakistoscopes</vt:lpstr>
      <vt:lpstr>Zoetropes</vt:lpstr>
      <vt:lpstr>From Zoetropes to Film</vt:lpstr>
      <vt:lpstr>Relevance of Persistence of Vision Today</vt:lpstr>
      <vt:lpstr>Summary</vt:lpstr>
      <vt:lpstr>The Edge - SLQ Collection</vt:lpstr>
      <vt:lpstr>Exploring SLQ Collection</vt:lpstr>
      <vt:lpstr>Introduction to Photoshop</vt:lpstr>
      <vt:lpstr>Understanding Photoshop Basics</vt:lpstr>
      <vt:lpstr>Creating a New Project</vt:lpstr>
      <vt:lpstr>Introduction to Layers</vt:lpstr>
      <vt:lpstr>Frame-by-Frame Animation Basics</vt:lpstr>
      <vt:lpstr>Preparing Your Images</vt:lpstr>
      <vt:lpstr>Exporting Your Animation</vt:lpstr>
      <vt:lpstr>Creating Zoetrope Animations</vt:lpstr>
      <vt:lpstr>Creating Your Animation Frames</vt:lpstr>
      <vt:lpstr>Creating Phenakistoscope Animations</vt:lpstr>
      <vt:lpstr>Selecting Images for Your Animation</vt:lpstr>
      <vt:lpstr>Selecting Images for Your Animation</vt:lpstr>
      <vt:lpstr>Selecting Images for Your Animation</vt:lpstr>
      <vt:lpstr>Preparing Your Images</vt:lpstr>
      <vt:lpstr>Printing + Assembling  Zoetrope Animations</vt:lpstr>
      <vt:lpstr>Testing Your Animation in the Zoetrope</vt:lpstr>
      <vt:lpstr>Wrap-Up and Next Steps</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revision>318</cp:revision>
  <dcterms:created xsi:type="dcterms:W3CDTF">2025-01-06T05:59:08Z</dcterms:created>
  <dcterms:modified xsi:type="dcterms:W3CDTF">2025-02-14T00:46:25Z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0x010100575D39318B31CB4291041CD638C8170700FB3E7531CF1510408D026C3C655523C8</vt:lpwstr>
  </property>
  <property fmtid="{D5CDD505-2E9C-101B-9397-08002B2CF9AE}" pid="3" name="Order">
    <vt:r8>62000</vt:r8>
  </property>
  <property fmtid="{D5CDD505-2E9C-101B-9397-08002B2CF9AE}" pid="4" name="ComplianceAssetId">
    <vt:lpwstr/>
  </property>
  <property fmtid="{D5CDD505-2E9C-101B-9397-08002B2CF9AE}" pid="5" name="_activity">
    <vt:lpwstr>{"FileActivityType":"9","FileActivityTimeStamp":"2025-01-31T02:12:42.220Z","FileActivityUsersOnPage":[{"DisplayName":"Emma Winch","Id":"ewinch@slq.qld.gov.au"},{"DisplayName":"Chris Currie","Id":"ccurrie@slq.qld.gov.au"}],"FileActivityNavigationId":null}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kedf3583308f4f33b0e4aeec01c5a75e">
    <vt:lpwstr>Working document|d84c0e14-715f-4888-93aa-770533540b30</vt:lpwstr>
  </property>
  <property fmtid="{D5CDD505-2E9C-101B-9397-08002B2CF9AE}" pid="9" name="TaxCatchAll">
    <vt:lpwstr>2;#Marketing and Communications|6ee1f5e7-d00d-4893-bad8-27f665709f50;#1;#Working document|d84c0e14-715f-4888-93aa-770533540b30</vt:lpwstr>
  </property>
  <property fmtid="{D5CDD505-2E9C-101B-9397-08002B2CF9AE}" pid="10" name="occc0f38b01848c9a253cf1a050e6bc8">
    <vt:lpwstr>Marketing and Communications|6ee1f5e7-d00d-4893-bad8-27f665709f50</vt:lpwstr>
  </property>
  <property fmtid="{D5CDD505-2E9C-101B-9397-08002B2CF9AE}" pid="11" name="k7e1e201ab244161abc6269085bafd9b">
    <vt:lpwstr/>
  </property>
  <property fmtid="{D5CDD505-2E9C-101B-9397-08002B2CF9AE}" pid="12" name="MediaServiceImageTags">
    <vt:lpwstr/>
  </property>
  <property fmtid="{D5CDD505-2E9C-101B-9397-08002B2CF9AE}" pid="13" name="SLFileNumber">
    <vt:lpwstr/>
  </property>
  <property fmtid="{D5CDD505-2E9C-101B-9397-08002B2CF9AE}" pid="14" name="SLPublicPrograms">
    <vt:lpwstr/>
  </property>
  <property fmtid="{D5CDD505-2E9C-101B-9397-08002B2CF9AE}" pid="15" name="SLLGA">
    <vt:lpwstr/>
  </property>
  <property fmtid="{D5CDD505-2E9C-101B-9397-08002B2CF9AE}" pid="16" name="SLQDocumentState">
    <vt:lpwstr>1;#Working document|d84c0e14-715f-4888-93aa-770533540b30</vt:lpwstr>
  </property>
  <property fmtid="{D5CDD505-2E9C-101B-9397-08002B2CF9AE}" pid="17" name="ea08aa40c9ba47c59c795f3744242dc8">
    <vt:lpwstr/>
  </property>
  <property fmtid="{D5CDD505-2E9C-101B-9397-08002B2CF9AE}" pid="18" name="l6001d7ba62247e8aa4d8d222ca9f490">
    <vt:lpwstr/>
  </property>
  <property fmtid="{D5CDD505-2E9C-101B-9397-08002B2CF9AE}" pid="19" name="od6f14f1f45b4e8ca99ee1b0fe3b24bd">
    <vt:lpwstr/>
  </property>
  <property fmtid="{D5CDD505-2E9C-101B-9397-08002B2CF9AE}" pid="20" name="d2d91528ce6544f4ae800da16cf32132">
    <vt:lpwstr/>
  </property>
  <property fmtid="{D5CDD505-2E9C-101B-9397-08002B2CF9AE}" pid="21" name="SL_x0020_Business_x0020_activity">
    <vt:lpwstr/>
  </property>
  <property fmtid="{D5CDD505-2E9C-101B-9397-08002B2CF9AE}" pid="22" name="bf18ecc5a4454bc092414554a75d21d8">
    <vt:lpwstr/>
  </property>
  <property fmtid="{D5CDD505-2E9C-101B-9397-08002B2CF9AE}" pid="23" name="fb02aa3e9147428392385507a26bc5a3">
    <vt:lpwstr/>
  </property>
  <property fmtid="{D5CDD505-2E9C-101B-9397-08002B2CF9AE}" pid="24" name="SLQDepartment">
    <vt:lpwstr>93;#Marketing and Communications|6ee1f5e7-d00d-4893-bad8-27f665709f50</vt:lpwstr>
  </property>
  <property fmtid="{D5CDD505-2E9C-101B-9397-08002B2CF9AE}" pid="25" name="SLQDocumentType">
    <vt:lpwstr/>
  </property>
  <property fmtid="{D5CDD505-2E9C-101B-9397-08002B2CF9AE}" pid="26" name="SLBCSActivity">
    <vt:lpwstr/>
  </property>
  <property fmtid="{D5CDD505-2E9C-101B-9397-08002B2CF9AE}" pid="27" name="SLBCSDescriptor">
    <vt:lpwstr/>
  </property>
  <property fmtid="{D5CDD505-2E9C-101B-9397-08002B2CF9AE}" pid="28" name="SL Business activity">
    <vt:lpwstr/>
  </property>
  <property fmtid="{D5CDD505-2E9C-101B-9397-08002B2CF9AE}" pid="29" name="xd_ProgID">
    <vt:lpwstr/>
  </property>
  <property fmtid="{D5CDD505-2E9C-101B-9397-08002B2CF9AE}" pid="30" name="_SourceUrl">
    <vt:lpwstr/>
  </property>
  <property fmtid="{D5CDD505-2E9C-101B-9397-08002B2CF9AE}" pid="31" name="_SharedFileIndex">
    <vt:lpwstr/>
  </property>
  <property fmtid="{D5CDD505-2E9C-101B-9397-08002B2CF9AE}" pid="32" name="TemplateUrl">
    <vt:lpwstr/>
  </property>
  <property fmtid="{D5CDD505-2E9C-101B-9397-08002B2CF9AE}" pid="33" name="xd_Signature">
    <vt:bool>false</vt:bool>
  </property>
  <property fmtid="{D5CDD505-2E9C-101B-9397-08002B2CF9AE}" pid="34" name="SharedWithUsers">
    <vt:lpwstr/>
  </property>
  <property fmtid="{D5CDD505-2E9C-101B-9397-08002B2CF9AE}" pid="35" name="lcf76f155ced4ddcb4097134ff3c332f">
    <vt:lpwstr/>
  </property>
</Properties>
</file>