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204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137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158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007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384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862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142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75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610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83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824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A0D2-EBE1-449D-8FBD-2C7981CA2FE4}" type="datetimeFigureOut">
              <a:rPr lang="en-AU" smtClean="0"/>
              <a:t>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A0754-53ED-44EE-ACD9-5D63C516F0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619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Simple Machines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24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Levers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2907407" cy="179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098" y="1418507"/>
            <a:ext cx="22764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7707"/>
            <a:ext cx="2520280" cy="254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03" y="3645024"/>
            <a:ext cx="3534319" cy="277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59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Inclined Planes and Wedges</a:t>
            </a: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2439247" cy="166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916" y="4221088"/>
            <a:ext cx="1999226" cy="208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9" y="1916832"/>
            <a:ext cx="23812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96" y="4221088"/>
            <a:ext cx="1301072" cy="216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40450"/>
            <a:ext cx="2594223" cy="130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6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Wheel and Axle (and Pulley)</a:t>
            </a: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645650" cy="221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250654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29000"/>
            <a:ext cx="2100459" cy="264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93096"/>
            <a:ext cx="1914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8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Compound Machines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501008"/>
            <a:ext cx="2105769" cy="214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28970"/>
            <a:ext cx="3092743" cy="177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8593"/>
            <a:ext cx="2639777" cy="215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4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Simple Machines</vt:lpstr>
      <vt:lpstr>Levers</vt:lpstr>
      <vt:lpstr>Inclined Planes and Wedges</vt:lpstr>
      <vt:lpstr>Wheel and Axle (and Pulley)</vt:lpstr>
      <vt:lpstr>Compound Machines</vt:lpstr>
    </vt:vector>
  </TitlesOfParts>
  <Company>State Library of Queensland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Machines</dc:title>
  <dc:creator>PMusk</dc:creator>
  <cp:lastModifiedBy>PMusk</cp:lastModifiedBy>
  <cp:revision>3</cp:revision>
  <dcterms:created xsi:type="dcterms:W3CDTF">2015-03-05T07:22:27Z</dcterms:created>
  <dcterms:modified xsi:type="dcterms:W3CDTF">2015-03-05T07:56:13Z</dcterms:modified>
</cp:coreProperties>
</file>