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1" autoAdjust="0"/>
    <p:restoredTop sz="94660"/>
  </p:normalViewPr>
  <p:slideViewPr>
    <p:cSldViewPr snapToGrid="0">
      <p:cViewPr>
        <p:scale>
          <a:sx n="66" d="100"/>
          <a:sy n="66" d="100"/>
        </p:scale>
        <p:origin x="2700" y="4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6564440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5909239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9494535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7372094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837568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4012891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3699011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230494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784958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9744543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0722378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F0259A-ADFD-4055-855B-E57F62D20C07}" type="datetimeFigureOut">
              <a:rPr lang="en-AU" smtClean="0"/>
              <a:t>28/04/2021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6A98F4-0024-4889-B743-8F66047D1DB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9066723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1ABCB7C8-55CB-4BC5-AD2F-A3D3BFB16A9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9647942"/>
              </p:ext>
            </p:extLst>
          </p:nvPr>
        </p:nvGraphicFramePr>
        <p:xfrm>
          <a:off x="638629" y="1845069"/>
          <a:ext cx="5586187" cy="701134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0514">
                  <a:extLst>
                    <a:ext uri="{9D8B030D-6E8A-4147-A177-3AD203B41FA5}">
                      <a16:colId xmlns:a16="http://schemas.microsoft.com/office/drawing/2014/main" val="726210652"/>
                    </a:ext>
                  </a:extLst>
                </a:gridCol>
                <a:gridCol w="3149600">
                  <a:extLst>
                    <a:ext uri="{9D8B030D-6E8A-4147-A177-3AD203B41FA5}">
                      <a16:colId xmlns:a16="http://schemas.microsoft.com/office/drawing/2014/main" val="1701532522"/>
                    </a:ext>
                  </a:extLst>
                </a:gridCol>
                <a:gridCol w="1406073">
                  <a:extLst>
                    <a:ext uri="{9D8B030D-6E8A-4147-A177-3AD203B41FA5}">
                      <a16:colId xmlns:a16="http://schemas.microsoft.com/office/drawing/2014/main" val="3724571411"/>
                    </a:ext>
                  </a:extLst>
                </a:gridCol>
              </a:tblGrid>
              <a:tr h="243969">
                <a:tc>
                  <a:txBody>
                    <a:bodyPr/>
                    <a:lstStyle/>
                    <a:p>
                      <a:pPr algn="ctr"/>
                      <a:endParaRPr lang="en-AU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AU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Examples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3774142"/>
                  </a:ext>
                </a:extLst>
              </a:tr>
              <a:tr h="905746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28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2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CONSUMABLES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Wire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Solder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Heat Shrink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Tape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36443879"/>
                  </a:ext>
                </a:extLst>
              </a:tr>
              <a:tr h="1159953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28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2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MECHANICAL COMPONENTS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Switches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Buttons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Potentiometers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24030294"/>
                  </a:ext>
                </a:extLst>
              </a:tr>
              <a:tr h="1159953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28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2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ACTIVE COMPONENTS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Integrated Circuits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Transistors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Intelligence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Switching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1721493"/>
                  </a:ext>
                </a:extLst>
              </a:tr>
              <a:tr h="1159953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28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2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PASSIVE COMPONENTS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Resistors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LEDs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Capacitors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Inductors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Diodes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30692130"/>
                  </a:ext>
                </a:extLst>
              </a:tr>
              <a:tr h="1159953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28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2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MODULES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Computing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Raspberry </a:t>
                      </a:r>
                      <a:r>
                        <a:rPr lang="en-AU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Pis</a:t>
                      </a:r>
                      <a:endParaRPr lang="en-AU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Arduinos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MP3 Players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48273587"/>
                  </a:ext>
                </a:extLst>
              </a:tr>
              <a:tr h="1159953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28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2800" b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TOOLS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Cutting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(De-)Soldering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Gripping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Stripping</a:t>
                      </a:r>
                    </a:p>
                    <a:p>
                      <a:r>
                        <a:rPr lang="en-AU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Driving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955090"/>
                  </a:ext>
                </a:extLst>
              </a:tr>
            </a:tbl>
          </a:graphicData>
        </a:graphic>
      </p:graphicFrame>
      <p:sp>
        <p:nvSpPr>
          <p:cNvPr id="5" name="Freeform: Shape 4">
            <a:extLst>
              <a:ext uri="{FF2B5EF4-FFF2-40B4-BE49-F238E27FC236}">
                <a16:creationId xmlns:a16="http://schemas.microsoft.com/office/drawing/2014/main" id="{BAA9B329-6FA0-41D2-8599-CA81B3C0F35A}"/>
              </a:ext>
            </a:extLst>
          </p:cNvPr>
          <p:cNvSpPr/>
          <p:nvPr/>
        </p:nvSpPr>
        <p:spPr>
          <a:xfrm>
            <a:off x="633184" y="2041027"/>
            <a:ext cx="915307" cy="915307"/>
          </a:xfrm>
          <a:custGeom>
            <a:avLst/>
            <a:gdLst>
              <a:gd name="connsiteX0" fmla="*/ 4818975 w 5778500"/>
              <a:gd name="connsiteY0" fmla="*/ 2362787 h 5778500"/>
              <a:gd name="connsiteX1" fmla="*/ 4452018 w 5778500"/>
              <a:gd name="connsiteY1" fmla="*/ 2462899 h 5778500"/>
              <a:gd name="connsiteX2" fmla="*/ 3705491 w 5778500"/>
              <a:gd name="connsiteY2" fmla="*/ 4288738 h 5778500"/>
              <a:gd name="connsiteX3" fmla="*/ 3627629 w 5778500"/>
              <a:gd name="connsiteY3" fmla="*/ 4329183 h 5778500"/>
              <a:gd name="connsiteX4" fmla="*/ 3499982 w 5778500"/>
              <a:gd name="connsiteY4" fmla="*/ 4025858 h 5778500"/>
              <a:gd name="connsiteX5" fmla="*/ 3163904 w 5778500"/>
              <a:gd name="connsiteY5" fmla="*/ 4749751 h 5778500"/>
              <a:gd name="connsiteX6" fmla="*/ 3916457 w 5778500"/>
              <a:gd name="connsiteY6" fmla="*/ 5015520 h 5778500"/>
              <a:gd name="connsiteX7" fmla="*/ 3775493 w 5778500"/>
              <a:gd name="connsiteY7" fmla="*/ 4680549 h 5778500"/>
              <a:gd name="connsiteX8" fmla="*/ 3897154 w 5778500"/>
              <a:gd name="connsiteY8" fmla="*/ 4617355 h 5778500"/>
              <a:gd name="connsiteX9" fmla="*/ 4818975 w 5778500"/>
              <a:gd name="connsiteY9" fmla="*/ 2362787 h 5778500"/>
              <a:gd name="connsiteX10" fmla="*/ 1140682 w 5778500"/>
              <a:gd name="connsiteY10" fmla="*/ 2196857 h 5778500"/>
              <a:gd name="connsiteX11" fmla="*/ 534243 w 5778500"/>
              <a:gd name="connsiteY11" fmla="*/ 2715703 h 5778500"/>
              <a:gd name="connsiteX12" fmla="*/ 894818 w 5778500"/>
              <a:gd name="connsiteY12" fmla="*/ 2761110 h 5778500"/>
              <a:gd name="connsiteX13" fmla="*/ 888716 w 5778500"/>
              <a:gd name="connsiteY13" fmla="*/ 2898068 h 5778500"/>
              <a:gd name="connsiteX14" fmla="*/ 2380318 w 5778500"/>
              <a:gd name="connsiteY14" fmla="*/ 4823673 h 5778500"/>
              <a:gd name="connsiteX15" fmla="*/ 2477097 w 5778500"/>
              <a:gd name="connsiteY15" fmla="*/ 4455823 h 5778500"/>
              <a:gd name="connsiteX16" fmla="*/ 1269138 w 5778500"/>
              <a:gd name="connsiteY16" fmla="*/ 2896392 h 5778500"/>
              <a:gd name="connsiteX17" fmla="*/ 1273043 w 5778500"/>
              <a:gd name="connsiteY17" fmla="*/ 2808739 h 5778500"/>
              <a:gd name="connsiteX18" fmla="*/ 1599553 w 5778500"/>
              <a:gd name="connsiteY18" fmla="*/ 2849855 h 5778500"/>
              <a:gd name="connsiteX19" fmla="*/ 2950032 w 5778500"/>
              <a:gd name="connsiteY19" fmla="*/ 889900 h 5778500"/>
              <a:gd name="connsiteX20" fmla="*/ 2812076 w 5778500"/>
              <a:gd name="connsiteY20" fmla="*/ 890490 h 5778500"/>
              <a:gd name="connsiteX21" fmla="*/ 1468457 w 5778500"/>
              <a:gd name="connsiteY21" fmla="*/ 1481292 h 5778500"/>
              <a:gd name="connsiteX22" fmla="*/ 1738635 w 5778500"/>
              <a:gd name="connsiteY22" fmla="*/ 1749029 h 5778500"/>
              <a:gd name="connsiteX23" fmla="*/ 3693122 w 5778500"/>
              <a:gd name="connsiteY23" fmla="*/ 1482621 h 5778500"/>
              <a:gd name="connsiteX24" fmla="*/ 3767079 w 5778500"/>
              <a:gd name="connsiteY24" fmla="*/ 1529830 h 5778500"/>
              <a:gd name="connsiteX25" fmla="*/ 3568216 w 5778500"/>
              <a:gd name="connsiteY25" fmla="*/ 1792037 h 5778500"/>
              <a:gd name="connsiteX26" fmla="*/ 4363164 w 5778500"/>
              <a:gd name="connsiteY26" fmla="*/ 1721143 h 5778500"/>
              <a:gd name="connsiteX27" fmla="*/ 4217050 w 5778500"/>
              <a:gd name="connsiteY27" fmla="*/ 936528 h 5778500"/>
              <a:gd name="connsiteX28" fmla="*/ 3997439 w 5778500"/>
              <a:gd name="connsiteY28" fmla="*/ 1226092 h 5778500"/>
              <a:gd name="connsiteX29" fmla="*/ 3881881 w 5778500"/>
              <a:gd name="connsiteY29" fmla="*/ 1152328 h 5778500"/>
              <a:gd name="connsiteX30" fmla="*/ 2950032 w 5778500"/>
              <a:gd name="connsiteY30" fmla="*/ 889900 h 5778500"/>
              <a:gd name="connsiteX31" fmla="*/ 2889250 w 5778500"/>
              <a:gd name="connsiteY31" fmla="*/ 0 h 5778500"/>
              <a:gd name="connsiteX32" fmla="*/ 5778500 w 5778500"/>
              <a:gd name="connsiteY32" fmla="*/ 2889250 h 5778500"/>
              <a:gd name="connsiteX33" fmla="*/ 2889250 w 5778500"/>
              <a:gd name="connsiteY33" fmla="*/ 5778500 h 5778500"/>
              <a:gd name="connsiteX34" fmla="*/ 0 w 5778500"/>
              <a:gd name="connsiteY34" fmla="*/ 2889250 h 5778500"/>
              <a:gd name="connsiteX35" fmla="*/ 2889250 w 5778500"/>
              <a:gd name="connsiteY35" fmla="*/ 0 h 57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5778500" h="5778500">
                <a:moveTo>
                  <a:pt x="4818975" y="2362787"/>
                </a:moveTo>
                <a:lnTo>
                  <a:pt x="4452018" y="2462899"/>
                </a:lnTo>
                <a:cubicBezTo>
                  <a:pt x="4648198" y="3181985"/>
                  <a:pt x="4327726" y="3926520"/>
                  <a:pt x="3705491" y="4288738"/>
                </a:cubicBezTo>
                <a:lnTo>
                  <a:pt x="3627629" y="4329183"/>
                </a:lnTo>
                <a:lnTo>
                  <a:pt x="3499982" y="4025858"/>
                </a:lnTo>
                <a:lnTo>
                  <a:pt x="3163904" y="4749751"/>
                </a:lnTo>
                <a:lnTo>
                  <a:pt x="3916457" y="5015520"/>
                </a:lnTo>
                <a:lnTo>
                  <a:pt x="3775493" y="4680549"/>
                </a:lnTo>
                <a:lnTo>
                  <a:pt x="3897154" y="4617355"/>
                </a:lnTo>
                <a:cubicBezTo>
                  <a:pt x="4665497" y="4170083"/>
                  <a:pt x="5061220" y="3250723"/>
                  <a:pt x="4818975" y="2362787"/>
                </a:cubicBezTo>
                <a:close/>
                <a:moveTo>
                  <a:pt x="1140682" y="2196857"/>
                </a:moveTo>
                <a:lnTo>
                  <a:pt x="534243" y="2715703"/>
                </a:lnTo>
                <a:lnTo>
                  <a:pt x="894818" y="2761110"/>
                </a:lnTo>
                <a:lnTo>
                  <a:pt x="888716" y="2898068"/>
                </a:lnTo>
                <a:cubicBezTo>
                  <a:pt x="891893" y="3787109"/>
                  <a:pt x="1490221" y="4589495"/>
                  <a:pt x="2380318" y="4823673"/>
                </a:cubicBezTo>
                <a:lnTo>
                  <a:pt x="2477097" y="4455823"/>
                </a:lnTo>
                <a:cubicBezTo>
                  <a:pt x="1756261" y="4266176"/>
                  <a:pt x="1271710" y="3616372"/>
                  <a:pt x="1269138" y="2896392"/>
                </a:cubicBezTo>
                <a:lnTo>
                  <a:pt x="1273043" y="2808739"/>
                </a:lnTo>
                <a:lnTo>
                  <a:pt x="1599553" y="2849855"/>
                </a:lnTo>
                <a:close/>
                <a:moveTo>
                  <a:pt x="2950032" y="889900"/>
                </a:moveTo>
                <a:cubicBezTo>
                  <a:pt x="2904044" y="888518"/>
                  <a:pt x="2858030" y="888716"/>
                  <a:pt x="2812076" y="890490"/>
                </a:cubicBezTo>
                <a:cubicBezTo>
                  <a:pt x="2321905" y="909416"/>
                  <a:pt x="1838659" y="1107716"/>
                  <a:pt x="1468457" y="1481292"/>
                </a:cubicBezTo>
                <a:lnTo>
                  <a:pt x="1738635" y="1749029"/>
                </a:lnTo>
                <a:cubicBezTo>
                  <a:pt x="2263292" y="1219590"/>
                  <a:pt x="3068314" y="1124859"/>
                  <a:pt x="3693122" y="1482621"/>
                </a:cubicBezTo>
                <a:lnTo>
                  <a:pt x="3767079" y="1529830"/>
                </a:lnTo>
                <a:lnTo>
                  <a:pt x="3568216" y="1792037"/>
                </a:lnTo>
                <a:lnTo>
                  <a:pt x="4363164" y="1721143"/>
                </a:lnTo>
                <a:lnTo>
                  <a:pt x="4217050" y="936528"/>
                </a:lnTo>
                <a:lnTo>
                  <a:pt x="3997439" y="1226092"/>
                </a:lnTo>
                <a:lnTo>
                  <a:pt x="3881881" y="1152328"/>
                </a:lnTo>
                <a:cubicBezTo>
                  <a:pt x="3592561" y="986665"/>
                  <a:pt x="3271947" y="899575"/>
                  <a:pt x="2950032" y="889900"/>
                </a:cubicBezTo>
                <a:close/>
                <a:moveTo>
                  <a:pt x="2889250" y="0"/>
                </a:moveTo>
                <a:cubicBezTo>
                  <a:pt x="4484939" y="0"/>
                  <a:pt x="5778500" y="1293562"/>
                  <a:pt x="5778500" y="2889250"/>
                </a:cubicBezTo>
                <a:cubicBezTo>
                  <a:pt x="5778500" y="4484939"/>
                  <a:pt x="4484939" y="5778500"/>
                  <a:pt x="2889250" y="5778500"/>
                </a:cubicBezTo>
                <a:cubicBezTo>
                  <a:pt x="1293561" y="5778500"/>
                  <a:pt x="0" y="4484939"/>
                  <a:pt x="0" y="2889250"/>
                </a:cubicBezTo>
                <a:cubicBezTo>
                  <a:pt x="0" y="1293562"/>
                  <a:pt x="1293561" y="0"/>
                  <a:pt x="2889250" y="0"/>
                </a:cubicBezTo>
                <a:close/>
              </a:path>
            </a:pathLst>
          </a:custGeom>
          <a:solidFill>
            <a:srgbClr val="FF2F2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AU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DDB9FCD8-E357-40BD-8381-F4ED80DD9E47}"/>
              </a:ext>
            </a:extLst>
          </p:cNvPr>
          <p:cNvSpPr/>
          <p:nvPr/>
        </p:nvSpPr>
        <p:spPr>
          <a:xfrm>
            <a:off x="633183" y="3189636"/>
            <a:ext cx="915307" cy="915307"/>
          </a:xfrm>
          <a:custGeom>
            <a:avLst/>
            <a:gdLst>
              <a:gd name="connsiteX0" fmla="*/ 1837689 w 5778500"/>
              <a:gd name="connsiteY0" fmla="*/ 2397760 h 5778500"/>
              <a:gd name="connsiteX1" fmla="*/ 1384823 w 5778500"/>
              <a:gd name="connsiteY1" fmla="*/ 2697940 h 5778500"/>
              <a:gd name="connsiteX2" fmla="*/ 1363283 w 5778500"/>
              <a:gd name="connsiteY2" fmla="*/ 2767330 h 5778500"/>
              <a:gd name="connsiteX3" fmla="*/ 736599 w 5778500"/>
              <a:gd name="connsiteY3" fmla="*/ 2767330 h 5778500"/>
              <a:gd name="connsiteX4" fmla="*/ 736599 w 5778500"/>
              <a:gd name="connsiteY4" fmla="*/ 3011170 h 5778500"/>
              <a:gd name="connsiteX5" fmla="*/ 1363283 w 5778500"/>
              <a:gd name="connsiteY5" fmla="*/ 3011170 h 5778500"/>
              <a:gd name="connsiteX6" fmla="*/ 1384823 w 5778500"/>
              <a:gd name="connsiteY6" fmla="*/ 3080560 h 5778500"/>
              <a:gd name="connsiteX7" fmla="*/ 1837689 w 5778500"/>
              <a:gd name="connsiteY7" fmla="*/ 3380740 h 5778500"/>
              <a:gd name="connsiteX8" fmla="*/ 2329179 w 5778500"/>
              <a:gd name="connsiteY8" fmla="*/ 2889250 h 5778500"/>
              <a:gd name="connsiteX9" fmla="*/ 1837689 w 5778500"/>
              <a:gd name="connsiteY9" fmla="*/ 2397760 h 5778500"/>
              <a:gd name="connsiteX10" fmla="*/ 2193200 w 5778500"/>
              <a:gd name="connsiteY10" fmla="*/ 1748439 h 5778500"/>
              <a:gd name="connsiteX11" fmla="*/ 2071280 w 5778500"/>
              <a:gd name="connsiteY11" fmla="*/ 1959611 h 5778500"/>
              <a:gd name="connsiteX12" fmla="*/ 3466996 w 5778500"/>
              <a:gd name="connsiteY12" fmla="*/ 2765428 h 5778500"/>
              <a:gd name="connsiteX13" fmla="*/ 3459307 w 5778500"/>
              <a:gd name="connsiteY13" fmla="*/ 2790198 h 5778500"/>
              <a:gd name="connsiteX14" fmla="*/ 3449321 w 5778500"/>
              <a:gd name="connsiteY14" fmla="*/ 2889250 h 5778500"/>
              <a:gd name="connsiteX15" fmla="*/ 3940811 w 5778500"/>
              <a:gd name="connsiteY15" fmla="*/ 3380740 h 5778500"/>
              <a:gd name="connsiteX16" fmla="*/ 4393677 w 5778500"/>
              <a:gd name="connsiteY16" fmla="*/ 3080560 h 5778500"/>
              <a:gd name="connsiteX17" fmla="*/ 4415217 w 5778500"/>
              <a:gd name="connsiteY17" fmla="*/ 3011170 h 5778500"/>
              <a:gd name="connsiteX18" fmla="*/ 5041901 w 5778500"/>
              <a:gd name="connsiteY18" fmla="*/ 3011170 h 5778500"/>
              <a:gd name="connsiteX19" fmla="*/ 5041901 w 5778500"/>
              <a:gd name="connsiteY19" fmla="*/ 2767330 h 5778500"/>
              <a:gd name="connsiteX20" fmla="*/ 4415217 w 5778500"/>
              <a:gd name="connsiteY20" fmla="*/ 2767330 h 5778500"/>
              <a:gd name="connsiteX21" fmla="*/ 4393677 w 5778500"/>
              <a:gd name="connsiteY21" fmla="*/ 2697940 h 5778500"/>
              <a:gd name="connsiteX22" fmla="*/ 3940811 w 5778500"/>
              <a:gd name="connsiteY22" fmla="*/ 2397760 h 5778500"/>
              <a:gd name="connsiteX23" fmla="*/ 3593275 w 5778500"/>
              <a:gd name="connsiteY23" fmla="*/ 2541714 h 5778500"/>
              <a:gd name="connsiteX24" fmla="*/ 3584860 w 5778500"/>
              <a:gd name="connsiteY24" fmla="*/ 2551915 h 5778500"/>
              <a:gd name="connsiteX25" fmla="*/ 2889250 w 5778500"/>
              <a:gd name="connsiteY25" fmla="*/ 0 h 5778500"/>
              <a:gd name="connsiteX26" fmla="*/ 5778500 w 5778500"/>
              <a:gd name="connsiteY26" fmla="*/ 2889250 h 5778500"/>
              <a:gd name="connsiteX27" fmla="*/ 2889250 w 5778500"/>
              <a:gd name="connsiteY27" fmla="*/ 5778500 h 5778500"/>
              <a:gd name="connsiteX28" fmla="*/ 0 w 5778500"/>
              <a:gd name="connsiteY28" fmla="*/ 2889250 h 5778500"/>
              <a:gd name="connsiteX29" fmla="*/ 2889250 w 5778500"/>
              <a:gd name="connsiteY29" fmla="*/ 0 h 57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5778500" h="5778500">
                <a:moveTo>
                  <a:pt x="1837689" y="2397760"/>
                </a:moveTo>
                <a:cubicBezTo>
                  <a:pt x="1634108" y="2397760"/>
                  <a:pt x="1459435" y="2521537"/>
                  <a:pt x="1384823" y="2697940"/>
                </a:cubicBezTo>
                <a:lnTo>
                  <a:pt x="1363283" y="2767330"/>
                </a:lnTo>
                <a:lnTo>
                  <a:pt x="736599" y="2767330"/>
                </a:lnTo>
                <a:lnTo>
                  <a:pt x="736599" y="3011170"/>
                </a:lnTo>
                <a:lnTo>
                  <a:pt x="1363283" y="3011170"/>
                </a:lnTo>
                <a:lnTo>
                  <a:pt x="1384823" y="3080560"/>
                </a:lnTo>
                <a:cubicBezTo>
                  <a:pt x="1459435" y="3256963"/>
                  <a:pt x="1634108" y="3380740"/>
                  <a:pt x="1837689" y="3380740"/>
                </a:cubicBezTo>
                <a:cubicBezTo>
                  <a:pt x="2109131" y="3380740"/>
                  <a:pt x="2329179" y="3160692"/>
                  <a:pt x="2329179" y="2889250"/>
                </a:cubicBezTo>
                <a:cubicBezTo>
                  <a:pt x="2329179" y="2617808"/>
                  <a:pt x="2109131" y="2397760"/>
                  <a:pt x="1837689" y="2397760"/>
                </a:cubicBezTo>
                <a:close/>
                <a:moveTo>
                  <a:pt x="2193200" y="1748439"/>
                </a:moveTo>
                <a:lnTo>
                  <a:pt x="2071280" y="1959611"/>
                </a:lnTo>
                <a:lnTo>
                  <a:pt x="3466996" y="2765428"/>
                </a:lnTo>
                <a:lnTo>
                  <a:pt x="3459307" y="2790198"/>
                </a:lnTo>
                <a:cubicBezTo>
                  <a:pt x="3452759" y="2822193"/>
                  <a:pt x="3449321" y="2855320"/>
                  <a:pt x="3449321" y="2889250"/>
                </a:cubicBezTo>
                <a:cubicBezTo>
                  <a:pt x="3449321" y="3160692"/>
                  <a:pt x="3669369" y="3380740"/>
                  <a:pt x="3940811" y="3380740"/>
                </a:cubicBezTo>
                <a:cubicBezTo>
                  <a:pt x="4144393" y="3380740"/>
                  <a:pt x="4319065" y="3256963"/>
                  <a:pt x="4393677" y="3080560"/>
                </a:cubicBezTo>
                <a:lnTo>
                  <a:pt x="4415217" y="3011170"/>
                </a:lnTo>
                <a:lnTo>
                  <a:pt x="5041901" y="3011170"/>
                </a:lnTo>
                <a:lnTo>
                  <a:pt x="5041901" y="2767330"/>
                </a:lnTo>
                <a:lnTo>
                  <a:pt x="4415217" y="2767330"/>
                </a:lnTo>
                <a:lnTo>
                  <a:pt x="4393677" y="2697940"/>
                </a:lnTo>
                <a:cubicBezTo>
                  <a:pt x="4319065" y="2521537"/>
                  <a:pt x="4144393" y="2397760"/>
                  <a:pt x="3940811" y="2397760"/>
                </a:cubicBezTo>
                <a:cubicBezTo>
                  <a:pt x="3805090" y="2397760"/>
                  <a:pt x="3682218" y="2452772"/>
                  <a:pt x="3593275" y="2541714"/>
                </a:cubicBezTo>
                <a:lnTo>
                  <a:pt x="3584860" y="2551915"/>
                </a:lnTo>
                <a:close/>
                <a:moveTo>
                  <a:pt x="2889250" y="0"/>
                </a:moveTo>
                <a:cubicBezTo>
                  <a:pt x="4484939" y="0"/>
                  <a:pt x="5778500" y="1293561"/>
                  <a:pt x="5778500" y="2889250"/>
                </a:cubicBezTo>
                <a:cubicBezTo>
                  <a:pt x="5778500" y="4484939"/>
                  <a:pt x="4484939" y="5778500"/>
                  <a:pt x="2889250" y="5778500"/>
                </a:cubicBezTo>
                <a:cubicBezTo>
                  <a:pt x="1293561" y="5778500"/>
                  <a:pt x="0" y="4484939"/>
                  <a:pt x="0" y="2889250"/>
                </a:cubicBezTo>
                <a:cubicBezTo>
                  <a:pt x="0" y="1293561"/>
                  <a:pt x="1293561" y="0"/>
                  <a:pt x="2889250" y="0"/>
                </a:cubicBezTo>
                <a:close/>
              </a:path>
            </a:pathLst>
          </a:custGeom>
          <a:solidFill>
            <a:srgbClr val="FDD13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AU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C18ACC3B-A129-4807-94A5-60008772EEAB}"/>
              </a:ext>
            </a:extLst>
          </p:cNvPr>
          <p:cNvSpPr/>
          <p:nvPr/>
        </p:nvSpPr>
        <p:spPr>
          <a:xfrm>
            <a:off x="633182" y="4338245"/>
            <a:ext cx="915307" cy="915307"/>
          </a:xfrm>
          <a:custGeom>
            <a:avLst/>
            <a:gdLst>
              <a:gd name="connsiteX0" fmla="*/ 2903311 w 5778500"/>
              <a:gd name="connsiteY0" fmla="*/ 665117 h 5778499"/>
              <a:gd name="connsiteX1" fmla="*/ 2417536 w 5778500"/>
              <a:gd name="connsiteY1" fmla="*/ 1150891 h 5778499"/>
              <a:gd name="connsiteX2" fmla="*/ 2714226 w 5778500"/>
              <a:gd name="connsiteY2" fmla="*/ 1598492 h 5778499"/>
              <a:gd name="connsiteX3" fmla="*/ 2801711 w 5778500"/>
              <a:gd name="connsiteY3" fmla="*/ 1625649 h 5778499"/>
              <a:gd name="connsiteX4" fmla="*/ 2801711 w 5778500"/>
              <a:gd name="connsiteY4" fmla="*/ 2242856 h 5778499"/>
              <a:gd name="connsiteX5" fmla="*/ 2263925 w 5778500"/>
              <a:gd name="connsiteY5" fmla="*/ 2603172 h 5778499"/>
              <a:gd name="connsiteX6" fmla="*/ 1890486 w 5778500"/>
              <a:gd name="connsiteY6" fmla="*/ 2603172 h 5778499"/>
              <a:gd name="connsiteX7" fmla="*/ 1890486 w 5778500"/>
              <a:gd name="connsiteY7" fmla="*/ 2603172 h 5778499"/>
              <a:gd name="connsiteX8" fmla="*/ 1687286 w 5778500"/>
              <a:gd name="connsiteY8" fmla="*/ 2603172 h 5778499"/>
              <a:gd name="connsiteX9" fmla="*/ 1687286 w 5778500"/>
              <a:gd name="connsiteY9" fmla="*/ 2603172 h 5778499"/>
              <a:gd name="connsiteX10" fmla="*/ 1687286 w 5778500"/>
              <a:gd name="connsiteY10" fmla="*/ 2806372 h 5778499"/>
              <a:gd name="connsiteX11" fmla="*/ 1687286 w 5778500"/>
              <a:gd name="connsiteY11" fmla="*/ 3500790 h 5778499"/>
              <a:gd name="connsiteX12" fmla="*/ 1529996 w 5778500"/>
              <a:gd name="connsiteY12" fmla="*/ 3500790 h 5778499"/>
              <a:gd name="connsiteX13" fmla="*/ 1248049 w 5778500"/>
              <a:gd name="connsiteY13" fmla="*/ 3782737 h 5778499"/>
              <a:gd name="connsiteX14" fmla="*/ 1248049 w 5778500"/>
              <a:gd name="connsiteY14" fmla="*/ 4224683 h 5778499"/>
              <a:gd name="connsiteX15" fmla="*/ 1529996 w 5778500"/>
              <a:gd name="connsiteY15" fmla="*/ 4506630 h 5778499"/>
              <a:gd name="connsiteX16" fmla="*/ 2047776 w 5778500"/>
              <a:gd name="connsiteY16" fmla="*/ 4506630 h 5778499"/>
              <a:gd name="connsiteX17" fmla="*/ 2329723 w 5778500"/>
              <a:gd name="connsiteY17" fmla="*/ 4224683 h 5778499"/>
              <a:gd name="connsiteX18" fmla="*/ 2329723 w 5778500"/>
              <a:gd name="connsiteY18" fmla="*/ 3782737 h 5778499"/>
              <a:gd name="connsiteX19" fmla="*/ 2047776 w 5778500"/>
              <a:gd name="connsiteY19" fmla="*/ 3500790 h 5778499"/>
              <a:gd name="connsiteX20" fmla="*/ 1890486 w 5778500"/>
              <a:gd name="connsiteY20" fmla="*/ 3500790 h 5778499"/>
              <a:gd name="connsiteX21" fmla="*/ 1890486 w 5778500"/>
              <a:gd name="connsiteY21" fmla="*/ 2806372 h 5778499"/>
              <a:gd name="connsiteX22" fmla="*/ 2263925 w 5778500"/>
              <a:gd name="connsiteY22" fmla="*/ 2806372 h 5778499"/>
              <a:gd name="connsiteX23" fmla="*/ 2903312 w 5778500"/>
              <a:gd name="connsiteY23" fmla="*/ 3234761 h 5778499"/>
              <a:gd name="connsiteX24" fmla="*/ 3542698 w 5778500"/>
              <a:gd name="connsiteY24" fmla="*/ 2806372 h 5778499"/>
              <a:gd name="connsiteX25" fmla="*/ 3916136 w 5778500"/>
              <a:gd name="connsiteY25" fmla="*/ 2806372 h 5778499"/>
              <a:gd name="connsiteX26" fmla="*/ 3916136 w 5778500"/>
              <a:gd name="connsiteY26" fmla="*/ 3500790 h 5778499"/>
              <a:gd name="connsiteX27" fmla="*/ 3758119 w 5778500"/>
              <a:gd name="connsiteY27" fmla="*/ 3500790 h 5778499"/>
              <a:gd name="connsiteX28" fmla="*/ 3476172 w 5778500"/>
              <a:gd name="connsiteY28" fmla="*/ 3782737 h 5778499"/>
              <a:gd name="connsiteX29" fmla="*/ 3476172 w 5778500"/>
              <a:gd name="connsiteY29" fmla="*/ 4224683 h 5778499"/>
              <a:gd name="connsiteX30" fmla="*/ 3758119 w 5778500"/>
              <a:gd name="connsiteY30" fmla="*/ 4506630 h 5778499"/>
              <a:gd name="connsiteX31" fmla="*/ 4275899 w 5778500"/>
              <a:gd name="connsiteY31" fmla="*/ 4506630 h 5778499"/>
              <a:gd name="connsiteX32" fmla="*/ 4557846 w 5778500"/>
              <a:gd name="connsiteY32" fmla="*/ 4224683 h 5778499"/>
              <a:gd name="connsiteX33" fmla="*/ 4557846 w 5778500"/>
              <a:gd name="connsiteY33" fmla="*/ 3782737 h 5778499"/>
              <a:gd name="connsiteX34" fmla="*/ 4275899 w 5778500"/>
              <a:gd name="connsiteY34" fmla="*/ 3500790 h 5778499"/>
              <a:gd name="connsiteX35" fmla="*/ 4119336 w 5778500"/>
              <a:gd name="connsiteY35" fmla="*/ 3500790 h 5778499"/>
              <a:gd name="connsiteX36" fmla="*/ 4119336 w 5778500"/>
              <a:gd name="connsiteY36" fmla="*/ 2806372 h 5778499"/>
              <a:gd name="connsiteX37" fmla="*/ 4119336 w 5778500"/>
              <a:gd name="connsiteY37" fmla="*/ 2603172 h 5778499"/>
              <a:gd name="connsiteX38" fmla="*/ 3916136 w 5778500"/>
              <a:gd name="connsiteY38" fmla="*/ 2603172 h 5778499"/>
              <a:gd name="connsiteX39" fmla="*/ 3542698 w 5778500"/>
              <a:gd name="connsiteY39" fmla="*/ 2603172 h 5778499"/>
              <a:gd name="connsiteX40" fmla="*/ 3004911 w 5778500"/>
              <a:gd name="connsiteY40" fmla="*/ 2242855 h 5778499"/>
              <a:gd name="connsiteX41" fmla="*/ 3004911 w 5778500"/>
              <a:gd name="connsiteY41" fmla="*/ 1625649 h 5778499"/>
              <a:gd name="connsiteX42" fmla="*/ 3092397 w 5778500"/>
              <a:gd name="connsiteY42" fmla="*/ 1598492 h 5778499"/>
              <a:gd name="connsiteX43" fmla="*/ 3389086 w 5778500"/>
              <a:gd name="connsiteY43" fmla="*/ 1150891 h 5778499"/>
              <a:gd name="connsiteX44" fmla="*/ 2903311 w 5778500"/>
              <a:gd name="connsiteY44" fmla="*/ 665117 h 5778499"/>
              <a:gd name="connsiteX45" fmla="*/ 2889250 w 5778500"/>
              <a:gd name="connsiteY45" fmla="*/ 0 h 5778499"/>
              <a:gd name="connsiteX46" fmla="*/ 5778500 w 5778500"/>
              <a:gd name="connsiteY46" fmla="*/ 2889249 h 5778499"/>
              <a:gd name="connsiteX47" fmla="*/ 2889250 w 5778500"/>
              <a:gd name="connsiteY47" fmla="*/ 5778499 h 5778499"/>
              <a:gd name="connsiteX48" fmla="*/ 0 w 5778500"/>
              <a:gd name="connsiteY48" fmla="*/ 2889249 h 5778499"/>
              <a:gd name="connsiteX49" fmla="*/ 2889250 w 5778500"/>
              <a:gd name="connsiteY49" fmla="*/ 0 h 57784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</a:cxnLst>
            <a:rect l="l" t="t" r="r" b="b"/>
            <a:pathLst>
              <a:path w="5778500" h="5778499">
                <a:moveTo>
                  <a:pt x="2903311" y="665117"/>
                </a:moveTo>
                <a:cubicBezTo>
                  <a:pt x="2635025" y="665117"/>
                  <a:pt x="2417536" y="882606"/>
                  <a:pt x="2417536" y="1150891"/>
                </a:cubicBezTo>
                <a:cubicBezTo>
                  <a:pt x="2417536" y="1352106"/>
                  <a:pt x="2539874" y="1524747"/>
                  <a:pt x="2714226" y="1598492"/>
                </a:cubicBezTo>
                <a:lnTo>
                  <a:pt x="2801711" y="1625649"/>
                </a:lnTo>
                <a:lnTo>
                  <a:pt x="2801711" y="2242856"/>
                </a:lnTo>
                <a:lnTo>
                  <a:pt x="2263925" y="2603172"/>
                </a:lnTo>
                <a:lnTo>
                  <a:pt x="1890486" y="2603172"/>
                </a:lnTo>
                <a:lnTo>
                  <a:pt x="1890486" y="2603172"/>
                </a:lnTo>
                <a:lnTo>
                  <a:pt x="1687286" y="2603172"/>
                </a:lnTo>
                <a:lnTo>
                  <a:pt x="1687286" y="2603172"/>
                </a:lnTo>
                <a:lnTo>
                  <a:pt x="1687286" y="2806372"/>
                </a:lnTo>
                <a:lnTo>
                  <a:pt x="1687286" y="3500790"/>
                </a:lnTo>
                <a:lnTo>
                  <a:pt x="1529996" y="3500790"/>
                </a:lnTo>
                <a:cubicBezTo>
                  <a:pt x="1374281" y="3500790"/>
                  <a:pt x="1248049" y="3627022"/>
                  <a:pt x="1248049" y="3782737"/>
                </a:cubicBezTo>
                <a:lnTo>
                  <a:pt x="1248049" y="4224683"/>
                </a:lnTo>
                <a:cubicBezTo>
                  <a:pt x="1248049" y="4380398"/>
                  <a:pt x="1374281" y="4506630"/>
                  <a:pt x="1529996" y="4506630"/>
                </a:cubicBezTo>
                <a:lnTo>
                  <a:pt x="2047776" y="4506630"/>
                </a:lnTo>
                <a:cubicBezTo>
                  <a:pt x="2203491" y="4506630"/>
                  <a:pt x="2329723" y="4380398"/>
                  <a:pt x="2329723" y="4224683"/>
                </a:cubicBezTo>
                <a:lnTo>
                  <a:pt x="2329723" y="3782737"/>
                </a:lnTo>
                <a:cubicBezTo>
                  <a:pt x="2329723" y="3627022"/>
                  <a:pt x="2203491" y="3500790"/>
                  <a:pt x="2047776" y="3500790"/>
                </a:cubicBezTo>
                <a:lnTo>
                  <a:pt x="1890486" y="3500790"/>
                </a:lnTo>
                <a:lnTo>
                  <a:pt x="1890486" y="2806372"/>
                </a:lnTo>
                <a:lnTo>
                  <a:pt x="2263925" y="2806372"/>
                </a:lnTo>
                <a:lnTo>
                  <a:pt x="2903312" y="3234761"/>
                </a:lnTo>
                <a:lnTo>
                  <a:pt x="3542698" y="2806372"/>
                </a:lnTo>
                <a:lnTo>
                  <a:pt x="3916136" y="2806372"/>
                </a:lnTo>
                <a:lnTo>
                  <a:pt x="3916136" y="3500790"/>
                </a:lnTo>
                <a:lnTo>
                  <a:pt x="3758119" y="3500790"/>
                </a:lnTo>
                <a:cubicBezTo>
                  <a:pt x="3602404" y="3500790"/>
                  <a:pt x="3476172" y="3627022"/>
                  <a:pt x="3476172" y="3782737"/>
                </a:cubicBezTo>
                <a:lnTo>
                  <a:pt x="3476172" y="4224683"/>
                </a:lnTo>
                <a:cubicBezTo>
                  <a:pt x="3476172" y="4380398"/>
                  <a:pt x="3602404" y="4506630"/>
                  <a:pt x="3758119" y="4506630"/>
                </a:cubicBezTo>
                <a:lnTo>
                  <a:pt x="4275899" y="4506630"/>
                </a:lnTo>
                <a:cubicBezTo>
                  <a:pt x="4431614" y="4506630"/>
                  <a:pt x="4557846" y="4380398"/>
                  <a:pt x="4557846" y="4224683"/>
                </a:cubicBezTo>
                <a:lnTo>
                  <a:pt x="4557846" y="3782737"/>
                </a:lnTo>
                <a:cubicBezTo>
                  <a:pt x="4557846" y="3627022"/>
                  <a:pt x="4431614" y="3500790"/>
                  <a:pt x="4275899" y="3500790"/>
                </a:cubicBezTo>
                <a:lnTo>
                  <a:pt x="4119336" y="3500790"/>
                </a:lnTo>
                <a:lnTo>
                  <a:pt x="4119336" y="2806372"/>
                </a:lnTo>
                <a:lnTo>
                  <a:pt x="4119336" y="2603172"/>
                </a:lnTo>
                <a:lnTo>
                  <a:pt x="3916136" y="2603172"/>
                </a:lnTo>
                <a:lnTo>
                  <a:pt x="3542698" y="2603172"/>
                </a:lnTo>
                <a:lnTo>
                  <a:pt x="3004911" y="2242855"/>
                </a:lnTo>
                <a:lnTo>
                  <a:pt x="3004911" y="1625649"/>
                </a:lnTo>
                <a:lnTo>
                  <a:pt x="3092397" y="1598492"/>
                </a:lnTo>
                <a:cubicBezTo>
                  <a:pt x="3266749" y="1524747"/>
                  <a:pt x="3389086" y="1352106"/>
                  <a:pt x="3389086" y="1150891"/>
                </a:cubicBezTo>
                <a:cubicBezTo>
                  <a:pt x="3389086" y="882606"/>
                  <a:pt x="3171597" y="665117"/>
                  <a:pt x="2903311" y="665117"/>
                </a:cubicBezTo>
                <a:close/>
                <a:moveTo>
                  <a:pt x="2889250" y="0"/>
                </a:moveTo>
                <a:cubicBezTo>
                  <a:pt x="4484939" y="0"/>
                  <a:pt x="5778500" y="1293561"/>
                  <a:pt x="5778500" y="2889249"/>
                </a:cubicBezTo>
                <a:cubicBezTo>
                  <a:pt x="5778500" y="4484938"/>
                  <a:pt x="4484939" y="5778499"/>
                  <a:pt x="2889250" y="5778499"/>
                </a:cubicBezTo>
                <a:cubicBezTo>
                  <a:pt x="1293561" y="5778499"/>
                  <a:pt x="0" y="4484938"/>
                  <a:pt x="0" y="2889249"/>
                </a:cubicBezTo>
                <a:cubicBezTo>
                  <a:pt x="0" y="1293561"/>
                  <a:pt x="1293561" y="0"/>
                  <a:pt x="2889250" y="0"/>
                </a:cubicBezTo>
                <a:close/>
              </a:path>
            </a:pathLst>
          </a:custGeom>
          <a:solidFill>
            <a:srgbClr val="9DD5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AU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574F7786-0340-429A-9C3C-72A3C5236F41}"/>
              </a:ext>
            </a:extLst>
          </p:cNvPr>
          <p:cNvSpPr/>
          <p:nvPr/>
        </p:nvSpPr>
        <p:spPr>
          <a:xfrm>
            <a:off x="633182" y="5486854"/>
            <a:ext cx="915307" cy="915307"/>
          </a:xfrm>
          <a:custGeom>
            <a:avLst/>
            <a:gdLst>
              <a:gd name="connsiteX0" fmla="*/ 3587142 w 5778500"/>
              <a:gd name="connsiteY0" fmla="*/ 3013932 h 5778500"/>
              <a:gd name="connsiteX1" fmla="*/ 3587142 w 5778500"/>
              <a:gd name="connsiteY1" fmla="*/ 3535990 h 5778500"/>
              <a:gd name="connsiteX2" fmla="*/ 3026826 w 5778500"/>
              <a:gd name="connsiteY2" fmla="*/ 3535990 h 5778500"/>
              <a:gd name="connsiteX3" fmla="*/ 3026826 w 5778500"/>
              <a:gd name="connsiteY3" fmla="*/ 3716010 h 5778500"/>
              <a:gd name="connsiteX4" fmla="*/ 3587142 w 5778500"/>
              <a:gd name="connsiteY4" fmla="*/ 3716010 h 5778500"/>
              <a:gd name="connsiteX5" fmla="*/ 3587142 w 5778500"/>
              <a:gd name="connsiteY5" fmla="*/ 4238070 h 5778500"/>
              <a:gd name="connsiteX6" fmla="*/ 4227838 w 5778500"/>
              <a:gd name="connsiteY6" fmla="*/ 3626001 h 5778500"/>
              <a:gd name="connsiteX7" fmla="*/ 4227838 w 5778500"/>
              <a:gd name="connsiteY7" fmla="*/ 4241204 h 5778500"/>
              <a:gd name="connsiteX8" fmla="*/ 4407858 w 5778500"/>
              <a:gd name="connsiteY8" fmla="*/ 4241204 h 5778500"/>
              <a:gd name="connsiteX9" fmla="*/ 4407858 w 5778500"/>
              <a:gd name="connsiteY9" fmla="*/ 3717578 h 5778500"/>
              <a:gd name="connsiteX10" fmla="*/ 5109936 w 5778500"/>
              <a:gd name="connsiteY10" fmla="*/ 3717578 h 5778500"/>
              <a:gd name="connsiteX11" fmla="*/ 5109936 w 5778500"/>
              <a:gd name="connsiteY11" fmla="*/ 3537558 h 5778500"/>
              <a:gd name="connsiteX12" fmla="*/ 4407858 w 5778500"/>
              <a:gd name="connsiteY12" fmla="*/ 3537558 h 5778500"/>
              <a:gd name="connsiteX13" fmla="*/ 4407858 w 5778500"/>
              <a:gd name="connsiteY13" fmla="*/ 3013932 h 5778500"/>
              <a:gd name="connsiteX14" fmla="*/ 4227838 w 5778500"/>
              <a:gd name="connsiteY14" fmla="*/ 3013932 h 5778500"/>
              <a:gd name="connsiteX15" fmla="*/ 4227838 w 5778500"/>
              <a:gd name="connsiteY15" fmla="*/ 3626001 h 5778500"/>
              <a:gd name="connsiteX16" fmla="*/ 1721681 w 5778500"/>
              <a:gd name="connsiteY16" fmla="*/ 3013931 h 5778500"/>
              <a:gd name="connsiteX17" fmla="*/ 1721681 w 5778500"/>
              <a:gd name="connsiteY17" fmla="*/ 4238068 h 5778500"/>
              <a:gd name="connsiteX18" fmla="*/ 1901701 w 5778500"/>
              <a:gd name="connsiteY18" fmla="*/ 4238068 h 5778500"/>
              <a:gd name="connsiteX19" fmla="*/ 1901701 w 5778500"/>
              <a:gd name="connsiteY19" fmla="*/ 3717578 h 5778500"/>
              <a:gd name="connsiteX20" fmla="*/ 2603780 w 5778500"/>
              <a:gd name="connsiteY20" fmla="*/ 3717578 h 5778500"/>
              <a:gd name="connsiteX21" fmla="*/ 2603780 w 5778500"/>
              <a:gd name="connsiteY21" fmla="*/ 3537558 h 5778500"/>
              <a:gd name="connsiteX22" fmla="*/ 1901701 w 5778500"/>
              <a:gd name="connsiteY22" fmla="*/ 3537558 h 5778500"/>
              <a:gd name="connsiteX23" fmla="*/ 1901701 w 5778500"/>
              <a:gd name="connsiteY23" fmla="*/ 3013931 h 5778500"/>
              <a:gd name="connsiteX24" fmla="*/ 1370642 w 5778500"/>
              <a:gd name="connsiteY24" fmla="*/ 3013930 h 5778500"/>
              <a:gd name="connsiteX25" fmla="*/ 1370642 w 5778500"/>
              <a:gd name="connsiteY25" fmla="*/ 3535990 h 5778500"/>
              <a:gd name="connsiteX26" fmla="*/ 668564 w 5778500"/>
              <a:gd name="connsiteY26" fmla="*/ 3535990 h 5778500"/>
              <a:gd name="connsiteX27" fmla="*/ 668564 w 5778500"/>
              <a:gd name="connsiteY27" fmla="*/ 3716010 h 5778500"/>
              <a:gd name="connsiteX28" fmla="*/ 1370642 w 5778500"/>
              <a:gd name="connsiteY28" fmla="*/ 3716010 h 5778500"/>
              <a:gd name="connsiteX29" fmla="*/ 1370642 w 5778500"/>
              <a:gd name="connsiteY29" fmla="*/ 4238069 h 5778500"/>
              <a:gd name="connsiteX30" fmla="*/ 1550662 w 5778500"/>
              <a:gd name="connsiteY30" fmla="*/ 4238069 h 5778500"/>
              <a:gd name="connsiteX31" fmla="*/ 1550662 w 5778500"/>
              <a:gd name="connsiteY31" fmla="*/ 3013930 h 5778500"/>
              <a:gd name="connsiteX32" fmla="*/ 2238946 w 5778500"/>
              <a:gd name="connsiteY32" fmla="*/ 801018 h 5778500"/>
              <a:gd name="connsiteX33" fmla="*/ 1874406 w 5778500"/>
              <a:gd name="connsiteY33" fmla="*/ 1773126 h 5778500"/>
              <a:gd name="connsiteX34" fmla="*/ 1230834 w 5778500"/>
              <a:gd name="connsiteY34" fmla="*/ 1773126 h 5778500"/>
              <a:gd name="connsiteX35" fmla="*/ 1230834 w 5778500"/>
              <a:gd name="connsiteY35" fmla="*/ 1953146 h 5778500"/>
              <a:gd name="connsiteX36" fmla="*/ 1806898 w 5778500"/>
              <a:gd name="connsiteY36" fmla="*/ 1953146 h 5778500"/>
              <a:gd name="connsiteX37" fmla="*/ 2022922 w 5778500"/>
              <a:gd name="connsiteY37" fmla="*/ 1953146 h 5778500"/>
              <a:gd name="connsiteX38" fmla="*/ 2238946 w 5778500"/>
              <a:gd name="connsiteY38" fmla="*/ 1377082 h 5778500"/>
              <a:gd name="connsiteX39" fmla="*/ 2670994 w 5778500"/>
              <a:gd name="connsiteY39" fmla="*/ 2529210 h 5778500"/>
              <a:gd name="connsiteX40" fmla="*/ 3103042 w 5778500"/>
              <a:gd name="connsiteY40" fmla="*/ 1377083 h 5778500"/>
              <a:gd name="connsiteX41" fmla="*/ 3319065 w 5778500"/>
              <a:gd name="connsiteY41" fmla="*/ 1953146 h 5778500"/>
              <a:gd name="connsiteX42" fmla="*/ 3535089 w 5778500"/>
              <a:gd name="connsiteY42" fmla="*/ 2529210 h 5778500"/>
              <a:gd name="connsiteX43" fmla="*/ 3899630 w 5778500"/>
              <a:gd name="connsiteY43" fmla="*/ 1557101 h 5778500"/>
              <a:gd name="connsiteX44" fmla="*/ 4547666 w 5778500"/>
              <a:gd name="connsiteY44" fmla="*/ 1557101 h 5778500"/>
              <a:gd name="connsiteX45" fmla="*/ 4547666 w 5778500"/>
              <a:gd name="connsiteY45" fmla="*/ 1377081 h 5778500"/>
              <a:gd name="connsiteX46" fmla="*/ 3755578 w 5778500"/>
              <a:gd name="connsiteY46" fmla="*/ 1377081 h 5778500"/>
              <a:gd name="connsiteX47" fmla="*/ 3755578 w 5778500"/>
              <a:gd name="connsiteY47" fmla="*/ 1377082 h 5778500"/>
              <a:gd name="connsiteX48" fmla="*/ 3751113 w 5778500"/>
              <a:gd name="connsiteY48" fmla="*/ 1377082 h 5778500"/>
              <a:gd name="connsiteX49" fmla="*/ 3535089 w 5778500"/>
              <a:gd name="connsiteY49" fmla="*/ 1953146 h 5778500"/>
              <a:gd name="connsiteX50" fmla="*/ 3103041 w 5778500"/>
              <a:gd name="connsiteY50" fmla="*/ 801018 h 5778500"/>
              <a:gd name="connsiteX51" fmla="*/ 2670994 w 5778500"/>
              <a:gd name="connsiteY51" fmla="*/ 1953145 h 5778500"/>
              <a:gd name="connsiteX52" fmla="*/ 2889250 w 5778500"/>
              <a:gd name="connsiteY52" fmla="*/ 0 h 5778500"/>
              <a:gd name="connsiteX53" fmla="*/ 5778500 w 5778500"/>
              <a:gd name="connsiteY53" fmla="*/ 2889250 h 5778500"/>
              <a:gd name="connsiteX54" fmla="*/ 2889250 w 5778500"/>
              <a:gd name="connsiteY54" fmla="*/ 5778500 h 5778500"/>
              <a:gd name="connsiteX55" fmla="*/ 0 w 5778500"/>
              <a:gd name="connsiteY55" fmla="*/ 2889250 h 5778500"/>
              <a:gd name="connsiteX56" fmla="*/ 2889250 w 5778500"/>
              <a:gd name="connsiteY56" fmla="*/ 0 h 57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5778500" h="5778500">
                <a:moveTo>
                  <a:pt x="3587142" y="3013932"/>
                </a:moveTo>
                <a:lnTo>
                  <a:pt x="3587142" y="3535990"/>
                </a:lnTo>
                <a:lnTo>
                  <a:pt x="3026826" y="3535990"/>
                </a:lnTo>
                <a:lnTo>
                  <a:pt x="3026826" y="3716010"/>
                </a:lnTo>
                <a:lnTo>
                  <a:pt x="3587142" y="3716010"/>
                </a:lnTo>
                <a:lnTo>
                  <a:pt x="3587142" y="4238070"/>
                </a:lnTo>
                <a:lnTo>
                  <a:pt x="4227838" y="3626001"/>
                </a:lnTo>
                <a:lnTo>
                  <a:pt x="4227838" y="4241204"/>
                </a:lnTo>
                <a:lnTo>
                  <a:pt x="4407858" y="4241204"/>
                </a:lnTo>
                <a:lnTo>
                  <a:pt x="4407858" y="3717578"/>
                </a:lnTo>
                <a:lnTo>
                  <a:pt x="5109936" y="3717578"/>
                </a:lnTo>
                <a:lnTo>
                  <a:pt x="5109936" y="3537558"/>
                </a:lnTo>
                <a:lnTo>
                  <a:pt x="4407858" y="3537558"/>
                </a:lnTo>
                <a:lnTo>
                  <a:pt x="4407858" y="3013932"/>
                </a:lnTo>
                <a:lnTo>
                  <a:pt x="4227838" y="3013932"/>
                </a:lnTo>
                <a:lnTo>
                  <a:pt x="4227838" y="3626001"/>
                </a:lnTo>
                <a:close/>
                <a:moveTo>
                  <a:pt x="1721681" y="3013931"/>
                </a:moveTo>
                <a:lnTo>
                  <a:pt x="1721681" y="4238068"/>
                </a:lnTo>
                <a:lnTo>
                  <a:pt x="1901701" y="4238068"/>
                </a:lnTo>
                <a:lnTo>
                  <a:pt x="1901701" y="3717578"/>
                </a:lnTo>
                <a:lnTo>
                  <a:pt x="2603780" y="3717578"/>
                </a:lnTo>
                <a:lnTo>
                  <a:pt x="2603780" y="3537558"/>
                </a:lnTo>
                <a:lnTo>
                  <a:pt x="1901701" y="3537558"/>
                </a:lnTo>
                <a:lnTo>
                  <a:pt x="1901701" y="3013931"/>
                </a:lnTo>
                <a:close/>
                <a:moveTo>
                  <a:pt x="1370642" y="3013930"/>
                </a:moveTo>
                <a:lnTo>
                  <a:pt x="1370642" y="3535990"/>
                </a:lnTo>
                <a:lnTo>
                  <a:pt x="668564" y="3535990"/>
                </a:lnTo>
                <a:lnTo>
                  <a:pt x="668564" y="3716010"/>
                </a:lnTo>
                <a:lnTo>
                  <a:pt x="1370642" y="3716010"/>
                </a:lnTo>
                <a:lnTo>
                  <a:pt x="1370642" y="4238069"/>
                </a:lnTo>
                <a:lnTo>
                  <a:pt x="1550662" y="4238069"/>
                </a:lnTo>
                <a:lnTo>
                  <a:pt x="1550662" y="3013930"/>
                </a:lnTo>
                <a:close/>
                <a:moveTo>
                  <a:pt x="2238946" y="801018"/>
                </a:moveTo>
                <a:lnTo>
                  <a:pt x="1874406" y="1773126"/>
                </a:lnTo>
                <a:lnTo>
                  <a:pt x="1230834" y="1773126"/>
                </a:lnTo>
                <a:lnTo>
                  <a:pt x="1230834" y="1953146"/>
                </a:lnTo>
                <a:lnTo>
                  <a:pt x="1806898" y="1953146"/>
                </a:lnTo>
                <a:lnTo>
                  <a:pt x="2022922" y="1953146"/>
                </a:lnTo>
                <a:lnTo>
                  <a:pt x="2238946" y="1377082"/>
                </a:lnTo>
                <a:lnTo>
                  <a:pt x="2670994" y="2529210"/>
                </a:lnTo>
                <a:lnTo>
                  <a:pt x="3103042" y="1377083"/>
                </a:lnTo>
                <a:lnTo>
                  <a:pt x="3319065" y="1953146"/>
                </a:lnTo>
                <a:lnTo>
                  <a:pt x="3535089" y="2529210"/>
                </a:lnTo>
                <a:lnTo>
                  <a:pt x="3899630" y="1557101"/>
                </a:lnTo>
                <a:lnTo>
                  <a:pt x="4547666" y="1557101"/>
                </a:lnTo>
                <a:lnTo>
                  <a:pt x="4547666" y="1377081"/>
                </a:lnTo>
                <a:lnTo>
                  <a:pt x="3755578" y="1377081"/>
                </a:lnTo>
                <a:lnTo>
                  <a:pt x="3755578" y="1377082"/>
                </a:lnTo>
                <a:lnTo>
                  <a:pt x="3751113" y="1377082"/>
                </a:lnTo>
                <a:lnTo>
                  <a:pt x="3535089" y="1953146"/>
                </a:lnTo>
                <a:lnTo>
                  <a:pt x="3103041" y="801018"/>
                </a:lnTo>
                <a:lnTo>
                  <a:pt x="2670994" y="1953145"/>
                </a:lnTo>
                <a:close/>
                <a:moveTo>
                  <a:pt x="2889250" y="0"/>
                </a:moveTo>
                <a:cubicBezTo>
                  <a:pt x="4484939" y="0"/>
                  <a:pt x="5778500" y="1293561"/>
                  <a:pt x="5778500" y="2889250"/>
                </a:cubicBezTo>
                <a:cubicBezTo>
                  <a:pt x="5778500" y="4484939"/>
                  <a:pt x="4484939" y="5778500"/>
                  <a:pt x="2889250" y="5778500"/>
                </a:cubicBezTo>
                <a:cubicBezTo>
                  <a:pt x="1293561" y="5778500"/>
                  <a:pt x="0" y="4484939"/>
                  <a:pt x="0" y="2889250"/>
                </a:cubicBezTo>
                <a:cubicBezTo>
                  <a:pt x="0" y="1293561"/>
                  <a:pt x="1293561" y="0"/>
                  <a:pt x="2889250" y="0"/>
                </a:cubicBezTo>
                <a:close/>
              </a:path>
            </a:pathLst>
          </a:custGeom>
          <a:solidFill>
            <a:srgbClr val="5BBFD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AU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34C348DF-6CFE-4350-87EE-AFD7E358ACCC}"/>
              </a:ext>
            </a:extLst>
          </p:cNvPr>
          <p:cNvSpPr/>
          <p:nvPr/>
        </p:nvSpPr>
        <p:spPr>
          <a:xfrm>
            <a:off x="633181" y="6635463"/>
            <a:ext cx="915307" cy="915307"/>
          </a:xfrm>
          <a:custGeom>
            <a:avLst/>
            <a:gdLst>
              <a:gd name="connsiteX0" fmla="*/ 2730310 w 5778500"/>
              <a:gd name="connsiteY0" fmla="*/ 3932182 h 5778498"/>
              <a:gd name="connsiteX1" fmla="*/ 2478097 w 5778500"/>
              <a:gd name="connsiteY1" fmla="*/ 4099360 h 5778498"/>
              <a:gd name="connsiteX2" fmla="*/ 2467376 w 5778500"/>
              <a:gd name="connsiteY2" fmla="*/ 4133898 h 5778498"/>
              <a:gd name="connsiteX3" fmla="*/ 1161058 w 5778500"/>
              <a:gd name="connsiteY3" fmla="*/ 4133898 h 5778498"/>
              <a:gd name="connsiteX4" fmla="*/ 1161058 w 5778500"/>
              <a:gd name="connsiteY4" fmla="*/ 4277914 h 5778498"/>
              <a:gd name="connsiteX5" fmla="*/ 2467376 w 5778500"/>
              <a:gd name="connsiteY5" fmla="*/ 4277914 h 5778498"/>
              <a:gd name="connsiteX6" fmla="*/ 2478097 w 5778500"/>
              <a:gd name="connsiteY6" fmla="*/ 4312452 h 5778498"/>
              <a:gd name="connsiteX7" fmla="*/ 2730310 w 5778500"/>
              <a:gd name="connsiteY7" fmla="*/ 4479630 h 5778498"/>
              <a:gd name="connsiteX8" fmla="*/ 3004034 w 5778500"/>
              <a:gd name="connsiteY8" fmla="*/ 4205906 h 5778498"/>
              <a:gd name="connsiteX9" fmla="*/ 2730310 w 5778500"/>
              <a:gd name="connsiteY9" fmla="*/ 3932182 h 5778498"/>
              <a:gd name="connsiteX10" fmla="*/ 3591408 w 5778500"/>
              <a:gd name="connsiteY10" fmla="*/ 3532961 h 5778498"/>
              <a:gd name="connsiteX11" fmla="*/ 3317684 w 5778500"/>
              <a:gd name="connsiteY11" fmla="*/ 3806685 h 5778498"/>
              <a:gd name="connsiteX12" fmla="*/ 3484862 w 5778500"/>
              <a:gd name="connsiteY12" fmla="*/ 4058899 h 5778498"/>
              <a:gd name="connsiteX13" fmla="*/ 3519399 w 5778500"/>
              <a:gd name="connsiteY13" fmla="*/ 4069620 h 5778498"/>
              <a:gd name="connsiteX14" fmla="*/ 3519399 w 5778500"/>
              <a:gd name="connsiteY14" fmla="*/ 4625396 h 5778498"/>
              <a:gd name="connsiteX15" fmla="*/ 1449091 w 5778500"/>
              <a:gd name="connsiteY15" fmla="*/ 4625396 h 5778498"/>
              <a:gd name="connsiteX16" fmla="*/ 1449091 w 5778500"/>
              <a:gd name="connsiteY16" fmla="*/ 4769412 h 5778498"/>
              <a:gd name="connsiteX17" fmla="*/ 3519399 w 5778500"/>
              <a:gd name="connsiteY17" fmla="*/ 4769412 h 5778498"/>
              <a:gd name="connsiteX18" fmla="*/ 3519399 w 5778500"/>
              <a:gd name="connsiteY18" fmla="*/ 4769412 h 5778498"/>
              <a:gd name="connsiteX19" fmla="*/ 3663415 w 5778500"/>
              <a:gd name="connsiteY19" fmla="*/ 4769412 h 5778498"/>
              <a:gd name="connsiteX20" fmla="*/ 3663415 w 5778500"/>
              <a:gd name="connsiteY20" fmla="*/ 4769412 h 5778498"/>
              <a:gd name="connsiteX21" fmla="*/ 3663416 w 5778500"/>
              <a:gd name="connsiteY21" fmla="*/ 4769412 h 5778498"/>
              <a:gd name="connsiteX22" fmla="*/ 3663416 w 5778500"/>
              <a:gd name="connsiteY22" fmla="*/ 4625396 h 5778498"/>
              <a:gd name="connsiteX23" fmla="*/ 3663415 w 5778500"/>
              <a:gd name="connsiteY23" fmla="*/ 4625396 h 5778498"/>
              <a:gd name="connsiteX24" fmla="*/ 3663415 w 5778500"/>
              <a:gd name="connsiteY24" fmla="*/ 4069620 h 5778498"/>
              <a:gd name="connsiteX25" fmla="*/ 3697954 w 5778500"/>
              <a:gd name="connsiteY25" fmla="*/ 4058899 h 5778498"/>
              <a:gd name="connsiteX26" fmla="*/ 3865132 w 5778500"/>
              <a:gd name="connsiteY26" fmla="*/ 3806685 h 5778498"/>
              <a:gd name="connsiteX27" fmla="*/ 3591408 w 5778500"/>
              <a:gd name="connsiteY27" fmla="*/ 3532961 h 5778498"/>
              <a:gd name="connsiteX28" fmla="*/ 3919649 w 5778500"/>
              <a:gd name="connsiteY28" fmla="*/ 2513846 h 5778498"/>
              <a:gd name="connsiteX29" fmla="*/ 3667436 w 5778500"/>
              <a:gd name="connsiteY29" fmla="*/ 2681024 h 5778498"/>
              <a:gd name="connsiteX30" fmla="*/ 3656715 w 5778500"/>
              <a:gd name="connsiteY30" fmla="*/ 2715563 h 5778498"/>
              <a:gd name="connsiteX31" fmla="*/ 3161514 w 5778500"/>
              <a:gd name="connsiteY31" fmla="*/ 2715563 h 5778498"/>
              <a:gd name="connsiteX32" fmla="*/ 3161514 w 5778500"/>
              <a:gd name="connsiteY32" fmla="*/ 2717157 h 5778498"/>
              <a:gd name="connsiteX33" fmla="*/ 2237860 w 5778500"/>
              <a:gd name="connsiteY33" fmla="*/ 3640811 h 5778498"/>
              <a:gd name="connsiteX34" fmla="*/ 932668 w 5778500"/>
              <a:gd name="connsiteY34" fmla="*/ 3640811 h 5778498"/>
              <a:gd name="connsiteX35" fmla="*/ 932668 w 5778500"/>
              <a:gd name="connsiteY35" fmla="*/ 3784827 h 5778498"/>
              <a:gd name="connsiteX36" fmla="*/ 2297513 w 5778500"/>
              <a:gd name="connsiteY36" fmla="*/ 3784827 h 5778498"/>
              <a:gd name="connsiteX37" fmla="*/ 2300820 w 5778500"/>
              <a:gd name="connsiteY37" fmla="*/ 3784827 h 5778498"/>
              <a:gd name="connsiteX38" fmla="*/ 2300820 w 5778500"/>
              <a:gd name="connsiteY38" fmla="*/ 3781520 h 5778498"/>
              <a:gd name="connsiteX39" fmla="*/ 3222761 w 5778500"/>
              <a:gd name="connsiteY39" fmla="*/ 2859579 h 5778498"/>
              <a:gd name="connsiteX40" fmla="*/ 3656715 w 5778500"/>
              <a:gd name="connsiteY40" fmla="*/ 2859579 h 5778498"/>
              <a:gd name="connsiteX41" fmla="*/ 3667436 w 5778500"/>
              <a:gd name="connsiteY41" fmla="*/ 2894116 h 5778498"/>
              <a:gd name="connsiteX42" fmla="*/ 3919649 w 5778500"/>
              <a:gd name="connsiteY42" fmla="*/ 3061294 h 5778498"/>
              <a:gd name="connsiteX43" fmla="*/ 4193373 w 5778500"/>
              <a:gd name="connsiteY43" fmla="*/ 2787570 h 5778498"/>
              <a:gd name="connsiteX44" fmla="*/ 3919649 w 5778500"/>
              <a:gd name="connsiteY44" fmla="*/ 2513846 h 5778498"/>
              <a:gd name="connsiteX45" fmla="*/ 4598341 w 5778500"/>
              <a:gd name="connsiteY45" fmla="*/ 1596415 h 5778498"/>
              <a:gd name="connsiteX46" fmla="*/ 4346128 w 5778500"/>
              <a:gd name="connsiteY46" fmla="*/ 1763593 h 5778498"/>
              <a:gd name="connsiteX47" fmla="*/ 4335406 w 5778500"/>
              <a:gd name="connsiteY47" fmla="*/ 1798132 h 5778498"/>
              <a:gd name="connsiteX48" fmla="*/ 2666973 w 5778500"/>
              <a:gd name="connsiteY48" fmla="*/ 1798132 h 5778498"/>
              <a:gd name="connsiteX49" fmla="*/ 2666973 w 5778500"/>
              <a:gd name="connsiteY49" fmla="*/ 1942148 h 5778498"/>
              <a:gd name="connsiteX50" fmla="*/ 4335407 w 5778500"/>
              <a:gd name="connsiteY50" fmla="*/ 1942148 h 5778498"/>
              <a:gd name="connsiteX51" fmla="*/ 4346128 w 5778500"/>
              <a:gd name="connsiteY51" fmla="*/ 1976685 h 5778498"/>
              <a:gd name="connsiteX52" fmla="*/ 4491795 w 5778500"/>
              <a:gd name="connsiteY52" fmla="*/ 2122353 h 5778498"/>
              <a:gd name="connsiteX53" fmla="*/ 4530511 w 5778500"/>
              <a:gd name="connsiteY53" fmla="*/ 2134371 h 5778498"/>
              <a:gd name="connsiteX54" fmla="*/ 4530511 w 5778500"/>
              <a:gd name="connsiteY54" fmla="*/ 3489868 h 5778498"/>
              <a:gd name="connsiteX55" fmla="*/ 4491795 w 5778500"/>
              <a:gd name="connsiteY55" fmla="*/ 3501886 h 5778498"/>
              <a:gd name="connsiteX56" fmla="*/ 4324617 w 5778500"/>
              <a:gd name="connsiteY56" fmla="*/ 3754099 h 5778498"/>
              <a:gd name="connsiteX57" fmla="*/ 4598341 w 5778500"/>
              <a:gd name="connsiteY57" fmla="*/ 4027823 h 5778498"/>
              <a:gd name="connsiteX58" fmla="*/ 4872065 w 5778500"/>
              <a:gd name="connsiteY58" fmla="*/ 3754099 h 5778498"/>
              <a:gd name="connsiteX59" fmla="*/ 4704887 w 5778500"/>
              <a:gd name="connsiteY59" fmla="*/ 3501886 h 5778498"/>
              <a:gd name="connsiteX60" fmla="*/ 4674527 w 5778500"/>
              <a:gd name="connsiteY60" fmla="*/ 3492461 h 5778498"/>
              <a:gd name="connsiteX61" fmla="*/ 4674527 w 5778500"/>
              <a:gd name="connsiteY61" fmla="*/ 2131777 h 5778498"/>
              <a:gd name="connsiteX62" fmla="*/ 4704887 w 5778500"/>
              <a:gd name="connsiteY62" fmla="*/ 2122353 h 5778498"/>
              <a:gd name="connsiteX63" fmla="*/ 4872065 w 5778500"/>
              <a:gd name="connsiteY63" fmla="*/ 1870139 h 5778498"/>
              <a:gd name="connsiteX64" fmla="*/ 4598341 w 5778500"/>
              <a:gd name="connsiteY64" fmla="*/ 1596415 h 5778498"/>
              <a:gd name="connsiteX65" fmla="*/ 1115604 w 5778500"/>
              <a:gd name="connsiteY65" fmla="*/ 1304600 h 5778498"/>
              <a:gd name="connsiteX66" fmla="*/ 1115604 w 5778500"/>
              <a:gd name="connsiteY66" fmla="*/ 1540244 h 5778498"/>
              <a:gd name="connsiteX67" fmla="*/ 974894 w 5778500"/>
              <a:gd name="connsiteY67" fmla="*/ 1540244 h 5778498"/>
              <a:gd name="connsiteX68" fmla="*/ 974894 w 5778500"/>
              <a:gd name="connsiteY68" fmla="*/ 2800243 h 5778498"/>
              <a:gd name="connsiteX69" fmla="*/ 1115604 w 5778500"/>
              <a:gd name="connsiteY69" fmla="*/ 2800243 h 5778498"/>
              <a:gd name="connsiteX70" fmla="*/ 1115604 w 5778500"/>
              <a:gd name="connsiteY70" fmla="*/ 3124418 h 5778498"/>
              <a:gd name="connsiteX71" fmla="*/ 1259620 w 5778500"/>
              <a:gd name="connsiteY71" fmla="*/ 3124418 h 5778498"/>
              <a:gd name="connsiteX72" fmla="*/ 1259620 w 5778500"/>
              <a:gd name="connsiteY72" fmla="*/ 2800243 h 5778498"/>
              <a:gd name="connsiteX73" fmla="*/ 1393792 w 5778500"/>
              <a:gd name="connsiteY73" fmla="*/ 2800243 h 5778498"/>
              <a:gd name="connsiteX74" fmla="*/ 1393792 w 5778500"/>
              <a:gd name="connsiteY74" fmla="*/ 3124418 h 5778498"/>
              <a:gd name="connsiteX75" fmla="*/ 1537808 w 5778500"/>
              <a:gd name="connsiteY75" fmla="*/ 3124418 h 5778498"/>
              <a:gd name="connsiteX76" fmla="*/ 1537808 w 5778500"/>
              <a:gd name="connsiteY76" fmla="*/ 2800243 h 5778498"/>
              <a:gd name="connsiteX77" fmla="*/ 1671980 w 5778500"/>
              <a:gd name="connsiteY77" fmla="*/ 2800243 h 5778498"/>
              <a:gd name="connsiteX78" fmla="*/ 1671980 w 5778500"/>
              <a:gd name="connsiteY78" fmla="*/ 3124418 h 5778498"/>
              <a:gd name="connsiteX79" fmla="*/ 1815996 w 5778500"/>
              <a:gd name="connsiteY79" fmla="*/ 3124418 h 5778498"/>
              <a:gd name="connsiteX80" fmla="*/ 1815996 w 5778500"/>
              <a:gd name="connsiteY80" fmla="*/ 2800243 h 5778498"/>
              <a:gd name="connsiteX81" fmla="*/ 1950168 w 5778500"/>
              <a:gd name="connsiteY81" fmla="*/ 2800243 h 5778498"/>
              <a:gd name="connsiteX82" fmla="*/ 1950168 w 5778500"/>
              <a:gd name="connsiteY82" fmla="*/ 3124418 h 5778498"/>
              <a:gd name="connsiteX83" fmla="*/ 2094184 w 5778500"/>
              <a:gd name="connsiteY83" fmla="*/ 3124418 h 5778498"/>
              <a:gd name="connsiteX84" fmla="*/ 2094184 w 5778500"/>
              <a:gd name="connsiteY84" fmla="*/ 2800243 h 5778498"/>
              <a:gd name="connsiteX85" fmla="*/ 2234894 w 5778500"/>
              <a:gd name="connsiteY85" fmla="*/ 2800243 h 5778498"/>
              <a:gd name="connsiteX86" fmla="*/ 2234894 w 5778500"/>
              <a:gd name="connsiteY86" fmla="*/ 1540244 h 5778498"/>
              <a:gd name="connsiteX87" fmla="*/ 2094184 w 5778500"/>
              <a:gd name="connsiteY87" fmla="*/ 1540244 h 5778498"/>
              <a:gd name="connsiteX88" fmla="*/ 2094184 w 5778500"/>
              <a:gd name="connsiteY88" fmla="*/ 1304600 h 5778498"/>
              <a:gd name="connsiteX89" fmla="*/ 1950168 w 5778500"/>
              <a:gd name="connsiteY89" fmla="*/ 1304600 h 5778498"/>
              <a:gd name="connsiteX90" fmla="*/ 1950168 w 5778500"/>
              <a:gd name="connsiteY90" fmla="*/ 1540244 h 5778498"/>
              <a:gd name="connsiteX91" fmla="*/ 1815996 w 5778500"/>
              <a:gd name="connsiteY91" fmla="*/ 1540244 h 5778498"/>
              <a:gd name="connsiteX92" fmla="*/ 1815996 w 5778500"/>
              <a:gd name="connsiteY92" fmla="*/ 1304600 h 5778498"/>
              <a:gd name="connsiteX93" fmla="*/ 1671980 w 5778500"/>
              <a:gd name="connsiteY93" fmla="*/ 1304600 h 5778498"/>
              <a:gd name="connsiteX94" fmla="*/ 1671980 w 5778500"/>
              <a:gd name="connsiteY94" fmla="*/ 1540244 h 5778498"/>
              <a:gd name="connsiteX95" fmla="*/ 1537808 w 5778500"/>
              <a:gd name="connsiteY95" fmla="*/ 1540244 h 5778498"/>
              <a:gd name="connsiteX96" fmla="*/ 1537808 w 5778500"/>
              <a:gd name="connsiteY96" fmla="*/ 1304600 h 5778498"/>
              <a:gd name="connsiteX97" fmla="*/ 1393792 w 5778500"/>
              <a:gd name="connsiteY97" fmla="*/ 1304600 h 5778498"/>
              <a:gd name="connsiteX98" fmla="*/ 1393792 w 5778500"/>
              <a:gd name="connsiteY98" fmla="*/ 1540244 h 5778498"/>
              <a:gd name="connsiteX99" fmla="*/ 1259620 w 5778500"/>
              <a:gd name="connsiteY99" fmla="*/ 1540244 h 5778498"/>
              <a:gd name="connsiteX100" fmla="*/ 1259620 w 5778500"/>
              <a:gd name="connsiteY100" fmla="*/ 1304600 h 5778498"/>
              <a:gd name="connsiteX101" fmla="*/ 2821131 w 5778500"/>
              <a:gd name="connsiteY101" fmla="*/ 647540 h 5778498"/>
              <a:gd name="connsiteX102" fmla="*/ 2821131 w 5778500"/>
              <a:gd name="connsiteY102" fmla="*/ 764122 h 5778498"/>
              <a:gd name="connsiteX103" fmla="*/ 2506234 w 5778500"/>
              <a:gd name="connsiteY103" fmla="*/ 764122 h 5778498"/>
              <a:gd name="connsiteX104" fmla="*/ 2506234 w 5778500"/>
              <a:gd name="connsiteY104" fmla="*/ 908137 h 5778498"/>
              <a:gd name="connsiteX105" fmla="*/ 2821131 w 5778500"/>
              <a:gd name="connsiteY105" fmla="*/ 908137 h 5778498"/>
              <a:gd name="connsiteX106" fmla="*/ 2821131 w 5778500"/>
              <a:gd name="connsiteY106" fmla="*/ 1024719 h 5778498"/>
              <a:gd name="connsiteX107" fmla="*/ 3559490 w 5778500"/>
              <a:gd name="connsiteY107" fmla="*/ 1024719 h 5778498"/>
              <a:gd name="connsiteX108" fmla="*/ 3559490 w 5778500"/>
              <a:gd name="connsiteY108" fmla="*/ 908137 h 5778498"/>
              <a:gd name="connsiteX109" fmla="*/ 3874386 w 5778500"/>
              <a:gd name="connsiteY109" fmla="*/ 908137 h 5778498"/>
              <a:gd name="connsiteX110" fmla="*/ 3874386 w 5778500"/>
              <a:gd name="connsiteY110" fmla="*/ 764122 h 5778498"/>
              <a:gd name="connsiteX111" fmla="*/ 3559490 w 5778500"/>
              <a:gd name="connsiteY111" fmla="*/ 764122 h 5778498"/>
              <a:gd name="connsiteX112" fmla="*/ 3559490 w 5778500"/>
              <a:gd name="connsiteY112" fmla="*/ 647540 h 5778498"/>
              <a:gd name="connsiteX113" fmla="*/ 2889250 w 5778500"/>
              <a:gd name="connsiteY113" fmla="*/ 0 h 5778498"/>
              <a:gd name="connsiteX114" fmla="*/ 5778500 w 5778500"/>
              <a:gd name="connsiteY114" fmla="*/ 2889248 h 5778498"/>
              <a:gd name="connsiteX115" fmla="*/ 2889250 w 5778500"/>
              <a:gd name="connsiteY115" fmla="*/ 5778498 h 5778498"/>
              <a:gd name="connsiteX116" fmla="*/ 0 w 5778500"/>
              <a:gd name="connsiteY116" fmla="*/ 2889248 h 5778498"/>
              <a:gd name="connsiteX117" fmla="*/ 2889250 w 5778500"/>
              <a:gd name="connsiteY117" fmla="*/ 0 h 57784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</a:cxnLst>
            <a:rect l="l" t="t" r="r" b="b"/>
            <a:pathLst>
              <a:path w="5778500" h="5778498">
                <a:moveTo>
                  <a:pt x="2730310" y="3932182"/>
                </a:moveTo>
                <a:cubicBezTo>
                  <a:pt x="2616930" y="3932182"/>
                  <a:pt x="2519650" y="4001117"/>
                  <a:pt x="2478097" y="4099360"/>
                </a:cubicBezTo>
                <a:lnTo>
                  <a:pt x="2467376" y="4133898"/>
                </a:lnTo>
                <a:lnTo>
                  <a:pt x="1161058" y="4133898"/>
                </a:lnTo>
                <a:lnTo>
                  <a:pt x="1161058" y="4277914"/>
                </a:lnTo>
                <a:lnTo>
                  <a:pt x="2467376" y="4277914"/>
                </a:lnTo>
                <a:lnTo>
                  <a:pt x="2478097" y="4312452"/>
                </a:lnTo>
                <a:cubicBezTo>
                  <a:pt x="2519650" y="4410696"/>
                  <a:pt x="2616930" y="4479630"/>
                  <a:pt x="2730310" y="4479630"/>
                </a:cubicBezTo>
                <a:cubicBezTo>
                  <a:pt x="2881484" y="4479630"/>
                  <a:pt x="3004034" y="4357080"/>
                  <a:pt x="3004034" y="4205906"/>
                </a:cubicBezTo>
                <a:cubicBezTo>
                  <a:pt x="3004034" y="4054732"/>
                  <a:pt x="2881484" y="3932182"/>
                  <a:pt x="2730310" y="3932182"/>
                </a:cubicBezTo>
                <a:close/>
                <a:moveTo>
                  <a:pt x="3591408" y="3532961"/>
                </a:moveTo>
                <a:cubicBezTo>
                  <a:pt x="3440234" y="3532961"/>
                  <a:pt x="3317684" y="3655511"/>
                  <a:pt x="3317684" y="3806685"/>
                </a:cubicBezTo>
                <a:cubicBezTo>
                  <a:pt x="3317684" y="3920066"/>
                  <a:pt x="3386619" y="4017345"/>
                  <a:pt x="3484862" y="4058899"/>
                </a:cubicBezTo>
                <a:lnTo>
                  <a:pt x="3519399" y="4069620"/>
                </a:lnTo>
                <a:lnTo>
                  <a:pt x="3519399" y="4625396"/>
                </a:lnTo>
                <a:lnTo>
                  <a:pt x="1449091" y="4625396"/>
                </a:lnTo>
                <a:lnTo>
                  <a:pt x="1449091" y="4769412"/>
                </a:lnTo>
                <a:lnTo>
                  <a:pt x="3519399" y="4769412"/>
                </a:lnTo>
                <a:lnTo>
                  <a:pt x="3519399" y="4769412"/>
                </a:lnTo>
                <a:lnTo>
                  <a:pt x="3663415" y="4769412"/>
                </a:lnTo>
                <a:lnTo>
                  <a:pt x="3663415" y="4769412"/>
                </a:lnTo>
                <a:lnTo>
                  <a:pt x="3663416" y="4769412"/>
                </a:lnTo>
                <a:lnTo>
                  <a:pt x="3663416" y="4625396"/>
                </a:lnTo>
                <a:lnTo>
                  <a:pt x="3663415" y="4625396"/>
                </a:lnTo>
                <a:lnTo>
                  <a:pt x="3663415" y="4069620"/>
                </a:lnTo>
                <a:lnTo>
                  <a:pt x="3697954" y="4058899"/>
                </a:lnTo>
                <a:cubicBezTo>
                  <a:pt x="3796198" y="4017345"/>
                  <a:pt x="3865132" y="3920066"/>
                  <a:pt x="3865132" y="3806685"/>
                </a:cubicBezTo>
                <a:cubicBezTo>
                  <a:pt x="3865132" y="3655511"/>
                  <a:pt x="3742582" y="3532961"/>
                  <a:pt x="3591408" y="3532961"/>
                </a:cubicBezTo>
                <a:close/>
                <a:moveTo>
                  <a:pt x="3919649" y="2513846"/>
                </a:moveTo>
                <a:cubicBezTo>
                  <a:pt x="3806269" y="2513846"/>
                  <a:pt x="3708989" y="2582781"/>
                  <a:pt x="3667436" y="2681024"/>
                </a:cubicBezTo>
                <a:lnTo>
                  <a:pt x="3656715" y="2715563"/>
                </a:lnTo>
                <a:lnTo>
                  <a:pt x="3161514" y="2715563"/>
                </a:lnTo>
                <a:lnTo>
                  <a:pt x="3161514" y="2717157"/>
                </a:lnTo>
                <a:lnTo>
                  <a:pt x="2237860" y="3640811"/>
                </a:lnTo>
                <a:lnTo>
                  <a:pt x="932668" y="3640811"/>
                </a:lnTo>
                <a:lnTo>
                  <a:pt x="932668" y="3784827"/>
                </a:lnTo>
                <a:lnTo>
                  <a:pt x="2297513" y="3784827"/>
                </a:lnTo>
                <a:lnTo>
                  <a:pt x="2300820" y="3784827"/>
                </a:lnTo>
                <a:lnTo>
                  <a:pt x="2300820" y="3781520"/>
                </a:lnTo>
                <a:lnTo>
                  <a:pt x="3222761" y="2859579"/>
                </a:lnTo>
                <a:lnTo>
                  <a:pt x="3656715" y="2859579"/>
                </a:lnTo>
                <a:lnTo>
                  <a:pt x="3667436" y="2894116"/>
                </a:lnTo>
                <a:cubicBezTo>
                  <a:pt x="3708989" y="2992360"/>
                  <a:pt x="3806269" y="3061294"/>
                  <a:pt x="3919649" y="3061294"/>
                </a:cubicBezTo>
                <a:cubicBezTo>
                  <a:pt x="4070823" y="3061294"/>
                  <a:pt x="4193373" y="2938744"/>
                  <a:pt x="4193373" y="2787570"/>
                </a:cubicBezTo>
                <a:cubicBezTo>
                  <a:pt x="4193373" y="2636396"/>
                  <a:pt x="4070823" y="2513846"/>
                  <a:pt x="3919649" y="2513846"/>
                </a:cubicBezTo>
                <a:close/>
                <a:moveTo>
                  <a:pt x="4598341" y="1596415"/>
                </a:moveTo>
                <a:cubicBezTo>
                  <a:pt x="4484961" y="1596415"/>
                  <a:pt x="4387681" y="1665350"/>
                  <a:pt x="4346128" y="1763593"/>
                </a:cubicBezTo>
                <a:lnTo>
                  <a:pt x="4335406" y="1798132"/>
                </a:lnTo>
                <a:lnTo>
                  <a:pt x="2666973" y="1798132"/>
                </a:lnTo>
                <a:lnTo>
                  <a:pt x="2666973" y="1942148"/>
                </a:lnTo>
                <a:lnTo>
                  <a:pt x="4335407" y="1942148"/>
                </a:lnTo>
                <a:lnTo>
                  <a:pt x="4346128" y="1976685"/>
                </a:lnTo>
                <a:cubicBezTo>
                  <a:pt x="4373830" y="2042181"/>
                  <a:pt x="4426300" y="2094650"/>
                  <a:pt x="4491795" y="2122353"/>
                </a:cubicBezTo>
                <a:lnTo>
                  <a:pt x="4530511" y="2134371"/>
                </a:lnTo>
                <a:lnTo>
                  <a:pt x="4530511" y="3489868"/>
                </a:lnTo>
                <a:lnTo>
                  <a:pt x="4491795" y="3501886"/>
                </a:lnTo>
                <a:cubicBezTo>
                  <a:pt x="4393552" y="3543439"/>
                  <a:pt x="4324617" y="3640719"/>
                  <a:pt x="4324617" y="3754099"/>
                </a:cubicBezTo>
                <a:cubicBezTo>
                  <a:pt x="4324617" y="3905273"/>
                  <a:pt x="4447167" y="4027823"/>
                  <a:pt x="4598341" y="4027823"/>
                </a:cubicBezTo>
                <a:cubicBezTo>
                  <a:pt x="4749515" y="4027823"/>
                  <a:pt x="4872065" y="3905273"/>
                  <a:pt x="4872065" y="3754099"/>
                </a:cubicBezTo>
                <a:cubicBezTo>
                  <a:pt x="4872065" y="3640719"/>
                  <a:pt x="4803131" y="3543439"/>
                  <a:pt x="4704887" y="3501886"/>
                </a:cubicBezTo>
                <a:lnTo>
                  <a:pt x="4674527" y="3492461"/>
                </a:lnTo>
                <a:lnTo>
                  <a:pt x="4674527" y="2131777"/>
                </a:lnTo>
                <a:lnTo>
                  <a:pt x="4704887" y="2122353"/>
                </a:lnTo>
                <a:cubicBezTo>
                  <a:pt x="4803131" y="2080799"/>
                  <a:pt x="4872065" y="1983520"/>
                  <a:pt x="4872065" y="1870139"/>
                </a:cubicBezTo>
                <a:cubicBezTo>
                  <a:pt x="4872065" y="1718965"/>
                  <a:pt x="4749515" y="1596415"/>
                  <a:pt x="4598341" y="1596415"/>
                </a:cubicBezTo>
                <a:close/>
                <a:moveTo>
                  <a:pt x="1115604" y="1304600"/>
                </a:moveTo>
                <a:lnTo>
                  <a:pt x="1115604" y="1540244"/>
                </a:lnTo>
                <a:lnTo>
                  <a:pt x="974894" y="1540244"/>
                </a:lnTo>
                <a:lnTo>
                  <a:pt x="974894" y="2800243"/>
                </a:lnTo>
                <a:lnTo>
                  <a:pt x="1115604" y="2800243"/>
                </a:lnTo>
                <a:lnTo>
                  <a:pt x="1115604" y="3124418"/>
                </a:lnTo>
                <a:lnTo>
                  <a:pt x="1259620" y="3124418"/>
                </a:lnTo>
                <a:lnTo>
                  <a:pt x="1259620" y="2800243"/>
                </a:lnTo>
                <a:lnTo>
                  <a:pt x="1393792" y="2800243"/>
                </a:lnTo>
                <a:lnTo>
                  <a:pt x="1393792" y="3124418"/>
                </a:lnTo>
                <a:lnTo>
                  <a:pt x="1537808" y="3124418"/>
                </a:lnTo>
                <a:lnTo>
                  <a:pt x="1537808" y="2800243"/>
                </a:lnTo>
                <a:lnTo>
                  <a:pt x="1671980" y="2800243"/>
                </a:lnTo>
                <a:lnTo>
                  <a:pt x="1671980" y="3124418"/>
                </a:lnTo>
                <a:lnTo>
                  <a:pt x="1815996" y="3124418"/>
                </a:lnTo>
                <a:lnTo>
                  <a:pt x="1815996" y="2800243"/>
                </a:lnTo>
                <a:lnTo>
                  <a:pt x="1950168" y="2800243"/>
                </a:lnTo>
                <a:lnTo>
                  <a:pt x="1950168" y="3124418"/>
                </a:lnTo>
                <a:lnTo>
                  <a:pt x="2094184" y="3124418"/>
                </a:lnTo>
                <a:lnTo>
                  <a:pt x="2094184" y="2800243"/>
                </a:lnTo>
                <a:lnTo>
                  <a:pt x="2234894" y="2800243"/>
                </a:lnTo>
                <a:lnTo>
                  <a:pt x="2234894" y="1540244"/>
                </a:lnTo>
                <a:lnTo>
                  <a:pt x="2094184" y="1540244"/>
                </a:lnTo>
                <a:lnTo>
                  <a:pt x="2094184" y="1304600"/>
                </a:lnTo>
                <a:lnTo>
                  <a:pt x="1950168" y="1304600"/>
                </a:lnTo>
                <a:lnTo>
                  <a:pt x="1950168" y="1540244"/>
                </a:lnTo>
                <a:lnTo>
                  <a:pt x="1815996" y="1540244"/>
                </a:lnTo>
                <a:lnTo>
                  <a:pt x="1815996" y="1304600"/>
                </a:lnTo>
                <a:lnTo>
                  <a:pt x="1671980" y="1304600"/>
                </a:lnTo>
                <a:lnTo>
                  <a:pt x="1671980" y="1540244"/>
                </a:lnTo>
                <a:lnTo>
                  <a:pt x="1537808" y="1540244"/>
                </a:lnTo>
                <a:lnTo>
                  <a:pt x="1537808" y="1304600"/>
                </a:lnTo>
                <a:lnTo>
                  <a:pt x="1393792" y="1304600"/>
                </a:lnTo>
                <a:lnTo>
                  <a:pt x="1393792" y="1540244"/>
                </a:lnTo>
                <a:lnTo>
                  <a:pt x="1259620" y="1540244"/>
                </a:lnTo>
                <a:lnTo>
                  <a:pt x="1259620" y="1304600"/>
                </a:lnTo>
                <a:close/>
                <a:moveTo>
                  <a:pt x="2821131" y="647540"/>
                </a:moveTo>
                <a:lnTo>
                  <a:pt x="2821131" y="764122"/>
                </a:lnTo>
                <a:lnTo>
                  <a:pt x="2506234" y="764122"/>
                </a:lnTo>
                <a:lnTo>
                  <a:pt x="2506234" y="908137"/>
                </a:lnTo>
                <a:lnTo>
                  <a:pt x="2821131" y="908137"/>
                </a:lnTo>
                <a:lnTo>
                  <a:pt x="2821131" y="1024719"/>
                </a:lnTo>
                <a:lnTo>
                  <a:pt x="3559490" y="1024719"/>
                </a:lnTo>
                <a:lnTo>
                  <a:pt x="3559490" y="908137"/>
                </a:lnTo>
                <a:lnTo>
                  <a:pt x="3874386" y="908137"/>
                </a:lnTo>
                <a:lnTo>
                  <a:pt x="3874386" y="764122"/>
                </a:lnTo>
                <a:lnTo>
                  <a:pt x="3559490" y="764122"/>
                </a:lnTo>
                <a:lnTo>
                  <a:pt x="3559490" y="647540"/>
                </a:lnTo>
                <a:close/>
                <a:moveTo>
                  <a:pt x="2889250" y="0"/>
                </a:moveTo>
                <a:cubicBezTo>
                  <a:pt x="4484939" y="0"/>
                  <a:pt x="5778500" y="1293561"/>
                  <a:pt x="5778500" y="2889248"/>
                </a:cubicBezTo>
                <a:cubicBezTo>
                  <a:pt x="5778500" y="4484937"/>
                  <a:pt x="4484939" y="5778498"/>
                  <a:pt x="2889250" y="5778498"/>
                </a:cubicBezTo>
                <a:cubicBezTo>
                  <a:pt x="1293561" y="5778498"/>
                  <a:pt x="0" y="4484937"/>
                  <a:pt x="0" y="2889248"/>
                </a:cubicBezTo>
                <a:cubicBezTo>
                  <a:pt x="0" y="1293561"/>
                  <a:pt x="1293561" y="0"/>
                  <a:pt x="2889250" y="0"/>
                </a:cubicBezTo>
                <a:close/>
              </a:path>
            </a:pathLst>
          </a:custGeom>
          <a:solidFill>
            <a:srgbClr val="5982D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AU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1F67EB9F-2886-467A-BF0B-A5B14EDE6283}"/>
              </a:ext>
            </a:extLst>
          </p:cNvPr>
          <p:cNvSpPr/>
          <p:nvPr/>
        </p:nvSpPr>
        <p:spPr>
          <a:xfrm>
            <a:off x="633181" y="7784074"/>
            <a:ext cx="915307" cy="915307"/>
          </a:xfrm>
          <a:custGeom>
            <a:avLst/>
            <a:gdLst>
              <a:gd name="connsiteX0" fmla="*/ 1982106 w 5778500"/>
              <a:gd name="connsiteY0" fmla="*/ 1154237 h 5778500"/>
              <a:gd name="connsiteX1" fmla="*/ 1706955 w 5778500"/>
              <a:gd name="connsiteY1" fmla="*/ 2055104 h 5778500"/>
              <a:gd name="connsiteX2" fmla="*/ 1761861 w 5778500"/>
              <a:gd name="connsiteY2" fmla="*/ 2170477 h 5778500"/>
              <a:gd name="connsiteX3" fmla="*/ 1745285 w 5778500"/>
              <a:gd name="connsiteY3" fmla="*/ 2223874 h 5778500"/>
              <a:gd name="connsiteX4" fmla="*/ 1735557 w 5778500"/>
              <a:gd name="connsiteY4" fmla="*/ 2320380 h 5778500"/>
              <a:gd name="connsiteX5" fmla="*/ 1817336 w 5778500"/>
              <a:gd name="connsiteY5" fmla="*/ 2588110 h 5778500"/>
              <a:gd name="connsiteX6" fmla="*/ 1871492 w 5778500"/>
              <a:gd name="connsiteY6" fmla="*/ 2653746 h 5778500"/>
              <a:gd name="connsiteX7" fmla="*/ 1847573 w 5778500"/>
              <a:gd name="connsiteY7" fmla="*/ 2663205 h 5778500"/>
              <a:gd name="connsiteX8" fmla="*/ 1272280 w 5778500"/>
              <a:gd name="connsiteY8" fmla="*/ 3768980 h 5778500"/>
              <a:gd name="connsiteX9" fmla="*/ 1433149 w 5778500"/>
              <a:gd name="connsiteY9" fmla="*/ 4439959 h 5778500"/>
              <a:gd name="connsiteX10" fmla="*/ 1450395 w 5778500"/>
              <a:gd name="connsiteY10" fmla="*/ 4466589 h 5778500"/>
              <a:gd name="connsiteX11" fmla="*/ 1801515 w 5778500"/>
              <a:gd name="connsiteY11" fmla="*/ 4298364 h 5778500"/>
              <a:gd name="connsiteX12" fmla="*/ 1764746 w 5778500"/>
              <a:gd name="connsiteY12" fmla="*/ 4211444 h 5778500"/>
              <a:gd name="connsiteX13" fmla="*/ 1695956 w 5778500"/>
              <a:gd name="connsiteY13" fmla="*/ 3800512 h 5778500"/>
              <a:gd name="connsiteX14" fmla="*/ 2122010 w 5778500"/>
              <a:gd name="connsiteY14" fmla="*/ 2927152 h 5778500"/>
              <a:gd name="connsiteX15" fmla="*/ 2217215 w 5778500"/>
              <a:gd name="connsiteY15" fmla="*/ 2886996 h 5778500"/>
              <a:gd name="connsiteX16" fmla="*/ 2312420 w 5778500"/>
              <a:gd name="connsiteY16" fmla="*/ 2927152 h 5778500"/>
              <a:gd name="connsiteX17" fmla="*/ 2738474 w 5778500"/>
              <a:gd name="connsiteY17" fmla="*/ 3800512 h 5778500"/>
              <a:gd name="connsiteX18" fmla="*/ 2669684 w 5778500"/>
              <a:gd name="connsiteY18" fmla="*/ 4211444 h 5778500"/>
              <a:gd name="connsiteX19" fmla="*/ 2632914 w 5778500"/>
              <a:gd name="connsiteY19" fmla="*/ 4298364 h 5778500"/>
              <a:gd name="connsiteX20" fmla="*/ 2984035 w 5778500"/>
              <a:gd name="connsiteY20" fmla="*/ 4466589 h 5778500"/>
              <a:gd name="connsiteX21" fmla="*/ 3001280 w 5778500"/>
              <a:gd name="connsiteY21" fmla="*/ 4439959 h 5778500"/>
              <a:gd name="connsiteX22" fmla="*/ 3162149 w 5778500"/>
              <a:gd name="connsiteY22" fmla="*/ 3768980 h 5778500"/>
              <a:gd name="connsiteX23" fmla="*/ 2586857 w 5778500"/>
              <a:gd name="connsiteY23" fmla="*/ 2663205 h 5778500"/>
              <a:gd name="connsiteX24" fmla="*/ 2558704 w 5778500"/>
              <a:gd name="connsiteY24" fmla="*/ 2652071 h 5778500"/>
              <a:gd name="connsiteX25" fmla="*/ 2611478 w 5778500"/>
              <a:gd name="connsiteY25" fmla="*/ 2588110 h 5778500"/>
              <a:gd name="connsiteX26" fmla="*/ 2693259 w 5778500"/>
              <a:gd name="connsiteY26" fmla="*/ 2320380 h 5778500"/>
              <a:gd name="connsiteX27" fmla="*/ 2683530 w 5778500"/>
              <a:gd name="connsiteY27" fmla="*/ 2223874 h 5778500"/>
              <a:gd name="connsiteX28" fmla="*/ 2670764 w 5778500"/>
              <a:gd name="connsiteY28" fmla="*/ 2182753 h 5778500"/>
              <a:gd name="connsiteX29" fmla="*/ 2676956 w 5778500"/>
              <a:gd name="connsiteY29" fmla="*/ 2172937 h 5778500"/>
              <a:gd name="connsiteX30" fmla="*/ 2727474 w 5778500"/>
              <a:gd name="connsiteY30" fmla="*/ 2055104 h 5778500"/>
              <a:gd name="connsiteX31" fmla="*/ 2452324 w 5778500"/>
              <a:gd name="connsiteY31" fmla="*/ 1154237 h 5778500"/>
              <a:gd name="connsiteX32" fmla="*/ 2219689 w 5778500"/>
              <a:gd name="connsiteY32" fmla="*/ 1842595 h 5778500"/>
              <a:gd name="connsiteX33" fmla="*/ 2214408 w 5778500"/>
              <a:gd name="connsiteY33" fmla="*/ 1841529 h 5778500"/>
              <a:gd name="connsiteX34" fmla="*/ 2214381 w 5778500"/>
              <a:gd name="connsiteY34" fmla="*/ 1841534 h 5778500"/>
              <a:gd name="connsiteX35" fmla="*/ 3782452 w 5778500"/>
              <a:gd name="connsiteY35" fmla="*/ 1069945 h 5778500"/>
              <a:gd name="connsiteX36" fmla="*/ 3678078 w 5778500"/>
              <a:gd name="connsiteY36" fmla="*/ 1615557 h 5778500"/>
              <a:gd name="connsiteX37" fmla="*/ 3822588 w 5778500"/>
              <a:gd name="connsiteY37" fmla="*/ 1793888 h 5778500"/>
              <a:gd name="connsiteX38" fmla="*/ 3822588 w 5778500"/>
              <a:gd name="connsiteY38" fmla="*/ 2799230 h 5778500"/>
              <a:gd name="connsiteX39" fmla="*/ 3564081 w 5778500"/>
              <a:gd name="connsiteY39" fmla="*/ 2799230 h 5778500"/>
              <a:gd name="connsiteX40" fmla="*/ 3564081 w 5778500"/>
              <a:gd name="connsiteY40" fmla="*/ 3016876 h 5778500"/>
              <a:gd name="connsiteX41" fmla="*/ 3564086 w 5778500"/>
              <a:gd name="connsiteY41" fmla="*/ 3016875 h 5778500"/>
              <a:gd name="connsiteX42" fmla="*/ 3692831 w 5778500"/>
              <a:gd name="connsiteY42" fmla="*/ 3145620 h 5778500"/>
              <a:gd name="connsiteX43" fmla="*/ 3564086 w 5778500"/>
              <a:gd name="connsiteY43" fmla="*/ 3274365 h 5778500"/>
              <a:gd name="connsiteX44" fmla="*/ 3564081 w 5778500"/>
              <a:gd name="connsiteY44" fmla="*/ 3274364 h 5778500"/>
              <a:gd name="connsiteX45" fmla="*/ 3564079 w 5778500"/>
              <a:gd name="connsiteY45" fmla="*/ 4079340 h 5778500"/>
              <a:gd name="connsiteX46" fmla="*/ 3951330 w 5778500"/>
              <a:gd name="connsiteY46" fmla="*/ 4466590 h 5778500"/>
              <a:gd name="connsiteX47" fmla="*/ 4338580 w 5778500"/>
              <a:gd name="connsiteY47" fmla="*/ 4079340 h 5778500"/>
              <a:gd name="connsiteX48" fmla="*/ 4338580 w 5778500"/>
              <a:gd name="connsiteY48" fmla="*/ 3274365 h 5778500"/>
              <a:gd name="connsiteX49" fmla="*/ 4209835 w 5778500"/>
              <a:gd name="connsiteY49" fmla="*/ 3145620 h 5778500"/>
              <a:gd name="connsiteX50" fmla="*/ 4338580 w 5778500"/>
              <a:gd name="connsiteY50" fmla="*/ 3016875 h 5778500"/>
              <a:gd name="connsiteX51" fmla="*/ 4338580 w 5778500"/>
              <a:gd name="connsiteY51" fmla="*/ 2799230 h 5778500"/>
              <a:gd name="connsiteX52" fmla="*/ 4080077 w 5778500"/>
              <a:gd name="connsiteY52" fmla="*/ 2799230 h 5778500"/>
              <a:gd name="connsiteX53" fmla="*/ 4080077 w 5778500"/>
              <a:gd name="connsiteY53" fmla="*/ 1793885 h 5778500"/>
              <a:gd name="connsiteX54" fmla="*/ 4224585 w 5778500"/>
              <a:gd name="connsiteY54" fmla="*/ 1615557 h 5778500"/>
              <a:gd name="connsiteX55" fmla="*/ 4120211 w 5778500"/>
              <a:gd name="connsiteY55" fmla="*/ 1069945 h 5778500"/>
              <a:gd name="connsiteX56" fmla="*/ 2889250 w 5778500"/>
              <a:gd name="connsiteY56" fmla="*/ 0 h 5778500"/>
              <a:gd name="connsiteX57" fmla="*/ 5778500 w 5778500"/>
              <a:gd name="connsiteY57" fmla="*/ 2889250 h 5778500"/>
              <a:gd name="connsiteX58" fmla="*/ 2889250 w 5778500"/>
              <a:gd name="connsiteY58" fmla="*/ 5778500 h 5778500"/>
              <a:gd name="connsiteX59" fmla="*/ 0 w 5778500"/>
              <a:gd name="connsiteY59" fmla="*/ 2889250 h 5778500"/>
              <a:gd name="connsiteX60" fmla="*/ 2889250 w 5778500"/>
              <a:gd name="connsiteY60" fmla="*/ 0 h 5778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</a:cxnLst>
            <a:rect l="l" t="t" r="r" b="b"/>
            <a:pathLst>
              <a:path w="5778500" h="5778500">
                <a:moveTo>
                  <a:pt x="1982106" y="1154237"/>
                </a:moveTo>
                <a:cubicBezTo>
                  <a:pt x="1706720" y="1364470"/>
                  <a:pt x="1596030" y="1726880"/>
                  <a:pt x="1706955" y="2055104"/>
                </a:cubicBezTo>
                <a:lnTo>
                  <a:pt x="1761861" y="2170477"/>
                </a:lnTo>
                <a:lnTo>
                  <a:pt x="1745285" y="2223874"/>
                </a:lnTo>
                <a:cubicBezTo>
                  <a:pt x="1738907" y="2255047"/>
                  <a:pt x="1735557" y="2287321"/>
                  <a:pt x="1735557" y="2320380"/>
                </a:cubicBezTo>
                <a:cubicBezTo>
                  <a:pt x="1735557" y="2419552"/>
                  <a:pt x="1765704" y="2511684"/>
                  <a:pt x="1817336" y="2588110"/>
                </a:cubicBezTo>
                <a:lnTo>
                  <a:pt x="1871492" y="2653746"/>
                </a:lnTo>
                <a:lnTo>
                  <a:pt x="1847573" y="2663205"/>
                </a:lnTo>
                <a:cubicBezTo>
                  <a:pt x="1509496" y="2845388"/>
                  <a:pt x="1272280" y="3271888"/>
                  <a:pt x="1272280" y="3768980"/>
                </a:cubicBezTo>
                <a:cubicBezTo>
                  <a:pt x="1272280" y="4017526"/>
                  <a:pt x="1331585" y="4248423"/>
                  <a:pt x="1433149" y="4439959"/>
                </a:cubicBezTo>
                <a:lnTo>
                  <a:pt x="1450395" y="4466589"/>
                </a:lnTo>
                <a:lnTo>
                  <a:pt x="1801515" y="4298364"/>
                </a:lnTo>
                <a:lnTo>
                  <a:pt x="1764746" y="4211444"/>
                </a:lnTo>
                <a:cubicBezTo>
                  <a:pt x="1720661" y="4087131"/>
                  <a:pt x="1695956" y="3947742"/>
                  <a:pt x="1695956" y="3800512"/>
                </a:cubicBezTo>
                <a:cubicBezTo>
                  <a:pt x="1695956" y="3407901"/>
                  <a:pt x="1871636" y="3071043"/>
                  <a:pt x="2122010" y="2927152"/>
                </a:cubicBezTo>
                <a:lnTo>
                  <a:pt x="2217215" y="2886996"/>
                </a:lnTo>
                <a:lnTo>
                  <a:pt x="2312420" y="2927152"/>
                </a:lnTo>
                <a:cubicBezTo>
                  <a:pt x="2562794" y="3071043"/>
                  <a:pt x="2738474" y="3407901"/>
                  <a:pt x="2738474" y="3800512"/>
                </a:cubicBezTo>
                <a:cubicBezTo>
                  <a:pt x="2738474" y="3947742"/>
                  <a:pt x="2713768" y="4087131"/>
                  <a:pt x="2669684" y="4211444"/>
                </a:cubicBezTo>
                <a:lnTo>
                  <a:pt x="2632914" y="4298364"/>
                </a:lnTo>
                <a:lnTo>
                  <a:pt x="2984035" y="4466589"/>
                </a:lnTo>
                <a:lnTo>
                  <a:pt x="3001280" y="4439959"/>
                </a:lnTo>
                <a:cubicBezTo>
                  <a:pt x="3102844" y="4248423"/>
                  <a:pt x="3162149" y="4017526"/>
                  <a:pt x="3162149" y="3768980"/>
                </a:cubicBezTo>
                <a:cubicBezTo>
                  <a:pt x="3162149" y="3271888"/>
                  <a:pt x="2924932" y="2845388"/>
                  <a:pt x="2586857" y="2663205"/>
                </a:cubicBezTo>
                <a:lnTo>
                  <a:pt x="2558704" y="2652071"/>
                </a:lnTo>
                <a:lnTo>
                  <a:pt x="2611478" y="2588110"/>
                </a:lnTo>
                <a:cubicBezTo>
                  <a:pt x="2663110" y="2511684"/>
                  <a:pt x="2693259" y="2419552"/>
                  <a:pt x="2693259" y="2320380"/>
                </a:cubicBezTo>
                <a:cubicBezTo>
                  <a:pt x="2693259" y="2287321"/>
                  <a:pt x="2689909" y="2255047"/>
                  <a:pt x="2683530" y="2223874"/>
                </a:cubicBezTo>
                <a:lnTo>
                  <a:pt x="2670764" y="2182753"/>
                </a:lnTo>
                <a:lnTo>
                  <a:pt x="2676956" y="2172937"/>
                </a:lnTo>
                <a:cubicBezTo>
                  <a:pt x="2696665" y="2135482"/>
                  <a:pt x="2713608" y="2096131"/>
                  <a:pt x="2727474" y="2055104"/>
                </a:cubicBezTo>
                <a:cubicBezTo>
                  <a:pt x="2838399" y="1726880"/>
                  <a:pt x="2727709" y="1364470"/>
                  <a:pt x="2452324" y="1154237"/>
                </a:cubicBezTo>
                <a:lnTo>
                  <a:pt x="2219689" y="1842595"/>
                </a:lnTo>
                <a:lnTo>
                  <a:pt x="2214408" y="1841529"/>
                </a:lnTo>
                <a:lnTo>
                  <a:pt x="2214381" y="1841534"/>
                </a:lnTo>
                <a:close/>
                <a:moveTo>
                  <a:pt x="3782452" y="1069945"/>
                </a:moveTo>
                <a:lnTo>
                  <a:pt x="3678078" y="1615557"/>
                </a:lnTo>
                <a:lnTo>
                  <a:pt x="3822588" y="1793888"/>
                </a:lnTo>
                <a:lnTo>
                  <a:pt x="3822588" y="2799230"/>
                </a:lnTo>
                <a:lnTo>
                  <a:pt x="3564081" y="2799230"/>
                </a:lnTo>
                <a:lnTo>
                  <a:pt x="3564081" y="3016876"/>
                </a:lnTo>
                <a:lnTo>
                  <a:pt x="3564086" y="3016875"/>
                </a:lnTo>
                <a:cubicBezTo>
                  <a:pt x="3635190" y="3016875"/>
                  <a:pt x="3692831" y="3074516"/>
                  <a:pt x="3692831" y="3145620"/>
                </a:cubicBezTo>
                <a:cubicBezTo>
                  <a:pt x="3692831" y="3216724"/>
                  <a:pt x="3635190" y="3274365"/>
                  <a:pt x="3564086" y="3274365"/>
                </a:cubicBezTo>
                <a:lnTo>
                  <a:pt x="3564081" y="3274364"/>
                </a:lnTo>
                <a:lnTo>
                  <a:pt x="3564079" y="4079340"/>
                </a:lnTo>
                <a:cubicBezTo>
                  <a:pt x="3564079" y="4293212"/>
                  <a:pt x="3737457" y="4466590"/>
                  <a:pt x="3951330" y="4466590"/>
                </a:cubicBezTo>
                <a:cubicBezTo>
                  <a:pt x="4165202" y="4466590"/>
                  <a:pt x="4338580" y="4293212"/>
                  <a:pt x="4338580" y="4079340"/>
                </a:cubicBezTo>
                <a:lnTo>
                  <a:pt x="4338580" y="3274365"/>
                </a:lnTo>
                <a:cubicBezTo>
                  <a:pt x="4267476" y="3274365"/>
                  <a:pt x="4209835" y="3216724"/>
                  <a:pt x="4209835" y="3145620"/>
                </a:cubicBezTo>
                <a:cubicBezTo>
                  <a:pt x="4209835" y="3074516"/>
                  <a:pt x="4267476" y="3016875"/>
                  <a:pt x="4338580" y="3016875"/>
                </a:cubicBezTo>
                <a:lnTo>
                  <a:pt x="4338580" y="2799230"/>
                </a:lnTo>
                <a:lnTo>
                  <a:pt x="4080077" y="2799230"/>
                </a:lnTo>
                <a:lnTo>
                  <a:pt x="4080077" y="1793885"/>
                </a:lnTo>
                <a:lnTo>
                  <a:pt x="4224585" y="1615557"/>
                </a:lnTo>
                <a:lnTo>
                  <a:pt x="4120211" y="1069945"/>
                </a:lnTo>
                <a:close/>
                <a:moveTo>
                  <a:pt x="2889250" y="0"/>
                </a:moveTo>
                <a:cubicBezTo>
                  <a:pt x="4484939" y="0"/>
                  <a:pt x="5778500" y="1293561"/>
                  <a:pt x="5778500" y="2889250"/>
                </a:cubicBezTo>
                <a:cubicBezTo>
                  <a:pt x="5778500" y="4484939"/>
                  <a:pt x="4484939" y="5778500"/>
                  <a:pt x="2889250" y="5778500"/>
                </a:cubicBezTo>
                <a:cubicBezTo>
                  <a:pt x="1293561" y="5778500"/>
                  <a:pt x="0" y="4484939"/>
                  <a:pt x="0" y="2889250"/>
                </a:cubicBezTo>
                <a:cubicBezTo>
                  <a:pt x="0" y="1293561"/>
                  <a:pt x="1293561" y="0"/>
                  <a:pt x="2889250" y="0"/>
                </a:cubicBezTo>
                <a:close/>
              </a:path>
            </a:pathLst>
          </a:custGeom>
          <a:solidFill>
            <a:srgbClr val="A460C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AU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2B8172FC-1D67-4205-8545-B6AB57A9E004}"/>
              </a:ext>
            </a:extLst>
          </p:cNvPr>
          <p:cNvSpPr/>
          <p:nvPr/>
        </p:nvSpPr>
        <p:spPr>
          <a:xfrm>
            <a:off x="348343" y="0"/>
            <a:ext cx="6023428" cy="161284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7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NEW BOX? </a:t>
            </a:r>
          </a:p>
          <a:p>
            <a:pPr algn="ctr"/>
            <a:r>
              <a:rPr lang="en-AU" sz="16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GRAB A STICKER FROM BEHIND THIS SHEET!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09FDE852-22A9-4350-835B-27386B04132A}"/>
              </a:ext>
            </a:extLst>
          </p:cNvPr>
          <p:cNvSpPr/>
          <p:nvPr/>
        </p:nvSpPr>
        <p:spPr>
          <a:xfrm>
            <a:off x="348343" y="9232599"/>
            <a:ext cx="6023428" cy="54277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05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Cutting files and more information about this system can be found on our wiki! </a:t>
            </a:r>
            <a:br>
              <a:rPr lang="en-AU" sz="105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AU" sz="105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https://wiki.slq.qld.gov.au/doku.php?id=facilities:bookableflabresources:electronicsbench:storage</a:t>
            </a:r>
          </a:p>
        </p:txBody>
      </p:sp>
    </p:spTree>
    <p:extLst>
      <p:ext uri="{BB962C8B-B14F-4D97-AF65-F5344CB8AC3E}">
        <p14:creationId xmlns:p14="http://schemas.microsoft.com/office/powerpoint/2010/main" val="6166826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</TotalTime>
  <Words>94</Words>
  <Application>Microsoft Office PowerPoint</Application>
  <PresentationFormat>A4 Paper (210x297 mm)</PresentationFormat>
  <Paragraphs>35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Billie Ruben</dc:creator>
  <cp:lastModifiedBy>Billie Ruben</cp:lastModifiedBy>
  <cp:revision>3</cp:revision>
  <dcterms:created xsi:type="dcterms:W3CDTF">2021-04-28T09:15:36Z</dcterms:created>
  <dcterms:modified xsi:type="dcterms:W3CDTF">2021-04-28T09:37:50Z</dcterms:modified>
</cp:coreProperties>
</file>

<file path=docProps/thumbnail.jpeg>
</file>