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5" r:id="rId3"/>
    <p:sldId id="299" r:id="rId4"/>
    <p:sldId id="308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32"/>
    <a:srgbClr val="AAAAAA"/>
    <a:srgbClr val="257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43" autoAdjust="0"/>
  </p:normalViewPr>
  <p:slideViewPr>
    <p:cSldViewPr>
      <p:cViewPr varScale="1">
        <p:scale>
          <a:sx n="77" d="100"/>
          <a:sy n="77" d="100"/>
        </p:scale>
        <p:origin x="113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1042D-D553-4626-B7FC-A462B20C8EDA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4B9B9-BFC7-484E-84FE-AADDC820CE2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4B9B9-BFC7-484E-84FE-AADDC820CE2E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48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4B9B9-BFC7-484E-84FE-AADDC820CE2E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61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67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90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5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88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2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89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76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00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139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38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BB51-8139-4578-BDF7-DC28E532E72D}" type="datetimeFigureOut">
              <a:rPr lang="en-AU" smtClean="0"/>
              <a:pPr/>
              <a:t>16/08/2017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863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BB51-8139-4578-BDF7-DC28E532E72D}" type="datetimeFigureOut">
              <a:rPr lang="en-AU" smtClean="0"/>
              <a:pPr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E4524-FCAA-4263-930F-02B407631EF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21288"/>
            <a:ext cx="2247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9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" TargetMode="External"/><Relationship Id="rId2" Type="http://schemas.openxmlformats.org/officeDocument/2006/relationships/hyperlink" Target="https://www.lynd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964488" cy="5256584"/>
          </a:xfrm>
        </p:spPr>
        <p:txBody>
          <a:bodyPr/>
          <a:lstStyle/>
          <a:p>
            <a:pPr algn="ctr"/>
            <a:r>
              <a:rPr lang="en-AU" sz="8800" dirty="0" smtClean="0"/>
              <a:t>Introduction to Illustrator</a:t>
            </a:r>
            <a:r>
              <a:rPr lang="en-AU" sz="8800" dirty="0" smtClean="0"/>
              <a:t/>
            </a:r>
            <a:br>
              <a:rPr lang="en-AU" sz="8800" dirty="0" smtClean="0"/>
            </a:br>
            <a:r>
              <a:rPr lang="en-AU" sz="5400" dirty="0" smtClean="0"/>
              <a:t>@ The Edge</a:t>
            </a:r>
            <a:br>
              <a:rPr lang="en-AU" sz="5400" dirty="0" smtClean="0"/>
            </a:br>
            <a:r>
              <a:rPr lang="en-AU" sz="5400" dirty="0" smtClean="0"/>
              <a:t/>
            </a:r>
            <a:br>
              <a:rPr lang="en-AU" sz="5400" dirty="0" smtClean="0"/>
            </a:br>
            <a:endParaRPr lang="en-AU" sz="4800" dirty="0">
              <a:solidFill>
                <a:srgbClr val="AAAAA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You?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572000"/>
          </a:xfrm>
        </p:spPr>
        <p:txBody>
          <a:bodyPr/>
          <a:lstStyle/>
          <a:p>
            <a:r>
              <a:rPr lang="en-AU" dirty="0" smtClean="0"/>
              <a:t>Intermediate Adobe Illustrator Users? </a:t>
            </a:r>
            <a:endParaRPr lang="en-AU" dirty="0" smtClean="0"/>
          </a:p>
          <a:p>
            <a:r>
              <a:rPr lang="en-AU" dirty="0" smtClean="0"/>
              <a:t>How much have you done with Illustrator before?</a:t>
            </a:r>
          </a:p>
          <a:p>
            <a:r>
              <a:rPr lang="en-AU" dirty="0" smtClean="0"/>
              <a:t>What are you hoping to get out of today?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8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Review the pen tool, shape creation and layers</a:t>
            </a:r>
          </a:p>
          <a:p>
            <a:pPr lvl="0"/>
            <a:r>
              <a:rPr lang="en-AU" dirty="0"/>
              <a:t>Use the rotate tool</a:t>
            </a:r>
          </a:p>
          <a:p>
            <a:pPr lvl="0"/>
            <a:r>
              <a:rPr lang="en-AU" dirty="0"/>
              <a:t>Use the blend tool</a:t>
            </a:r>
          </a:p>
          <a:p>
            <a:pPr lvl="0"/>
            <a:r>
              <a:rPr lang="en-AU" dirty="0"/>
              <a:t>Understand and use pathfinder</a:t>
            </a:r>
          </a:p>
          <a:p>
            <a:pPr lvl="0"/>
            <a:r>
              <a:rPr lang="en-AU" dirty="0"/>
              <a:t>Create clipping masks</a:t>
            </a:r>
          </a:p>
          <a:p>
            <a:pPr lvl="0"/>
            <a:r>
              <a:rPr lang="en-AU" dirty="0"/>
              <a:t>Using live trace to create artwork from an existing drawing or picture</a:t>
            </a:r>
          </a:p>
          <a:p>
            <a:pPr lvl="0"/>
            <a:r>
              <a:rPr lang="en-AU" dirty="0"/>
              <a:t>Use live paint</a:t>
            </a:r>
          </a:p>
          <a:p>
            <a:pPr lvl="0"/>
            <a:r>
              <a:rPr lang="en-AU" dirty="0"/>
              <a:t>Create a finished artwork using these tools</a:t>
            </a:r>
          </a:p>
        </p:txBody>
      </p:sp>
    </p:spTree>
    <p:extLst>
      <p:ext uri="{BB962C8B-B14F-4D97-AF65-F5344CB8AC3E}">
        <p14:creationId xmlns:p14="http://schemas.microsoft.com/office/powerpoint/2010/main" val="10707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en-AU" dirty="0" smtClean="0"/>
              <a:t>Let’s get started!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Open up Adobe Illustrator and create a New Document.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953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to go for more info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u="sng" dirty="0">
                <a:hlinkClick r:id="rId2"/>
              </a:rPr>
              <a:t>https://</a:t>
            </a:r>
            <a:r>
              <a:rPr lang="en-AU" u="sng" dirty="0" smtClean="0">
                <a:hlinkClick r:id="rId2"/>
              </a:rPr>
              <a:t>helpx.adobe.com/illustrator/user-guide.html</a:t>
            </a:r>
          </a:p>
          <a:p>
            <a:r>
              <a:rPr lang="en-AU" u="sng" dirty="0" smtClean="0">
                <a:hlinkClick r:id="rId2"/>
              </a:rPr>
              <a:t>https</a:t>
            </a:r>
            <a:r>
              <a:rPr lang="en-AU" u="sng" dirty="0">
                <a:hlinkClick r:id="rId2"/>
              </a:rPr>
              <a:t>://</a:t>
            </a:r>
            <a:r>
              <a:rPr lang="en-AU" u="sng" dirty="0" smtClean="0">
                <a:hlinkClick r:id="rId2"/>
              </a:rPr>
              <a:t>www.lynda.com/</a:t>
            </a:r>
            <a:endParaRPr lang="en-AU" dirty="0"/>
          </a:p>
          <a:p>
            <a:r>
              <a:rPr lang="en-AU" u="sng" dirty="0">
                <a:hlinkClick r:id="rId3"/>
              </a:rPr>
              <a:t>h</a:t>
            </a:r>
            <a:r>
              <a:rPr lang="en-AU" u="sng" dirty="0" smtClean="0">
                <a:hlinkClick r:id="rId3"/>
              </a:rPr>
              <a:t>ttps</a:t>
            </a:r>
            <a:r>
              <a:rPr lang="en-AU" u="sng" dirty="0">
                <a:hlinkClick r:id="rId3"/>
              </a:rPr>
              <a:t>://design.tutsplus.com/</a:t>
            </a:r>
            <a:r>
              <a:rPr lang="en-AU" dirty="0"/>
              <a:t> </a:t>
            </a:r>
            <a:endParaRPr lang="en-AU" dirty="0"/>
          </a:p>
          <a:p>
            <a:r>
              <a:rPr lang="en-AU" dirty="0" smtClean="0"/>
              <a:t>Google (and </a:t>
            </a:r>
            <a:r>
              <a:rPr lang="en-AU" dirty="0" err="1" smtClean="0"/>
              <a:t>Youtube</a:t>
            </a:r>
            <a:r>
              <a:rPr lang="en-AU" dirty="0" smtClean="0"/>
              <a:t>) </a:t>
            </a:r>
            <a:r>
              <a:rPr lang="en-AU" dirty="0" smtClean="0"/>
              <a:t>can be a great help too! Sometimes seeing it in action is more valuable than reading a tutorial. 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797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6735</TotalTime>
  <Words>126</Words>
  <Application>Microsoft Office PowerPoint</Application>
  <PresentationFormat>On-screen Show (4:3)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Introduction to Illustrator @ The Edge  </vt:lpstr>
      <vt:lpstr>About You?</vt:lpstr>
      <vt:lpstr>Workshop Outline</vt:lpstr>
      <vt:lpstr>Let’s get started!  Open up Adobe Illustrator and create a New Document.</vt:lpstr>
      <vt:lpstr>Where to go for more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Kat Johnston</cp:lastModifiedBy>
  <cp:revision>92</cp:revision>
  <dcterms:created xsi:type="dcterms:W3CDTF">2011-03-07T23:30:47Z</dcterms:created>
  <dcterms:modified xsi:type="dcterms:W3CDTF">2017-08-16T10:48:14Z</dcterms:modified>
</cp:coreProperties>
</file>