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5"/>
  </p:notesMasterIdLst>
  <p:sldIdLst>
    <p:sldId id="275" r:id="rId5"/>
    <p:sldId id="276" r:id="rId6"/>
    <p:sldId id="363" r:id="rId7"/>
    <p:sldId id="278" r:id="rId8"/>
    <p:sldId id="362" r:id="rId9"/>
    <p:sldId id="279" r:id="rId10"/>
    <p:sldId id="395" r:id="rId11"/>
    <p:sldId id="396" r:id="rId12"/>
    <p:sldId id="361" r:id="rId13"/>
    <p:sldId id="415" r:id="rId14"/>
    <p:sldId id="414" r:id="rId15"/>
    <p:sldId id="328" r:id="rId16"/>
    <p:sldId id="330" r:id="rId17"/>
    <p:sldId id="332" r:id="rId18"/>
    <p:sldId id="335" r:id="rId19"/>
    <p:sldId id="336" r:id="rId20"/>
    <p:sldId id="339" r:id="rId21"/>
    <p:sldId id="416" r:id="rId22"/>
    <p:sldId id="280" r:id="rId23"/>
    <p:sldId id="282" r:id="rId24"/>
    <p:sldId id="283" r:id="rId25"/>
    <p:sldId id="327" r:id="rId26"/>
    <p:sldId id="320" r:id="rId27"/>
    <p:sldId id="287" r:id="rId28"/>
    <p:sldId id="284" r:id="rId29"/>
    <p:sldId id="286" r:id="rId30"/>
    <p:sldId id="321" r:id="rId31"/>
    <p:sldId id="322" r:id="rId32"/>
    <p:sldId id="289" r:id="rId33"/>
    <p:sldId id="325" r:id="rId34"/>
    <p:sldId id="399" r:id="rId35"/>
    <p:sldId id="400" r:id="rId36"/>
    <p:sldId id="398" r:id="rId37"/>
    <p:sldId id="300" r:id="rId38"/>
    <p:sldId id="297" r:id="rId39"/>
    <p:sldId id="401" r:id="rId40"/>
    <p:sldId id="408" r:id="rId41"/>
    <p:sldId id="402" r:id="rId42"/>
    <p:sldId id="403" r:id="rId43"/>
    <p:sldId id="409" r:id="rId44"/>
    <p:sldId id="410" r:id="rId45"/>
    <p:sldId id="291" r:id="rId46"/>
    <p:sldId id="292" r:id="rId47"/>
    <p:sldId id="293" r:id="rId48"/>
    <p:sldId id="413" r:id="rId49"/>
    <p:sldId id="404" r:id="rId50"/>
    <p:sldId id="412" r:id="rId51"/>
    <p:sldId id="302" r:id="rId52"/>
    <p:sldId id="309" r:id="rId53"/>
    <p:sldId id="406" r:id="rId54"/>
  </p:sldIdLst>
  <p:sldSz cx="9144000" cy="5145088"/>
  <p:notesSz cx="6797675" cy="9926638"/>
  <p:defaultTextStyle>
    <a:defPPr>
      <a:defRPr lang="en-A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ession 1" id="{EB0C30F7-0267-4FCD-A9D1-636E51D2CC52}">
          <p14:sldIdLst>
            <p14:sldId id="275"/>
            <p14:sldId id="276"/>
            <p14:sldId id="363"/>
            <p14:sldId id="278"/>
            <p14:sldId id="362"/>
            <p14:sldId id="279"/>
            <p14:sldId id="395"/>
            <p14:sldId id="396"/>
            <p14:sldId id="361"/>
            <p14:sldId id="415"/>
            <p14:sldId id="414"/>
            <p14:sldId id="328"/>
            <p14:sldId id="330"/>
            <p14:sldId id="332"/>
            <p14:sldId id="335"/>
            <p14:sldId id="336"/>
            <p14:sldId id="339"/>
            <p14:sldId id="416"/>
            <p14:sldId id="280"/>
            <p14:sldId id="282"/>
            <p14:sldId id="283"/>
            <p14:sldId id="327"/>
            <p14:sldId id="320"/>
            <p14:sldId id="287"/>
            <p14:sldId id="284"/>
            <p14:sldId id="286"/>
            <p14:sldId id="321"/>
            <p14:sldId id="322"/>
            <p14:sldId id="289"/>
            <p14:sldId id="325"/>
            <p14:sldId id="399"/>
            <p14:sldId id="400"/>
            <p14:sldId id="398"/>
            <p14:sldId id="300"/>
            <p14:sldId id="297"/>
            <p14:sldId id="401"/>
            <p14:sldId id="408"/>
            <p14:sldId id="402"/>
            <p14:sldId id="403"/>
            <p14:sldId id="409"/>
            <p14:sldId id="410"/>
            <p14:sldId id="291"/>
            <p14:sldId id="292"/>
            <p14:sldId id="293"/>
            <p14:sldId id="413"/>
            <p14:sldId id="404"/>
            <p14:sldId id="412"/>
            <p14:sldId id="302"/>
            <p14:sldId id="309"/>
            <p14:sldId id="40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ie Ruben" initials="BR" lastIdx="6" clrIdx="0">
    <p:extLst>
      <p:ext uri="{19B8F6BF-5375-455C-9EA6-DF929625EA0E}">
        <p15:presenceInfo xmlns:p15="http://schemas.microsoft.com/office/powerpoint/2012/main" userId="S::BRuben@slq.qld.gov.au::ac6ae957-96af-4935-a817-2385690bd5a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9FC4"/>
    <a:srgbClr val="008FB7"/>
    <a:srgbClr val="00A4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C65D13-E8A2-BD4B-973A-181769679AA5}" v="460" dt="2022-10-29T02:42:52.352"/>
    <p1510:client id="{181C598D-0805-4931-BE11-B493CA17FD94}" v="58" dt="2022-11-14T02:31:07.212"/>
    <p1510:client id="{428663E0-243A-4048-A202-64D185BA7AA1}" v="3" dt="2022-12-05T04:21:47.125"/>
    <p1510:client id="{4B7FD7FE-818E-4F31-BAA9-ED581D644B38}" v="691" dt="2022-10-29T01:49:28.878"/>
    <p1510:client id="{7E64D2CC-75AC-412C-90E1-B979B6CEF8E2}" v="437" dt="2022-11-02T21:03:12.273"/>
    <p1510:client id="{972B3462-036A-4D18-9DD9-A68735414025}" v="7" dt="2022-10-28T03:53:10.8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51"/>
    <p:restoredTop sz="65634"/>
  </p:normalViewPr>
  <p:slideViewPr>
    <p:cSldViewPr snapToGrid="0">
      <p:cViewPr varScale="1">
        <p:scale>
          <a:sx n="95" d="100"/>
          <a:sy n="95" d="100"/>
        </p:scale>
        <p:origin x="1140"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958" cy="498395"/>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1098" y="1"/>
            <a:ext cx="2944958" cy="498395"/>
          </a:xfrm>
          <a:prstGeom prst="rect">
            <a:avLst/>
          </a:prstGeom>
        </p:spPr>
        <p:txBody>
          <a:bodyPr vert="horz" lIns="91440" tIns="45720" rIns="91440" bIns="45720" rtlCol="0"/>
          <a:lstStyle>
            <a:lvl1pPr algn="r">
              <a:defRPr sz="1200"/>
            </a:lvl1pPr>
          </a:lstStyle>
          <a:p>
            <a:fld id="{EB8D5DBA-5B75-4080-B3AE-0D75A61D5CB0}" type="datetimeFigureOut">
              <a:rPr lang="en-AU" smtClean="0"/>
              <a:t>5/12/2022</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606" y="4777612"/>
            <a:ext cx="5438464" cy="3907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8243"/>
            <a:ext cx="2944958" cy="498395"/>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1098" y="9428243"/>
            <a:ext cx="2944958" cy="498395"/>
          </a:xfrm>
          <a:prstGeom prst="rect">
            <a:avLst/>
          </a:prstGeom>
        </p:spPr>
        <p:txBody>
          <a:bodyPr vert="horz" lIns="91440" tIns="45720" rIns="91440" bIns="45720" rtlCol="0" anchor="b"/>
          <a:lstStyle>
            <a:lvl1pPr algn="r">
              <a:defRPr sz="1200"/>
            </a:lvl1pPr>
          </a:lstStyle>
          <a:p>
            <a:fld id="{E383D857-88AB-4AFE-9009-7FE04966A54D}" type="slidenum">
              <a:rPr lang="en-AU" smtClean="0"/>
              <a:t>‹#›</a:t>
            </a:fld>
            <a:endParaRPr lang="en-AU"/>
          </a:p>
        </p:txBody>
      </p:sp>
    </p:spTree>
    <p:extLst>
      <p:ext uri="{BB962C8B-B14F-4D97-AF65-F5344CB8AC3E}">
        <p14:creationId xmlns:p14="http://schemas.microsoft.com/office/powerpoint/2010/main" val="23064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Before session: </a:t>
            </a:r>
          </a:p>
          <a:p>
            <a:pPr marL="171450" indent="-171450">
              <a:buFont typeface="Arial" panose="020B0604020202020204" pitchFamily="34" charset="0"/>
              <a:buChar char="•"/>
            </a:pPr>
            <a:r>
              <a:rPr lang="en-AU" dirty="0"/>
              <a:t>Email participants:</a:t>
            </a:r>
          </a:p>
          <a:p>
            <a:pPr marL="628650" lvl="1" indent="-171450">
              <a:buFont typeface="Arial" panose="020B0604020202020204" pitchFamily="34" charset="0"/>
              <a:buChar char="•"/>
            </a:pPr>
            <a:r>
              <a:rPr lang="en-AU" dirty="0"/>
              <a:t>Can bring own laptop, install </a:t>
            </a:r>
            <a:r>
              <a:rPr lang="en-AU" dirty="0" err="1"/>
              <a:t>inkscape</a:t>
            </a:r>
            <a:r>
              <a:rPr lang="en-AU" dirty="0"/>
              <a:t> (link to), bring mouse with scroll wheel that can be clicked in!!! (else have laptops here) </a:t>
            </a:r>
          </a:p>
          <a:p>
            <a:pPr marL="628650" lvl="1" indent="-171450">
              <a:buFont typeface="Arial" panose="020B0604020202020204" pitchFamily="34" charset="0"/>
              <a:buChar char="•"/>
            </a:pPr>
            <a:r>
              <a:rPr lang="en-AU" dirty="0"/>
              <a:t>Bring USB to transfer files home</a:t>
            </a:r>
          </a:p>
          <a:p>
            <a:pPr marL="628650" lvl="1" indent="-171450">
              <a:buFont typeface="Arial" panose="020B0604020202020204" pitchFamily="34" charset="0"/>
              <a:buChar char="•"/>
            </a:pPr>
            <a:r>
              <a:rPr lang="en-AU" dirty="0"/>
              <a:t>Divvy up books between participants, give them links</a:t>
            </a:r>
          </a:p>
          <a:p>
            <a:pPr marL="171450" lvl="0" indent="-171450">
              <a:buFont typeface="Arial" panose="020B0604020202020204" pitchFamily="34" charset="0"/>
              <a:buChar char="•"/>
            </a:pPr>
            <a:r>
              <a:rPr lang="en-AU" dirty="0"/>
              <a:t>Finalise webpage including videos of </a:t>
            </a:r>
            <a:r>
              <a:rPr lang="en-AU" dirty="0" err="1"/>
              <a:t>inkscape</a:t>
            </a:r>
            <a:endParaRPr lang="en-AU" dirty="0"/>
          </a:p>
          <a:p>
            <a:pPr marL="171450" lvl="0" indent="-171450">
              <a:buFont typeface="Arial" panose="020B0604020202020204" pitchFamily="34" charset="0"/>
              <a:buChar char="•"/>
            </a:pPr>
            <a:r>
              <a:rPr lang="en-AU" dirty="0"/>
              <a:t>Set up laser with demo cut </a:t>
            </a:r>
          </a:p>
          <a:p>
            <a:endParaRPr lang="en-AU" dirty="0"/>
          </a:p>
          <a:p>
            <a:r>
              <a:rPr lang="en-AU" dirty="0"/>
              <a:t>Materials: </a:t>
            </a:r>
          </a:p>
          <a:p>
            <a:pPr marL="171450" indent="-171450">
              <a:buFont typeface="Arial" panose="020B0604020202020204" pitchFamily="34" charset="0"/>
              <a:buChar char="•"/>
            </a:pPr>
            <a:r>
              <a:rPr lang="en-US" dirty="0"/>
              <a:t>Per participant: </a:t>
            </a:r>
          </a:p>
          <a:p>
            <a:pPr marL="628650" lvl="1" indent="-171450">
              <a:buFont typeface="Arial" panose="020B0604020202020204" pitchFamily="34" charset="0"/>
              <a:buChar char="•"/>
            </a:pPr>
            <a:r>
              <a:rPr lang="en-US" dirty="0"/>
              <a:t>Sample </a:t>
            </a:r>
            <a:r>
              <a:rPr lang="en-US" dirty="0" err="1"/>
              <a:t>inkscape</a:t>
            </a:r>
            <a:r>
              <a:rPr lang="en-US" dirty="0"/>
              <a:t> file </a:t>
            </a:r>
            <a:r>
              <a:rPr lang="en-AU" dirty="0"/>
              <a:t>+ cut demo from laser for reference</a:t>
            </a:r>
          </a:p>
          <a:p>
            <a:pPr marL="628650" lvl="1" indent="-171450">
              <a:buFont typeface="Arial" panose="020B0604020202020204" pitchFamily="34" charset="0"/>
              <a:buChar char="•"/>
            </a:pPr>
            <a:r>
              <a:rPr lang="en-AU" dirty="0"/>
              <a:t>Template for covers file (outline on base layer, include good image for live trace) on laptops have layer 2 active. </a:t>
            </a:r>
          </a:p>
          <a:p>
            <a:pPr marL="628650" lvl="1" indent="-171450">
              <a:buFont typeface="Arial" panose="020B0604020202020204" pitchFamily="34" charset="0"/>
              <a:buChar char="•"/>
            </a:pPr>
            <a:r>
              <a:rPr lang="en-AU" dirty="0"/>
              <a:t>Laptop +power supply </a:t>
            </a:r>
          </a:p>
          <a:p>
            <a:pPr marL="628650" lvl="1" indent="-171450">
              <a:buFont typeface="Arial" panose="020B0604020202020204" pitchFamily="34" charset="0"/>
              <a:buChar char="•"/>
            </a:pPr>
            <a:r>
              <a:rPr lang="en-AU" dirty="0"/>
              <a:t>Inkscape installed (all on same version) </a:t>
            </a:r>
          </a:p>
          <a:p>
            <a:pPr marL="628650" lvl="1" indent="-171450">
              <a:buFont typeface="Arial" panose="020B0604020202020204" pitchFamily="34" charset="0"/>
              <a:buChar char="•"/>
            </a:pPr>
            <a:r>
              <a:rPr lang="en-AU" dirty="0"/>
              <a:t>Internet connection </a:t>
            </a:r>
          </a:p>
          <a:p>
            <a:pPr marL="171450" lvl="0" indent="-171450">
              <a:buFont typeface="Arial" panose="020B0604020202020204" pitchFamily="34" charset="0"/>
              <a:buChar char="•"/>
            </a:pPr>
            <a:endParaRPr lang="en-AU" dirty="0"/>
          </a:p>
          <a:p>
            <a:pPr marL="171450" indent="-171450">
              <a:buFont typeface="Arial" panose="020B0604020202020204" pitchFamily="34" charset="0"/>
              <a:buChar char="•"/>
            </a:pPr>
            <a:endParaRPr lang="en-AU" dirty="0"/>
          </a:p>
          <a:p>
            <a:endParaRPr lang="en-AU" dirty="0"/>
          </a:p>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a:t>
            </a:fld>
            <a:endParaRPr lang="en-AU"/>
          </a:p>
        </p:txBody>
      </p:sp>
    </p:spTree>
    <p:extLst>
      <p:ext uri="{BB962C8B-B14F-4D97-AF65-F5344CB8AC3E}">
        <p14:creationId xmlns:p14="http://schemas.microsoft.com/office/powerpoint/2010/main" val="1887977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11</a:t>
            </a:fld>
            <a:endParaRPr lang="en-AU"/>
          </a:p>
        </p:txBody>
      </p:sp>
    </p:spTree>
    <p:extLst>
      <p:ext uri="{BB962C8B-B14F-4D97-AF65-F5344CB8AC3E}">
        <p14:creationId xmlns:p14="http://schemas.microsoft.com/office/powerpoint/2010/main" val="24585515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12</a:t>
            </a:fld>
            <a:endParaRPr lang="en-AU"/>
          </a:p>
        </p:txBody>
      </p:sp>
    </p:spTree>
    <p:extLst>
      <p:ext uri="{BB962C8B-B14F-4D97-AF65-F5344CB8AC3E}">
        <p14:creationId xmlns:p14="http://schemas.microsoft.com/office/powerpoint/2010/main" val="674208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13</a:t>
            </a:fld>
            <a:endParaRPr lang="en-AU"/>
          </a:p>
        </p:txBody>
      </p:sp>
    </p:spTree>
    <p:extLst>
      <p:ext uri="{BB962C8B-B14F-4D97-AF65-F5344CB8AC3E}">
        <p14:creationId xmlns:p14="http://schemas.microsoft.com/office/powerpoint/2010/main" val="934002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14</a:t>
            </a:fld>
            <a:endParaRPr lang="en-AU"/>
          </a:p>
        </p:txBody>
      </p:sp>
    </p:spTree>
    <p:extLst>
      <p:ext uri="{BB962C8B-B14F-4D97-AF65-F5344CB8AC3E}">
        <p14:creationId xmlns:p14="http://schemas.microsoft.com/office/powerpoint/2010/main" val="365165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File link for awl and template</a:t>
            </a:r>
          </a:p>
          <a:p>
            <a:r>
              <a:rPr lang="en-AU"/>
              <a:t>Can buy awl</a:t>
            </a:r>
          </a:p>
          <a:p>
            <a:r>
              <a:rPr lang="en-AU"/>
              <a:t>Can make template from manilla card </a:t>
            </a:r>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15</a:t>
            </a:fld>
            <a:endParaRPr lang="en-AU"/>
          </a:p>
        </p:txBody>
      </p:sp>
    </p:spTree>
    <p:extLst>
      <p:ext uri="{BB962C8B-B14F-4D97-AF65-F5344CB8AC3E}">
        <p14:creationId xmlns:p14="http://schemas.microsoft.com/office/powerpoint/2010/main" val="3968095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16</a:t>
            </a:fld>
            <a:endParaRPr lang="en-AU"/>
          </a:p>
        </p:txBody>
      </p:sp>
    </p:spTree>
    <p:extLst>
      <p:ext uri="{BB962C8B-B14F-4D97-AF65-F5344CB8AC3E}">
        <p14:creationId xmlns:p14="http://schemas.microsoft.com/office/powerpoint/2010/main" val="3191583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17</a:t>
            </a:fld>
            <a:endParaRPr lang="en-AU"/>
          </a:p>
        </p:txBody>
      </p:sp>
    </p:spTree>
    <p:extLst>
      <p:ext uri="{BB962C8B-B14F-4D97-AF65-F5344CB8AC3E}">
        <p14:creationId xmlns:p14="http://schemas.microsoft.com/office/powerpoint/2010/main" val="642184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18</a:t>
            </a:fld>
            <a:endParaRPr lang="en-AU"/>
          </a:p>
        </p:txBody>
      </p:sp>
    </p:spTree>
    <p:extLst>
      <p:ext uri="{BB962C8B-B14F-4D97-AF65-F5344CB8AC3E}">
        <p14:creationId xmlns:p14="http://schemas.microsoft.com/office/powerpoint/2010/main" val="267201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19</a:t>
            </a:fld>
            <a:endParaRPr lang="en-AU"/>
          </a:p>
        </p:txBody>
      </p:sp>
    </p:spTree>
    <p:extLst>
      <p:ext uri="{BB962C8B-B14F-4D97-AF65-F5344CB8AC3E}">
        <p14:creationId xmlns:p14="http://schemas.microsoft.com/office/powerpoint/2010/main" val="2318438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AU">
                <a:highlight>
                  <a:srgbClr val="FFFF00"/>
                </a:highlight>
              </a:rPr>
              <a:t>bitmap = pixels (like photo) = bad </a:t>
            </a:r>
          </a:p>
          <a:p>
            <a:pPr lvl="0"/>
            <a:r>
              <a:rPr lang="en-AU"/>
              <a:t>vector = lines made of maths infinitely zoom in and will always be crisp</a:t>
            </a:r>
          </a:p>
          <a:p>
            <a:pPr marL="0" marR="0" lvl="0" indent="0" algn="l" defTabSz="914400" rtl="0" eaLnBrk="1" fontAlgn="auto" latinLnBrk="0" hangingPunct="1">
              <a:lnSpc>
                <a:spcPct val="100000"/>
              </a:lnSpc>
              <a:spcBef>
                <a:spcPts val="0"/>
              </a:spcBef>
              <a:spcAft>
                <a:spcPts val="0"/>
              </a:spcAft>
              <a:buClrTx/>
              <a:buSzTx/>
              <a:buFontTx/>
              <a:buNone/>
              <a:tabLst/>
              <a:defRPr/>
            </a:pPr>
            <a:r>
              <a:rPr lang="en-AU"/>
              <a:t>Because they are just maths, they are very easily read by laser cutter</a:t>
            </a:r>
          </a:p>
          <a:p>
            <a:r>
              <a:rPr lang="en-AU"/>
              <a:t>We don’t need to know maths! Special software allows us to make it. Inkscape is one such example. </a:t>
            </a:r>
            <a:endParaRPr lang="en-US"/>
          </a:p>
          <a:p>
            <a:endParaRPr lang="en-US"/>
          </a:p>
          <a:p>
            <a:pPr algn="l"/>
            <a:r>
              <a:rPr lang="en-US" b="0" i="0">
                <a:solidFill>
                  <a:srgbClr val="333333"/>
                </a:solidFill>
                <a:effectLst/>
                <a:latin typeface="GothamSSm-Book"/>
              </a:rPr>
              <a:t>Most digital images we use day to day (such as JPEGs, GIFs and PNGs) are called bitmaps, they are made up of thousands of little blocks of </a:t>
            </a:r>
            <a:r>
              <a:rPr lang="en-US" b="0" i="0" err="1">
                <a:solidFill>
                  <a:srgbClr val="333333"/>
                </a:solidFill>
                <a:effectLst/>
                <a:latin typeface="GothamSSm-Book"/>
              </a:rPr>
              <a:t>colour</a:t>
            </a:r>
            <a:r>
              <a:rPr lang="en-US" b="0" i="0">
                <a:solidFill>
                  <a:srgbClr val="333333"/>
                </a:solidFill>
                <a:effectLst/>
                <a:latin typeface="GothamSSm-Book"/>
              </a:rPr>
              <a:t> called pixels. These are great for photos but they don't provide enough information for a lot of digital fabrication technologies (such as CNC routers and laser cutters).They also can't be made larger without the image “</a:t>
            </a:r>
            <a:r>
              <a:rPr lang="en-US" b="0" i="0" err="1">
                <a:solidFill>
                  <a:srgbClr val="333333"/>
                </a:solidFill>
                <a:effectLst/>
                <a:latin typeface="GothamSSm-Book"/>
              </a:rPr>
              <a:t>pixelising</a:t>
            </a:r>
            <a:r>
              <a:rPr lang="en-US" b="0" i="0">
                <a:solidFill>
                  <a:srgbClr val="333333"/>
                </a:solidFill>
                <a:effectLst/>
                <a:latin typeface="GothamSSm-Book"/>
              </a:rPr>
              <a:t>” and looking ugly, so bitmaps are not well suited to various graphic design applications like logos.</a:t>
            </a:r>
          </a:p>
          <a:p>
            <a:pPr algn="l"/>
            <a:r>
              <a:rPr lang="en-US" b="0" i="0">
                <a:solidFill>
                  <a:srgbClr val="333333"/>
                </a:solidFill>
                <a:effectLst/>
                <a:latin typeface="GothamSSm-Book"/>
              </a:rPr>
              <a:t>This is where vector images excel. Vectors are essentially lines made of </a:t>
            </a:r>
            <a:r>
              <a:rPr lang="en-US" b="0" i="0" err="1">
                <a:solidFill>
                  <a:srgbClr val="333333"/>
                </a:solidFill>
                <a:effectLst/>
                <a:latin typeface="GothamSSm-Book"/>
              </a:rPr>
              <a:t>maths</a:t>
            </a:r>
            <a:r>
              <a:rPr lang="en-US" b="0" i="0">
                <a:solidFill>
                  <a:srgbClr val="333333"/>
                </a:solidFill>
                <a:effectLst/>
                <a:latin typeface="GothamSSm-Book"/>
              </a:rPr>
              <a:t>, so you can zoom in and out infinitely without the image blurring, and they are much easier for machine software to interpret. Thankfully, we don't need to program the </a:t>
            </a:r>
            <a:r>
              <a:rPr lang="en-US" b="0" i="0" err="1">
                <a:solidFill>
                  <a:srgbClr val="333333"/>
                </a:solidFill>
                <a:effectLst/>
                <a:latin typeface="GothamSSm-Book"/>
              </a:rPr>
              <a:t>maths</a:t>
            </a:r>
            <a:r>
              <a:rPr lang="en-US" b="0" i="0">
                <a:solidFill>
                  <a:srgbClr val="333333"/>
                </a:solidFill>
                <a:effectLst/>
                <a:latin typeface="GothamSSm-Book"/>
              </a:rPr>
              <a:t> these lines are made of, we have software that will work all that out for us, and they are able to save the images out in various vector formats, some of the most common being SVG and DFX, though PDFs can also </a:t>
            </a:r>
            <a:r>
              <a:rPr lang="en-US" b="0" i="0" err="1">
                <a:solidFill>
                  <a:srgbClr val="333333"/>
                </a:solidFill>
                <a:effectLst/>
                <a:latin typeface="GothamSSm-Book"/>
              </a:rPr>
              <a:t>contiain</a:t>
            </a:r>
            <a:r>
              <a:rPr lang="en-US" b="0" i="0">
                <a:solidFill>
                  <a:srgbClr val="333333"/>
                </a:solidFill>
                <a:effectLst/>
                <a:latin typeface="GothamSSm-Book"/>
              </a:rPr>
              <a:t> vectors (but it gets confusing because they can also contain other things like bitmaps!).</a:t>
            </a:r>
          </a:p>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20</a:t>
            </a:fld>
            <a:endParaRPr lang="en-AU"/>
          </a:p>
        </p:txBody>
      </p:sp>
    </p:spTree>
    <p:extLst>
      <p:ext uri="{BB962C8B-B14F-4D97-AF65-F5344CB8AC3E}">
        <p14:creationId xmlns:p14="http://schemas.microsoft.com/office/powerpoint/2010/main" val="159236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333333"/>
                </a:solidFill>
                <a:effectLst/>
                <a:latin typeface="GothamSSm-Book"/>
              </a:rPr>
              <a:t>We acknowledge Aboriginal and Torres Strait Islander peoples and their continuing connection to land and as custodians of stories for millennia. We respectfully acknowledge the land on which we all meet today, and pay our respects to elders past, present and emerging.</a:t>
            </a:r>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2</a:t>
            </a:fld>
            <a:endParaRPr lang="en-AU"/>
          </a:p>
        </p:txBody>
      </p:sp>
    </p:spTree>
    <p:extLst>
      <p:ext uri="{BB962C8B-B14F-4D97-AF65-F5344CB8AC3E}">
        <p14:creationId xmlns:p14="http://schemas.microsoft.com/office/powerpoint/2010/main" val="28966473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Because open source, plugins for all kinds of things. </a:t>
            </a:r>
          </a:p>
          <a:p>
            <a:endParaRPr lang="en-AU"/>
          </a:p>
          <a:p>
            <a:r>
              <a:rPr lang="en-AU"/>
              <a:t>Download Inkscape at home here for free: https://inkscape.org/</a:t>
            </a:r>
          </a:p>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21</a:t>
            </a:fld>
            <a:endParaRPr lang="en-AU"/>
          </a:p>
        </p:txBody>
      </p:sp>
    </p:spTree>
    <p:extLst>
      <p:ext uri="{BB962C8B-B14F-4D97-AF65-F5344CB8AC3E}">
        <p14:creationId xmlns:p14="http://schemas.microsoft.com/office/powerpoint/2010/main" val="1070463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22</a:t>
            </a:fld>
            <a:endParaRPr lang="en-AU"/>
          </a:p>
        </p:txBody>
      </p:sp>
    </p:spTree>
    <p:extLst>
      <p:ext uri="{BB962C8B-B14F-4D97-AF65-F5344CB8AC3E}">
        <p14:creationId xmlns:p14="http://schemas.microsoft.com/office/powerpoint/2010/main" val="4226804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AU"/>
              <a:t>Open Template</a:t>
            </a:r>
          </a:p>
          <a:p>
            <a:pPr marL="514350" indent="-514350">
              <a:buFont typeface="+mj-lt"/>
              <a:buAutoNum type="arabicPeriod"/>
            </a:pPr>
            <a:r>
              <a:rPr lang="en-AU"/>
              <a:t>File &gt; open </a:t>
            </a:r>
          </a:p>
          <a:p>
            <a:pPr marL="514350" indent="-514350">
              <a:buFont typeface="+mj-lt"/>
              <a:buAutoNum type="arabicPeriod"/>
            </a:pPr>
            <a:r>
              <a:rPr lang="en-AU"/>
              <a:t>Navigate to template on desktop </a:t>
            </a:r>
          </a:p>
          <a:p>
            <a:pPr marL="514350" indent="-514350">
              <a:buFont typeface="+mj-lt"/>
              <a:buAutoNum type="arabicPeriod"/>
            </a:pPr>
            <a:r>
              <a:rPr lang="en-AU"/>
              <a:t>Click Open</a:t>
            </a:r>
          </a:p>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23</a:t>
            </a:fld>
            <a:endParaRPr lang="en-AU"/>
          </a:p>
        </p:txBody>
      </p:sp>
    </p:spTree>
    <p:extLst>
      <p:ext uri="{BB962C8B-B14F-4D97-AF65-F5344CB8AC3E}">
        <p14:creationId xmlns:p14="http://schemas.microsoft.com/office/powerpoint/2010/main" val="200812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24</a:t>
            </a:fld>
            <a:endParaRPr lang="en-AU"/>
          </a:p>
        </p:txBody>
      </p:sp>
    </p:spTree>
    <p:extLst>
      <p:ext uri="{BB962C8B-B14F-4D97-AF65-F5344CB8AC3E}">
        <p14:creationId xmlns:p14="http://schemas.microsoft.com/office/powerpoint/2010/main" val="1808779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AU" dirty="0"/>
              <a:t>Navigation</a:t>
            </a:r>
            <a:endParaRPr lang="en-AU" b="1" dirty="0"/>
          </a:p>
          <a:p>
            <a:pPr marL="0" indent="0">
              <a:buNone/>
            </a:pPr>
            <a:endParaRPr lang="en-AU" b="1" dirty="0"/>
          </a:p>
          <a:p>
            <a:pPr marL="0" indent="0">
              <a:buNone/>
            </a:pPr>
            <a:r>
              <a:rPr lang="en-AU" b="1" dirty="0"/>
              <a:t>Moving around </a:t>
            </a:r>
          </a:p>
          <a:p>
            <a:pPr lvl="1"/>
            <a:r>
              <a:rPr lang="en-AU" dirty="0"/>
              <a:t>Click in mouse wheel + move mouse</a:t>
            </a:r>
          </a:p>
          <a:p>
            <a:endParaRPr lang="en-AU" dirty="0"/>
          </a:p>
          <a:p>
            <a:pPr marL="0" indent="0">
              <a:buNone/>
            </a:pPr>
            <a:r>
              <a:rPr lang="en-AU" b="1" dirty="0"/>
              <a:t>Zooming in and out </a:t>
            </a:r>
          </a:p>
          <a:p>
            <a:pPr lvl="1"/>
            <a:r>
              <a:rPr lang="en-AU" dirty="0"/>
              <a:t>Ctrl + scroll wheel</a:t>
            </a:r>
            <a:endParaRPr lang="en-US" dirty="0"/>
          </a:p>
          <a:p>
            <a:endParaRPr lang="en-AU" dirty="0"/>
          </a:p>
          <a:p>
            <a:r>
              <a:rPr lang="en-AU" b="1" dirty="0"/>
              <a:t>Set up the interface to suit your needs</a:t>
            </a:r>
          </a:p>
          <a:p>
            <a:pPr lvl="1"/>
            <a:r>
              <a:rPr lang="en-AU" b="0" dirty="0"/>
              <a:t>Find preferences in the Edit menu and go to interface</a:t>
            </a:r>
          </a:p>
          <a:p>
            <a:endParaRPr lang="en-AU" dirty="0"/>
          </a:p>
        </p:txBody>
      </p:sp>
      <p:sp>
        <p:nvSpPr>
          <p:cNvPr id="4" name="Slide Number Placeholder 3"/>
          <p:cNvSpPr>
            <a:spLocks noGrp="1"/>
          </p:cNvSpPr>
          <p:nvPr>
            <p:ph type="sldNum" sz="quarter" idx="5"/>
          </p:nvPr>
        </p:nvSpPr>
        <p:spPr/>
        <p:txBody>
          <a:bodyPr/>
          <a:lstStyle/>
          <a:p>
            <a:fld id="{E383D857-88AB-4AFE-9009-7FE04966A54D}" type="slidenum">
              <a:rPr lang="en-AU" smtClean="0"/>
              <a:t>25</a:t>
            </a:fld>
            <a:endParaRPr lang="en-AU"/>
          </a:p>
        </p:txBody>
      </p:sp>
    </p:spTree>
    <p:extLst>
      <p:ext uri="{BB962C8B-B14F-4D97-AF65-F5344CB8AC3E}">
        <p14:creationId xmlns:p14="http://schemas.microsoft.com/office/powerpoint/2010/main" val="1962577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26</a:t>
            </a:fld>
            <a:endParaRPr lang="en-AU"/>
          </a:p>
        </p:txBody>
      </p:sp>
    </p:spTree>
    <p:extLst>
      <p:ext uri="{BB962C8B-B14F-4D97-AF65-F5344CB8AC3E}">
        <p14:creationId xmlns:p14="http://schemas.microsoft.com/office/powerpoint/2010/main" val="1868956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27</a:t>
            </a:fld>
            <a:endParaRPr lang="en-AU"/>
          </a:p>
        </p:txBody>
      </p:sp>
    </p:spTree>
    <p:extLst>
      <p:ext uri="{BB962C8B-B14F-4D97-AF65-F5344CB8AC3E}">
        <p14:creationId xmlns:p14="http://schemas.microsoft.com/office/powerpoint/2010/main" val="3236340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7150" indent="0">
              <a:buFont typeface="+mj-lt"/>
              <a:buNone/>
            </a:pPr>
            <a:r>
              <a:rPr lang="en-AU"/>
              <a:t>Rotating Things</a:t>
            </a:r>
            <a:endParaRPr lang="en-US"/>
          </a:p>
          <a:p>
            <a:pPr marL="571500" indent="-514350">
              <a:buFont typeface="+mj-lt"/>
              <a:buAutoNum type="arabicPeriod"/>
            </a:pPr>
            <a:r>
              <a:rPr lang="en-US" sz="1200"/>
              <a:t>Click black mouse icon on tool bar at left </a:t>
            </a:r>
          </a:p>
          <a:p>
            <a:pPr marL="571500" indent="-514350">
              <a:buFont typeface="+mj-lt"/>
              <a:buAutoNum type="arabicPeriod"/>
            </a:pPr>
            <a:r>
              <a:rPr lang="en-US" sz="1200"/>
              <a:t>Click on the thing you want to rotate.</a:t>
            </a:r>
          </a:p>
          <a:p>
            <a:pPr marL="571500" indent="-514350">
              <a:buFont typeface="+mj-lt"/>
              <a:buAutoNum type="arabicPeriod"/>
            </a:pPr>
            <a:r>
              <a:rPr lang="en-US" sz="1200"/>
              <a:t>Wait a second. </a:t>
            </a:r>
          </a:p>
          <a:p>
            <a:pPr marL="571500" indent="-514350">
              <a:buFont typeface="+mj-lt"/>
              <a:buAutoNum type="arabicPeriod"/>
            </a:pPr>
            <a:r>
              <a:rPr lang="en-US" sz="1200"/>
              <a:t>Click again on the thing you want to rotate and the arrows on the outside of the object will change. </a:t>
            </a:r>
          </a:p>
          <a:p>
            <a:pPr marL="571500" indent="-514350">
              <a:buFont typeface="+mj-lt"/>
              <a:buAutoNum type="arabicPeriod"/>
            </a:pPr>
            <a:r>
              <a:rPr lang="en-US" sz="1200"/>
              <a:t>Click and drag one of the corner arrows to rotate  the object. </a:t>
            </a:r>
          </a:p>
          <a:p>
            <a:endParaRPr lang="en-US" sz="1200"/>
          </a:p>
          <a:p>
            <a:endParaRPr lang="en-US" sz="1200"/>
          </a:p>
          <a:p>
            <a:endParaRPr lang="en-US"/>
          </a:p>
          <a:p>
            <a:endParaRPr lang="en-US"/>
          </a:p>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28</a:t>
            </a:fld>
            <a:endParaRPr lang="en-AU"/>
          </a:p>
        </p:txBody>
      </p:sp>
    </p:spTree>
    <p:extLst>
      <p:ext uri="{BB962C8B-B14F-4D97-AF65-F5344CB8AC3E}">
        <p14:creationId xmlns:p14="http://schemas.microsoft.com/office/powerpoint/2010/main" val="618577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29</a:t>
            </a:fld>
            <a:endParaRPr lang="en-AU"/>
          </a:p>
        </p:txBody>
      </p:sp>
    </p:spTree>
    <p:extLst>
      <p:ext uri="{BB962C8B-B14F-4D97-AF65-F5344CB8AC3E}">
        <p14:creationId xmlns:p14="http://schemas.microsoft.com/office/powerpoint/2010/main" val="34788652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Don’t worry if it’s a bit </a:t>
            </a:r>
            <a:r>
              <a:rPr lang="en-AU" err="1"/>
              <a:t>uncomfy</a:t>
            </a:r>
            <a:r>
              <a:rPr lang="en-AU"/>
              <a:t> now! You will get the hang of it in no time. </a:t>
            </a:r>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30</a:t>
            </a:fld>
            <a:endParaRPr lang="en-AU"/>
          </a:p>
        </p:txBody>
      </p:sp>
    </p:spTree>
    <p:extLst>
      <p:ext uri="{BB962C8B-B14F-4D97-AF65-F5344CB8AC3E}">
        <p14:creationId xmlns:p14="http://schemas.microsoft.com/office/powerpoint/2010/main" val="408387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Billie = Not a bookbinder, just an overly enthusiastic maker, background in theatrical costume making and 3D printing, facilitator here at Fabrication Lab </a:t>
            </a:r>
          </a:p>
          <a:p>
            <a:r>
              <a:rPr lang="en-AU" dirty="0"/>
              <a:t>Shane = Conservation Tea</a:t>
            </a:r>
          </a:p>
          <a:p>
            <a:r>
              <a:rPr lang="en-AU" dirty="0"/>
              <a:t>m = real book binder! </a:t>
            </a:r>
            <a:r>
              <a:rPr lang="en-AU"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a:t>
            </a:fld>
            <a:endParaRPr lang="en-AU"/>
          </a:p>
        </p:txBody>
      </p:sp>
    </p:spTree>
    <p:extLst>
      <p:ext uri="{BB962C8B-B14F-4D97-AF65-F5344CB8AC3E}">
        <p14:creationId xmlns:p14="http://schemas.microsoft.com/office/powerpoint/2010/main" val="23479626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Three options </a:t>
            </a:r>
          </a:p>
        </p:txBody>
      </p:sp>
      <p:sp>
        <p:nvSpPr>
          <p:cNvPr id="4" name="Slide Number Placeholder 3"/>
          <p:cNvSpPr>
            <a:spLocks noGrp="1"/>
          </p:cNvSpPr>
          <p:nvPr>
            <p:ph type="sldNum" sz="quarter" idx="5"/>
          </p:nvPr>
        </p:nvSpPr>
        <p:spPr/>
        <p:txBody>
          <a:bodyPr/>
          <a:lstStyle/>
          <a:p>
            <a:fld id="{E383D857-88AB-4AFE-9009-7FE04966A54D}" type="slidenum">
              <a:rPr lang="en-AU" smtClean="0"/>
              <a:t>31</a:t>
            </a:fld>
            <a:endParaRPr lang="en-AU"/>
          </a:p>
        </p:txBody>
      </p:sp>
    </p:spTree>
    <p:extLst>
      <p:ext uri="{BB962C8B-B14F-4D97-AF65-F5344CB8AC3E}">
        <p14:creationId xmlns:p14="http://schemas.microsoft.com/office/powerpoint/2010/main" val="29682085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Three options </a:t>
            </a:r>
          </a:p>
        </p:txBody>
      </p:sp>
      <p:sp>
        <p:nvSpPr>
          <p:cNvPr id="4" name="Slide Number Placeholder 3"/>
          <p:cNvSpPr>
            <a:spLocks noGrp="1"/>
          </p:cNvSpPr>
          <p:nvPr>
            <p:ph type="sldNum" sz="quarter" idx="5"/>
          </p:nvPr>
        </p:nvSpPr>
        <p:spPr/>
        <p:txBody>
          <a:bodyPr/>
          <a:lstStyle/>
          <a:p>
            <a:fld id="{E383D857-88AB-4AFE-9009-7FE04966A54D}" type="slidenum">
              <a:rPr lang="en-AU" smtClean="0"/>
              <a:t>32</a:t>
            </a:fld>
            <a:endParaRPr lang="en-AU"/>
          </a:p>
        </p:txBody>
      </p:sp>
    </p:spTree>
    <p:extLst>
      <p:ext uri="{BB962C8B-B14F-4D97-AF65-F5344CB8AC3E}">
        <p14:creationId xmlns:p14="http://schemas.microsoft.com/office/powerpoint/2010/main" val="21452292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Three options </a:t>
            </a:r>
          </a:p>
        </p:txBody>
      </p:sp>
      <p:sp>
        <p:nvSpPr>
          <p:cNvPr id="4" name="Slide Number Placeholder 3"/>
          <p:cNvSpPr>
            <a:spLocks noGrp="1"/>
          </p:cNvSpPr>
          <p:nvPr>
            <p:ph type="sldNum" sz="quarter" idx="5"/>
          </p:nvPr>
        </p:nvSpPr>
        <p:spPr/>
        <p:txBody>
          <a:bodyPr/>
          <a:lstStyle/>
          <a:p>
            <a:fld id="{E383D857-88AB-4AFE-9009-7FE04966A54D}" type="slidenum">
              <a:rPr lang="en-AU" smtClean="0"/>
              <a:t>33</a:t>
            </a:fld>
            <a:endParaRPr lang="en-AU"/>
          </a:p>
        </p:txBody>
      </p:sp>
    </p:spTree>
    <p:extLst>
      <p:ext uri="{BB962C8B-B14F-4D97-AF65-F5344CB8AC3E}">
        <p14:creationId xmlns:p14="http://schemas.microsoft.com/office/powerpoint/2010/main" val="28674756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The Well: https://wiki.slq.qld.gov.au/doku.php?id=engagement:grumpus:grumpuslandonline:rrldev:thewellhome</a:t>
            </a:r>
          </a:p>
          <a:p>
            <a:endParaRPr lang="en-AU"/>
          </a:p>
          <a:p>
            <a:r>
              <a:rPr lang="en-AU"/>
              <a:t>The aim isn’t to reproduce the children’s art in laser form, but to make something inspired by it. </a:t>
            </a:r>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34</a:t>
            </a:fld>
            <a:endParaRPr lang="en-AU"/>
          </a:p>
        </p:txBody>
      </p:sp>
    </p:spTree>
    <p:extLst>
      <p:ext uri="{BB962C8B-B14F-4D97-AF65-F5344CB8AC3E}">
        <p14:creationId xmlns:p14="http://schemas.microsoft.com/office/powerpoint/2010/main" val="416048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archive.org</a:t>
            </a:r>
            <a:r>
              <a:rPr lang="en-US" dirty="0"/>
              <a:t>/details/</a:t>
            </a:r>
            <a:r>
              <a:rPr lang="en-US" dirty="0" err="1"/>
              <a:t>StencilCatalogsCutStencilsForTheUseOfPracticalMen</a:t>
            </a:r>
            <a:r>
              <a:rPr lang="en-US" dirty="0"/>
              <a:t>/page/n51/mode/2up?view=theater</a:t>
            </a:r>
          </a:p>
          <a:p>
            <a:r>
              <a:rPr lang="en-US" dirty="0"/>
              <a:t>https://</a:t>
            </a:r>
            <a:r>
              <a:rPr lang="en-US" dirty="0" err="1"/>
              <a:t>archive.org</a:t>
            </a:r>
            <a:r>
              <a:rPr lang="en-US" dirty="0"/>
              <a:t>/details/</a:t>
            </a:r>
            <a:r>
              <a:rPr lang="en-US" dirty="0" err="1"/>
              <a:t>ExcelsiorFrescoStencils</a:t>
            </a:r>
            <a:r>
              <a:rPr lang="en-US" dirty="0"/>
              <a:t>/page/n43/mode/2up</a:t>
            </a:r>
          </a:p>
          <a:p>
            <a:r>
              <a:rPr lang="en-US" dirty="0"/>
              <a:t>https://</a:t>
            </a:r>
            <a:r>
              <a:rPr lang="en-US" dirty="0" err="1"/>
              <a:t>archive.org</a:t>
            </a:r>
            <a:r>
              <a:rPr lang="en-US" dirty="0"/>
              <a:t>/details/250stencildesign00kpra/page/30/mode/2up</a:t>
            </a:r>
          </a:p>
          <a:p>
            <a:r>
              <a:rPr lang="en-US" dirty="0"/>
              <a:t>https://</a:t>
            </a:r>
            <a:r>
              <a:rPr lang="en-US" dirty="0" err="1"/>
              <a:t>www.pinterest.com.au</a:t>
            </a:r>
            <a:r>
              <a:rPr lang="en-US" dirty="0"/>
              <a:t>/billieruben8695/book-covers/</a:t>
            </a:r>
          </a:p>
          <a:p>
            <a:r>
              <a:rPr lang="en-US" dirty="0"/>
              <a:t>https://</a:t>
            </a:r>
            <a:r>
              <a:rPr lang="en-US" dirty="0" err="1"/>
              <a:t>publicdomainreview.org</a:t>
            </a:r>
            <a:r>
              <a:rPr lang="en-US" dirty="0"/>
              <a:t>/</a:t>
            </a:r>
          </a:p>
        </p:txBody>
      </p:sp>
      <p:sp>
        <p:nvSpPr>
          <p:cNvPr id="4" name="Slide Number Placeholder 3"/>
          <p:cNvSpPr>
            <a:spLocks noGrp="1"/>
          </p:cNvSpPr>
          <p:nvPr>
            <p:ph type="sldNum" sz="quarter" idx="5"/>
          </p:nvPr>
        </p:nvSpPr>
        <p:spPr/>
        <p:txBody>
          <a:bodyPr/>
          <a:lstStyle/>
          <a:p>
            <a:fld id="{E383D857-88AB-4AFE-9009-7FE04966A54D}" type="slidenum">
              <a:rPr lang="en-AU" smtClean="0"/>
              <a:t>35</a:t>
            </a:fld>
            <a:endParaRPr lang="en-AU"/>
          </a:p>
        </p:txBody>
      </p:sp>
    </p:spTree>
    <p:extLst>
      <p:ext uri="{BB962C8B-B14F-4D97-AF65-F5344CB8AC3E}">
        <p14:creationId xmlns:p14="http://schemas.microsoft.com/office/powerpoint/2010/main" val="2130695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36</a:t>
            </a:fld>
            <a:endParaRPr lang="en-AU"/>
          </a:p>
        </p:txBody>
      </p:sp>
    </p:spTree>
    <p:extLst>
      <p:ext uri="{BB962C8B-B14F-4D97-AF65-F5344CB8AC3E}">
        <p14:creationId xmlns:p14="http://schemas.microsoft.com/office/powerpoint/2010/main" val="4284887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37</a:t>
            </a:fld>
            <a:endParaRPr lang="en-AU"/>
          </a:p>
        </p:txBody>
      </p:sp>
    </p:spTree>
    <p:extLst>
      <p:ext uri="{BB962C8B-B14F-4D97-AF65-F5344CB8AC3E}">
        <p14:creationId xmlns:p14="http://schemas.microsoft.com/office/powerpoint/2010/main" val="3641202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38</a:t>
            </a:fld>
            <a:endParaRPr lang="en-AU"/>
          </a:p>
        </p:txBody>
      </p:sp>
    </p:spTree>
    <p:extLst>
      <p:ext uri="{BB962C8B-B14F-4D97-AF65-F5344CB8AC3E}">
        <p14:creationId xmlns:p14="http://schemas.microsoft.com/office/powerpoint/2010/main" val="41671206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buClr>
                <a:schemeClr val="accent1"/>
              </a:buClr>
            </a:pPr>
            <a:r>
              <a:rPr lang="en-AU" sz="1200" dirty="0">
                <a:latin typeface="+mn-lt"/>
                <a:cs typeface="+mn-cs"/>
              </a:rPr>
              <a:t>We’ll even prep it so that Inkscape can have a reasonable hope of producing a decent vector image  to be etched on the Laser prep it </a:t>
            </a:r>
          </a:p>
        </p:txBody>
      </p:sp>
      <p:sp>
        <p:nvSpPr>
          <p:cNvPr id="4" name="Slide Number Placeholder 3"/>
          <p:cNvSpPr>
            <a:spLocks noGrp="1"/>
          </p:cNvSpPr>
          <p:nvPr>
            <p:ph type="sldNum" sz="quarter" idx="5"/>
          </p:nvPr>
        </p:nvSpPr>
        <p:spPr/>
        <p:txBody>
          <a:bodyPr/>
          <a:lstStyle/>
          <a:p>
            <a:fld id="{E383D857-88AB-4AFE-9009-7FE04966A54D}" type="slidenum">
              <a:rPr lang="en-AU" smtClean="0"/>
              <a:t>39</a:t>
            </a:fld>
            <a:endParaRPr lang="en-AU"/>
          </a:p>
        </p:txBody>
      </p:sp>
    </p:spTree>
    <p:extLst>
      <p:ext uri="{BB962C8B-B14F-4D97-AF65-F5344CB8AC3E}">
        <p14:creationId xmlns:p14="http://schemas.microsoft.com/office/powerpoint/2010/main" val="2895933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20000"/>
              </a:spcBef>
              <a:buClr>
                <a:schemeClr val="accent1"/>
              </a:buClr>
            </a:pPr>
            <a:r>
              <a:rPr lang="en-AU" sz="1200" dirty="0">
                <a:latin typeface="+mn-lt"/>
                <a:cs typeface="+mn-cs"/>
              </a:rPr>
              <a:t>We’ll even prep it so that Inkscape can have a reasonable hope of producing a decent vector image  to be etched on the Laser prep it </a:t>
            </a:r>
          </a:p>
        </p:txBody>
      </p:sp>
      <p:sp>
        <p:nvSpPr>
          <p:cNvPr id="4" name="Slide Number Placeholder 3"/>
          <p:cNvSpPr>
            <a:spLocks noGrp="1"/>
          </p:cNvSpPr>
          <p:nvPr>
            <p:ph type="sldNum" sz="quarter" idx="5"/>
          </p:nvPr>
        </p:nvSpPr>
        <p:spPr/>
        <p:txBody>
          <a:bodyPr/>
          <a:lstStyle/>
          <a:p>
            <a:fld id="{E383D857-88AB-4AFE-9009-7FE04966A54D}" type="slidenum">
              <a:rPr lang="en-AU" smtClean="0"/>
              <a:t>40</a:t>
            </a:fld>
            <a:endParaRPr lang="en-AU"/>
          </a:p>
        </p:txBody>
      </p:sp>
    </p:spTree>
    <p:extLst>
      <p:ext uri="{BB962C8B-B14F-4D97-AF65-F5344CB8AC3E}">
        <p14:creationId xmlns:p14="http://schemas.microsoft.com/office/powerpoint/2010/main" val="1555650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4</a:t>
            </a:fld>
            <a:endParaRPr lang="en-AU"/>
          </a:p>
        </p:txBody>
      </p:sp>
    </p:spTree>
    <p:extLst>
      <p:ext uri="{BB962C8B-B14F-4D97-AF65-F5344CB8AC3E}">
        <p14:creationId xmlns:p14="http://schemas.microsoft.com/office/powerpoint/2010/main" val="30974475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Lock your artwork </a:t>
            </a:r>
          </a:p>
          <a:p>
            <a:pPr marL="228600" indent="-228600">
              <a:buFont typeface="+mj-lt"/>
              <a:buAutoNum type="arabicPeriod"/>
            </a:pPr>
            <a:r>
              <a:rPr lang="en-US" dirty="0"/>
              <a:t>create a new layer</a:t>
            </a:r>
          </a:p>
          <a:p>
            <a:pPr marL="228600" indent="-228600">
              <a:buFont typeface="+mj-lt"/>
              <a:buAutoNum type="arabicPeriod"/>
            </a:pPr>
            <a:r>
              <a:rPr lang="en-US" dirty="0"/>
              <a:t>Start tracing with the pen tool. The pencil tool, the path finder tool </a:t>
            </a:r>
          </a:p>
          <a:p>
            <a:pPr marL="228600" indent="-228600">
              <a:buFont typeface="+mj-lt"/>
              <a:buAutoNum type="arabicPeriod"/>
            </a:pPr>
            <a:r>
              <a:rPr lang="en-US" dirty="0"/>
              <a:t>or you can try the auto trace </a:t>
            </a:r>
          </a:p>
        </p:txBody>
      </p:sp>
      <p:sp>
        <p:nvSpPr>
          <p:cNvPr id="4" name="Slide Number Placeholder 3"/>
          <p:cNvSpPr>
            <a:spLocks noGrp="1"/>
          </p:cNvSpPr>
          <p:nvPr>
            <p:ph type="sldNum" sz="quarter" idx="5"/>
          </p:nvPr>
        </p:nvSpPr>
        <p:spPr/>
        <p:txBody>
          <a:bodyPr/>
          <a:lstStyle/>
          <a:p>
            <a:fld id="{E383D857-88AB-4AFE-9009-7FE04966A54D}" type="slidenum">
              <a:rPr lang="en-AU" smtClean="0"/>
              <a:t>41</a:t>
            </a:fld>
            <a:endParaRPr lang="en-AU"/>
          </a:p>
        </p:txBody>
      </p:sp>
    </p:spTree>
    <p:extLst>
      <p:ext uri="{BB962C8B-B14F-4D97-AF65-F5344CB8AC3E}">
        <p14:creationId xmlns:p14="http://schemas.microsoft.com/office/powerpoint/2010/main" val="5596244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42</a:t>
            </a:fld>
            <a:endParaRPr lang="en-AU"/>
          </a:p>
        </p:txBody>
      </p:sp>
    </p:spTree>
    <p:extLst>
      <p:ext uri="{BB962C8B-B14F-4D97-AF65-F5344CB8AC3E}">
        <p14:creationId xmlns:p14="http://schemas.microsoft.com/office/powerpoint/2010/main" val="4249082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Inserting image </a:t>
            </a:r>
          </a:p>
          <a:p>
            <a:r>
              <a:rPr lang="en-AU"/>
              <a:t>Video on wiki</a:t>
            </a:r>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43</a:t>
            </a:fld>
            <a:endParaRPr lang="en-AU"/>
          </a:p>
        </p:txBody>
      </p:sp>
    </p:spTree>
    <p:extLst>
      <p:ext uri="{BB962C8B-B14F-4D97-AF65-F5344CB8AC3E}">
        <p14:creationId xmlns:p14="http://schemas.microsoft.com/office/powerpoint/2010/main" val="3105707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44</a:t>
            </a:fld>
            <a:endParaRPr lang="en-AU"/>
          </a:p>
        </p:txBody>
      </p:sp>
    </p:spTree>
    <p:extLst>
      <p:ext uri="{BB962C8B-B14F-4D97-AF65-F5344CB8AC3E}">
        <p14:creationId xmlns:p14="http://schemas.microsoft.com/office/powerpoint/2010/main" val="20591872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45</a:t>
            </a:fld>
            <a:endParaRPr lang="en-AU"/>
          </a:p>
        </p:txBody>
      </p:sp>
    </p:spTree>
    <p:extLst>
      <p:ext uri="{BB962C8B-B14F-4D97-AF65-F5344CB8AC3E}">
        <p14:creationId xmlns:p14="http://schemas.microsoft.com/office/powerpoint/2010/main" val="12163955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46</a:t>
            </a:fld>
            <a:endParaRPr lang="en-AU"/>
          </a:p>
        </p:txBody>
      </p:sp>
    </p:spTree>
    <p:extLst>
      <p:ext uri="{BB962C8B-B14F-4D97-AF65-F5344CB8AC3E}">
        <p14:creationId xmlns:p14="http://schemas.microsoft.com/office/powerpoint/2010/main" val="1446909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48</a:t>
            </a:fld>
            <a:endParaRPr lang="en-AU"/>
          </a:p>
        </p:txBody>
      </p:sp>
    </p:spTree>
    <p:extLst>
      <p:ext uri="{BB962C8B-B14F-4D97-AF65-F5344CB8AC3E}">
        <p14:creationId xmlns:p14="http://schemas.microsoft.com/office/powerpoint/2010/main" val="911372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49</a:t>
            </a:fld>
            <a:endParaRPr lang="en-AU"/>
          </a:p>
        </p:txBody>
      </p:sp>
    </p:spTree>
    <p:extLst>
      <p:ext uri="{BB962C8B-B14F-4D97-AF65-F5344CB8AC3E}">
        <p14:creationId xmlns:p14="http://schemas.microsoft.com/office/powerpoint/2010/main" val="38093935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50</a:t>
            </a:fld>
            <a:endParaRPr lang="en-AU"/>
          </a:p>
        </p:txBody>
      </p:sp>
    </p:spTree>
    <p:extLst>
      <p:ext uri="{BB962C8B-B14F-4D97-AF65-F5344CB8AC3E}">
        <p14:creationId xmlns:p14="http://schemas.microsoft.com/office/powerpoint/2010/main" val="46889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Demo pieces</a:t>
            </a:r>
          </a:p>
          <a:p>
            <a:r>
              <a:rPr lang="en-AU" dirty="0"/>
              <a:t>Laser cut plywood cover, painted and metal leafed, </a:t>
            </a:r>
          </a:p>
          <a:p>
            <a:r>
              <a:rPr lang="en-AU" dirty="0"/>
              <a:t>traditionally bound rest </a:t>
            </a:r>
          </a:p>
          <a:p>
            <a:r>
              <a:rPr lang="en-AU" dirty="0"/>
              <a:t>Headband &amp; ribbon</a:t>
            </a:r>
          </a:p>
          <a:p>
            <a:r>
              <a:rPr lang="en-AU" dirty="0"/>
              <a:t>Show inner workings at back page, talk about gluing</a:t>
            </a:r>
          </a:p>
          <a:p>
            <a:endParaRPr lang="en-AU" dirty="0"/>
          </a:p>
          <a:p>
            <a:r>
              <a:rPr lang="en-AU" dirty="0"/>
              <a:t>We’re starting on covers today</a:t>
            </a:r>
          </a:p>
          <a:p>
            <a:endParaRPr lang="en-AU" dirty="0"/>
          </a:p>
          <a:p>
            <a:r>
              <a:rPr lang="en-AU" dirty="0"/>
              <a:t>This workshop is all about learning the process and skills. We’re sure you are going to make beautiful things, but it really is about the skills so don’t be worried if your design is perfect – cause you can make another one once you know the skills</a:t>
            </a:r>
          </a:p>
          <a:p>
            <a:r>
              <a:rPr lang="en-AU" dirty="0"/>
              <a:t>  </a:t>
            </a:r>
          </a:p>
        </p:txBody>
      </p:sp>
      <p:sp>
        <p:nvSpPr>
          <p:cNvPr id="4" name="Slide Number Placeholder 3"/>
          <p:cNvSpPr>
            <a:spLocks noGrp="1"/>
          </p:cNvSpPr>
          <p:nvPr>
            <p:ph type="sldNum" sz="quarter" idx="5"/>
          </p:nvPr>
        </p:nvSpPr>
        <p:spPr/>
        <p:txBody>
          <a:bodyPr/>
          <a:lstStyle/>
          <a:p>
            <a:fld id="{E383D857-88AB-4AFE-9009-7FE04966A54D}" type="slidenum">
              <a:rPr lang="en-AU" smtClean="0"/>
              <a:t>5</a:t>
            </a:fld>
            <a:endParaRPr lang="en-AU"/>
          </a:p>
        </p:txBody>
      </p:sp>
    </p:spTree>
    <p:extLst>
      <p:ext uri="{BB962C8B-B14F-4D97-AF65-F5344CB8AC3E}">
        <p14:creationId xmlns:p14="http://schemas.microsoft.com/office/powerpoint/2010/main" val="1915381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6</a:t>
            </a:fld>
            <a:endParaRPr lang="en-AU"/>
          </a:p>
        </p:txBody>
      </p:sp>
    </p:spTree>
    <p:extLst>
      <p:ext uri="{BB962C8B-B14F-4D97-AF65-F5344CB8AC3E}">
        <p14:creationId xmlns:p14="http://schemas.microsoft.com/office/powerpoint/2010/main" val="2713584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83D857-88AB-4AFE-9009-7FE04966A54D}" type="slidenum">
              <a:rPr lang="en-AU" smtClean="0"/>
              <a:t>7</a:t>
            </a:fld>
            <a:endParaRPr lang="en-AU"/>
          </a:p>
        </p:txBody>
      </p:sp>
    </p:spTree>
    <p:extLst>
      <p:ext uri="{BB962C8B-B14F-4D97-AF65-F5344CB8AC3E}">
        <p14:creationId xmlns:p14="http://schemas.microsoft.com/office/powerpoint/2010/main" val="3785168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83D857-88AB-4AFE-9009-7FE04966A54D}" type="slidenum">
              <a:rPr lang="en-AU" smtClean="0"/>
              <a:t>8</a:t>
            </a:fld>
            <a:endParaRPr lang="en-AU"/>
          </a:p>
        </p:txBody>
      </p:sp>
    </p:spTree>
    <p:extLst>
      <p:ext uri="{BB962C8B-B14F-4D97-AF65-F5344CB8AC3E}">
        <p14:creationId xmlns:p14="http://schemas.microsoft.com/office/powerpoint/2010/main" val="3865767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Allows us to make intricate things once more, as a lot of the fine work in many handcrafts have been pushed out by mass manufacturing due to time/labour costs involved in hand making something like this. </a:t>
            </a:r>
          </a:p>
          <a:p>
            <a:r>
              <a:rPr lang="en-AU" dirty="0"/>
              <a:t>Very customisable, don’t need to make a big brass stamp for each book cover, or lots of little ones, manually carve something like this. </a:t>
            </a:r>
          </a:p>
          <a:p>
            <a:r>
              <a:rPr lang="en-AU" dirty="0"/>
              <a:t>Also very repeatable! Can expect the same results from the same file. </a:t>
            </a:r>
          </a:p>
          <a:p>
            <a:r>
              <a:rPr lang="en-AU" dirty="0"/>
              <a:t>Opens it up to people who haven’t got the dexterity or practice, as this is very accurate, and being able to design it first digitally is a lot more forgiving than hand carving something! </a:t>
            </a:r>
          </a:p>
          <a:p>
            <a:endParaRPr lang="en-AU" dirty="0"/>
          </a:p>
        </p:txBody>
      </p:sp>
      <p:sp>
        <p:nvSpPr>
          <p:cNvPr id="4" name="Slide Number Placeholder 3"/>
          <p:cNvSpPr>
            <a:spLocks noGrp="1"/>
          </p:cNvSpPr>
          <p:nvPr>
            <p:ph type="sldNum" sz="quarter" idx="5"/>
          </p:nvPr>
        </p:nvSpPr>
        <p:spPr/>
        <p:txBody>
          <a:bodyPr/>
          <a:lstStyle/>
          <a:p>
            <a:fld id="{E383D857-88AB-4AFE-9009-7FE04966A54D}" type="slidenum">
              <a:rPr lang="en-AU" smtClean="0"/>
              <a:t>9</a:t>
            </a:fld>
            <a:endParaRPr lang="en-AU"/>
          </a:p>
        </p:txBody>
      </p:sp>
    </p:spTree>
    <p:extLst>
      <p:ext uri="{BB962C8B-B14F-4D97-AF65-F5344CB8AC3E}">
        <p14:creationId xmlns:p14="http://schemas.microsoft.com/office/powerpoint/2010/main" val="3474861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13" descr="power point cover blue">
            <a:extLst>
              <a:ext uri="{FF2B5EF4-FFF2-40B4-BE49-F238E27FC236}">
                <a16:creationId xmlns:a16="http://schemas.microsoft.com/office/drawing/2014/main" id="{1A21A287-F0C9-4E19-B80C-80AC298B33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716016" y="1598613"/>
            <a:ext cx="3742184" cy="1103312"/>
          </a:xfrm>
        </p:spPr>
        <p:txBody>
          <a:bodyPr/>
          <a:lstStyle>
            <a:lvl1pPr algn="l">
              <a:defRPr sz="3600" b="1">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369031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9525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C3C8606-A758-4794-8017-75785E7C0761}"/>
              </a:ext>
            </a:extLst>
          </p:cNvPr>
          <p:cNvSpPr/>
          <p:nvPr userDrawn="1"/>
        </p:nvSpPr>
        <p:spPr>
          <a:xfrm>
            <a:off x="683568" y="664330"/>
            <a:ext cx="3816427" cy="3816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A5B08D95-C0E9-4548-A5A5-7101121585D9}"/>
              </a:ext>
            </a:extLst>
          </p:cNvPr>
          <p:cNvSpPr/>
          <p:nvPr userDrawn="1"/>
        </p:nvSpPr>
        <p:spPr>
          <a:xfrm rot="7891212">
            <a:off x="3666307" y="3640833"/>
            <a:ext cx="947272" cy="89244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3568" y="664330"/>
            <a:ext cx="3816426" cy="3816428"/>
          </a:xfrm>
        </p:spPr>
        <p:txBody>
          <a:bodyPr/>
          <a:lstStyle>
            <a:lvl1pPr algn="ctr">
              <a:defRPr sz="3200">
                <a:solidFill>
                  <a:schemeClr val="bg1"/>
                </a:solidFill>
              </a:defRPr>
            </a:lvl1pPr>
          </a:lstStyle>
          <a:p>
            <a:r>
              <a:rPr lang="en-US"/>
              <a:t>Click to edit Master title style</a:t>
            </a:r>
            <a:endParaRPr lang="en-AU"/>
          </a:p>
        </p:txBody>
      </p:sp>
      <p:sp>
        <p:nvSpPr>
          <p:cNvPr id="7" name="Text Placeholder 6">
            <a:extLst>
              <a:ext uri="{FF2B5EF4-FFF2-40B4-BE49-F238E27FC236}">
                <a16:creationId xmlns:a16="http://schemas.microsoft.com/office/drawing/2014/main" id="{0D0CAE5A-085E-4213-903B-BA7A206B9C91}"/>
              </a:ext>
            </a:extLst>
          </p:cNvPr>
          <p:cNvSpPr>
            <a:spLocks noGrp="1"/>
          </p:cNvSpPr>
          <p:nvPr>
            <p:ph type="body" sz="quarter" idx="10"/>
          </p:nvPr>
        </p:nvSpPr>
        <p:spPr>
          <a:xfrm>
            <a:off x="4787900" y="663575"/>
            <a:ext cx="3816350" cy="3852863"/>
          </a:xfrm>
        </p:spPr>
        <p:txBody>
          <a:bodyPr anchor="ct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2434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
        <p:nvSpPr>
          <p:cNvPr id="3" name="Content Placeholder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Right Triangle 3">
            <a:extLst>
              <a:ext uri="{FF2B5EF4-FFF2-40B4-BE49-F238E27FC236}">
                <a16:creationId xmlns:a16="http://schemas.microsoft.com/office/drawing/2014/main" id="{6C3BEAD8-800C-4E32-A442-C8B3E6BF2905}"/>
              </a:ext>
            </a:extLst>
          </p:cNvPr>
          <p:cNvSpPr/>
          <p:nvPr userDrawn="1"/>
        </p:nvSpPr>
        <p:spPr>
          <a:xfrm flipH="1">
            <a:off x="7020272" y="4516760"/>
            <a:ext cx="2123728" cy="62832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22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15294"/>
            <a:ext cx="8229600" cy="857250"/>
          </a:xfrm>
        </p:spPr>
        <p:txBody>
          <a:bodyPr/>
          <a:lstStyle>
            <a:lvl1pPr algn="ctr">
              <a:defRPr>
                <a:solidFill>
                  <a:schemeClr val="bg1"/>
                </a:solidFill>
              </a:defRPr>
            </a:lvl1pPr>
          </a:lstStyle>
          <a:p>
            <a:r>
              <a:rPr lang="en-US"/>
              <a:t>Click to edit Master title style</a:t>
            </a:r>
            <a:endParaRPr lang="en-AU"/>
          </a:p>
        </p:txBody>
      </p:sp>
      <p:sp>
        <p:nvSpPr>
          <p:cNvPr id="4" name="Right Triangle 3">
            <a:extLst>
              <a:ext uri="{FF2B5EF4-FFF2-40B4-BE49-F238E27FC236}">
                <a16:creationId xmlns:a16="http://schemas.microsoft.com/office/drawing/2014/main" id="{6C3BEAD8-800C-4E32-A442-C8B3E6BF2905}"/>
              </a:ext>
            </a:extLst>
          </p:cNvPr>
          <p:cNvSpPr/>
          <p:nvPr userDrawn="1"/>
        </p:nvSpPr>
        <p:spPr>
          <a:xfrm flipH="1">
            <a:off x="7020272" y="4516760"/>
            <a:ext cx="2123728" cy="628328"/>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1019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AU"/>
          </a:p>
        </p:txBody>
      </p:sp>
      <p:sp>
        <p:nvSpPr>
          <p:cNvPr id="1027" name="Rectangle 3"/>
          <p:cNvSpPr>
            <a:spLocks noGrp="1" noChangeArrowheads="1"/>
          </p:cNvSpPr>
          <p:nvPr>
            <p:ph type="body" idx="1"/>
          </p:nvPr>
        </p:nvSpPr>
        <p:spPr bwMode="auto">
          <a:xfrm>
            <a:off x="457200" y="1200150"/>
            <a:ext cx="8229600" cy="339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Right Triangle 1">
            <a:extLst>
              <a:ext uri="{FF2B5EF4-FFF2-40B4-BE49-F238E27FC236}">
                <a16:creationId xmlns:a16="http://schemas.microsoft.com/office/drawing/2014/main" id="{F3B45EB7-976B-447B-BE8E-4A67CE86CC74}"/>
              </a:ext>
            </a:extLst>
          </p:cNvPr>
          <p:cNvSpPr/>
          <p:nvPr userDrawn="1"/>
        </p:nvSpPr>
        <p:spPr>
          <a:xfrm flipH="1">
            <a:off x="7020272" y="4516760"/>
            <a:ext cx="2123728" cy="628328"/>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1" r:id="rId4"/>
    <p:sldLayoutId id="2147483652" r:id="rId5"/>
  </p:sldLayoutIdLst>
  <p:txStyles>
    <p:titleStyle>
      <a:lvl1pPr algn="l" rtl="0" eaLnBrk="1" fontAlgn="base" hangingPunct="1">
        <a:spcBef>
          <a:spcPct val="0"/>
        </a:spcBef>
        <a:spcAft>
          <a:spcPct val="0"/>
        </a:spcAft>
        <a:defRPr sz="3600" b="1">
          <a:solidFill>
            <a:schemeClr val="accent1"/>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2pPr>
      <a:lvl3pPr marL="1143000" indent="-2286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3pPr>
      <a:lvl4pPr marL="1600200" indent="-2286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4pPr>
      <a:lvl5pPr marL="2057400" indent="-228600" algn="l" rtl="0" eaLnBrk="1" fontAlgn="base" hangingPunct="1">
        <a:spcBef>
          <a:spcPct val="20000"/>
        </a:spcBef>
        <a:spcAft>
          <a:spcPct val="0"/>
        </a:spcAft>
        <a:buClr>
          <a:schemeClr val="accent1"/>
        </a:buClr>
        <a:buFont typeface="Arial" panose="020B0604020202020204" pitchFamily="34" charset="0"/>
        <a:buChar char="•"/>
        <a:defRPr sz="32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iki.slq.qld.gov.au/lib/exe/fetch.php?media=workshops:prototypes:bookbinding:textblock_sewing.mp4&#8203;"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reator.nightcafe.studio/"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descr="power point cover bl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304B705-E571-4399-8D21-7992936355C0}"/>
              </a:ext>
            </a:extLst>
          </p:cNvPr>
          <p:cNvSpPr>
            <a:spLocks noGrp="1"/>
          </p:cNvSpPr>
          <p:nvPr>
            <p:ph type="ctrTitle"/>
          </p:nvPr>
        </p:nvSpPr>
        <p:spPr>
          <a:xfrm>
            <a:off x="4716016" y="1598613"/>
            <a:ext cx="4272862" cy="1103312"/>
          </a:xfrm>
        </p:spPr>
        <p:txBody>
          <a:bodyPr/>
          <a:lstStyle/>
          <a:p>
            <a:r>
              <a:rPr lang="en-US" dirty="0"/>
              <a:t>Laser cut covers and hand sewn spines</a:t>
            </a:r>
            <a:br>
              <a:rPr lang="en-US" dirty="0"/>
            </a:br>
            <a:br>
              <a:rPr lang="en-US" dirty="0"/>
            </a:br>
            <a:r>
              <a:rPr lang="en-US" b="0" dirty="0"/>
              <a:t>Session 1</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A60726E8-F569-178B-0245-9C9AC0F6D764}"/>
              </a:ext>
            </a:extLst>
          </p:cNvPr>
          <p:cNvPicPr>
            <a:picLocks noChangeAspect="1"/>
          </p:cNvPicPr>
          <p:nvPr/>
        </p:nvPicPr>
        <p:blipFill rotWithShape="1">
          <a:blip r:embed="rId2"/>
          <a:srcRect l="6023" r="8619" b="-185"/>
          <a:stretch/>
        </p:blipFill>
        <p:spPr>
          <a:xfrm>
            <a:off x="601585" y="-3175"/>
            <a:ext cx="7845103" cy="5182744"/>
          </a:xfrm>
          <a:prstGeom prst="rect">
            <a:avLst/>
          </a:prstGeom>
        </p:spPr>
      </p:pic>
    </p:spTree>
    <p:extLst>
      <p:ext uri="{BB962C8B-B14F-4D97-AF65-F5344CB8AC3E}">
        <p14:creationId xmlns:p14="http://schemas.microsoft.com/office/powerpoint/2010/main" val="394898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8BEA-6B9F-4B7F-AA85-3119B447588D}"/>
              </a:ext>
            </a:extLst>
          </p:cNvPr>
          <p:cNvSpPr>
            <a:spLocks noGrp="1"/>
          </p:cNvSpPr>
          <p:nvPr>
            <p:ph type="title"/>
          </p:nvPr>
        </p:nvSpPr>
        <p:spPr/>
        <p:txBody>
          <a:bodyPr/>
          <a:lstStyle/>
          <a:p>
            <a:r>
              <a:rPr lang="en-AU"/>
              <a:t>Starting your text block</a:t>
            </a:r>
            <a:endParaRPr lang="en-US"/>
          </a:p>
        </p:txBody>
      </p:sp>
    </p:spTree>
    <p:extLst>
      <p:ext uri="{BB962C8B-B14F-4D97-AF65-F5344CB8AC3E}">
        <p14:creationId xmlns:p14="http://schemas.microsoft.com/office/powerpoint/2010/main" val="3440753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3D760-3111-4BB4-9E37-8EBFBAF0DFCD}"/>
              </a:ext>
            </a:extLst>
          </p:cNvPr>
          <p:cNvSpPr>
            <a:spLocks noGrp="1"/>
          </p:cNvSpPr>
          <p:nvPr>
            <p:ph type="title"/>
          </p:nvPr>
        </p:nvSpPr>
        <p:spPr/>
        <p:txBody>
          <a:bodyPr/>
          <a:lstStyle/>
          <a:p>
            <a:r>
              <a:rPr lang="en-AU"/>
              <a:t>Sewing our text block</a:t>
            </a:r>
            <a:endParaRPr lang="en-US"/>
          </a:p>
        </p:txBody>
      </p:sp>
      <p:pic>
        <p:nvPicPr>
          <p:cNvPr id="6" name="Picture 5" descr="A picture containing graphical user interface&#10;&#10;Description automatically generated">
            <a:extLst>
              <a:ext uri="{FF2B5EF4-FFF2-40B4-BE49-F238E27FC236}">
                <a16:creationId xmlns:a16="http://schemas.microsoft.com/office/drawing/2014/main" id="{0F8CFC0E-AAC1-4C03-B541-73DDDBEC48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0993" r="43796"/>
          <a:stretch/>
        </p:blipFill>
        <p:spPr>
          <a:xfrm>
            <a:off x="314611" y="1348408"/>
            <a:ext cx="8372189" cy="2736304"/>
          </a:xfrm>
          <a:prstGeom prst="rect">
            <a:avLst/>
          </a:prstGeom>
        </p:spPr>
      </p:pic>
    </p:spTree>
    <p:extLst>
      <p:ext uri="{BB962C8B-B14F-4D97-AF65-F5344CB8AC3E}">
        <p14:creationId xmlns:p14="http://schemas.microsoft.com/office/powerpoint/2010/main" val="1205843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76FDC-F249-4FC5-B555-4BDD0138E4E4}"/>
              </a:ext>
            </a:extLst>
          </p:cNvPr>
          <p:cNvSpPr>
            <a:spLocks noGrp="1"/>
          </p:cNvSpPr>
          <p:nvPr>
            <p:ph type="title"/>
          </p:nvPr>
        </p:nvSpPr>
        <p:spPr/>
        <p:txBody>
          <a:bodyPr/>
          <a:lstStyle/>
          <a:p>
            <a:r>
              <a:rPr lang="en-AU"/>
              <a:t>Fold signatures</a:t>
            </a:r>
            <a:endParaRPr lang="en-US"/>
          </a:p>
        </p:txBody>
      </p:sp>
      <p:sp>
        <p:nvSpPr>
          <p:cNvPr id="3" name="Content Placeholder 2">
            <a:extLst>
              <a:ext uri="{FF2B5EF4-FFF2-40B4-BE49-F238E27FC236}">
                <a16:creationId xmlns:a16="http://schemas.microsoft.com/office/drawing/2014/main" id="{6AA820FC-FBE8-4940-91CB-75017DDF5D92}"/>
              </a:ext>
            </a:extLst>
          </p:cNvPr>
          <p:cNvSpPr>
            <a:spLocks noGrp="1"/>
          </p:cNvSpPr>
          <p:nvPr>
            <p:ph idx="1"/>
          </p:nvPr>
        </p:nvSpPr>
        <p:spPr/>
        <p:txBody>
          <a:bodyPr/>
          <a:lstStyle/>
          <a:p>
            <a:r>
              <a:rPr lang="en-AU"/>
              <a:t>We'll be using 6 sheets of paper to make a signature. </a:t>
            </a:r>
          </a:p>
        </p:txBody>
      </p:sp>
    </p:spTree>
    <p:extLst>
      <p:ext uri="{BB962C8B-B14F-4D97-AF65-F5344CB8AC3E}">
        <p14:creationId xmlns:p14="http://schemas.microsoft.com/office/powerpoint/2010/main" val="2398756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A8199-E294-4F47-88D6-64927F961E65}"/>
              </a:ext>
            </a:extLst>
          </p:cNvPr>
          <p:cNvSpPr>
            <a:spLocks noGrp="1"/>
          </p:cNvSpPr>
          <p:nvPr>
            <p:ph type="title"/>
          </p:nvPr>
        </p:nvSpPr>
        <p:spPr/>
        <p:txBody>
          <a:bodyPr/>
          <a:lstStyle/>
          <a:p>
            <a:r>
              <a:rPr lang="en-AU"/>
              <a:t>Folding process</a:t>
            </a:r>
            <a:endParaRPr lang="en-US"/>
          </a:p>
        </p:txBody>
      </p:sp>
      <p:sp>
        <p:nvSpPr>
          <p:cNvPr id="3" name="Content Placeholder 2">
            <a:extLst>
              <a:ext uri="{FF2B5EF4-FFF2-40B4-BE49-F238E27FC236}">
                <a16:creationId xmlns:a16="http://schemas.microsoft.com/office/drawing/2014/main" id="{C69854B7-09E4-49BD-96FA-80DAC9891ED0}"/>
              </a:ext>
            </a:extLst>
          </p:cNvPr>
          <p:cNvSpPr>
            <a:spLocks noGrp="1"/>
          </p:cNvSpPr>
          <p:nvPr>
            <p:ph idx="1"/>
          </p:nvPr>
        </p:nvSpPr>
        <p:spPr>
          <a:xfrm>
            <a:off x="457200" y="1200150"/>
            <a:ext cx="8291264" cy="3395663"/>
          </a:xfrm>
        </p:spPr>
        <p:txBody>
          <a:bodyPr/>
          <a:lstStyle/>
          <a:p>
            <a:r>
              <a:rPr lang="en-AU"/>
              <a:t>Fold in half, match edges, press down with hand at centre of edge to secure. </a:t>
            </a:r>
          </a:p>
          <a:p>
            <a:r>
              <a:rPr lang="en-AU"/>
              <a:t>Sweep bone folder from your hand to the fold then up and down the fold to crease it. </a:t>
            </a:r>
            <a:endParaRPr lang="en-US"/>
          </a:p>
          <a:p>
            <a:r>
              <a:rPr lang="en-AU"/>
              <a:t>Fold three signatures </a:t>
            </a:r>
          </a:p>
        </p:txBody>
      </p:sp>
    </p:spTree>
    <p:extLst>
      <p:ext uri="{BB962C8B-B14F-4D97-AF65-F5344CB8AC3E}">
        <p14:creationId xmlns:p14="http://schemas.microsoft.com/office/powerpoint/2010/main" val="2452679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DE266-3934-4A6E-8EF1-E852219F2AAD}"/>
              </a:ext>
            </a:extLst>
          </p:cNvPr>
          <p:cNvSpPr>
            <a:spLocks noGrp="1"/>
          </p:cNvSpPr>
          <p:nvPr>
            <p:ph type="title"/>
          </p:nvPr>
        </p:nvSpPr>
        <p:spPr/>
        <p:txBody>
          <a:bodyPr/>
          <a:lstStyle/>
          <a:p>
            <a:r>
              <a:rPr lang="en-AU"/>
              <a:t>Punching Holes</a:t>
            </a:r>
            <a:endParaRPr lang="en-US"/>
          </a:p>
        </p:txBody>
      </p:sp>
      <p:sp>
        <p:nvSpPr>
          <p:cNvPr id="3" name="Content Placeholder 2">
            <a:extLst>
              <a:ext uri="{FF2B5EF4-FFF2-40B4-BE49-F238E27FC236}">
                <a16:creationId xmlns:a16="http://schemas.microsoft.com/office/drawing/2014/main" id="{DD5FBE37-010D-40ED-8735-1E9263D6BF18}"/>
              </a:ext>
            </a:extLst>
          </p:cNvPr>
          <p:cNvSpPr>
            <a:spLocks noGrp="1"/>
          </p:cNvSpPr>
          <p:nvPr>
            <p:ph idx="1"/>
          </p:nvPr>
        </p:nvSpPr>
        <p:spPr/>
        <p:txBody>
          <a:bodyPr/>
          <a:lstStyle/>
          <a:p>
            <a:r>
              <a:rPr lang="en-AU"/>
              <a:t>Awl made from 3D printer and tapestry needle </a:t>
            </a:r>
          </a:p>
          <a:p>
            <a:r>
              <a:rPr lang="en-AU"/>
              <a:t>Punching template from laser cutter </a:t>
            </a:r>
            <a:endParaRPr lang="en-US"/>
          </a:p>
        </p:txBody>
      </p:sp>
    </p:spTree>
    <p:extLst>
      <p:ext uri="{BB962C8B-B14F-4D97-AF65-F5344CB8AC3E}">
        <p14:creationId xmlns:p14="http://schemas.microsoft.com/office/powerpoint/2010/main" val="18287428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B340-8C55-4688-810D-07B1F2FB2573}"/>
              </a:ext>
            </a:extLst>
          </p:cNvPr>
          <p:cNvSpPr>
            <a:spLocks noGrp="1"/>
          </p:cNvSpPr>
          <p:nvPr>
            <p:ph type="title"/>
          </p:nvPr>
        </p:nvSpPr>
        <p:spPr/>
        <p:txBody>
          <a:bodyPr/>
          <a:lstStyle/>
          <a:p>
            <a:r>
              <a:rPr lang="en-AU"/>
              <a:t>Punching Holes</a:t>
            </a:r>
            <a:endParaRPr lang="en-US"/>
          </a:p>
        </p:txBody>
      </p:sp>
      <p:sp>
        <p:nvSpPr>
          <p:cNvPr id="3" name="Content Placeholder 2">
            <a:extLst>
              <a:ext uri="{FF2B5EF4-FFF2-40B4-BE49-F238E27FC236}">
                <a16:creationId xmlns:a16="http://schemas.microsoft.com/office/drawing/2014/main" id="{861DDF4E-12B2-448F-9AD2-4C64F80A3AE8}"/>
              </a:ext>
            </a:extLst>
          </p:cNvPr>
          <p:cNvSpPr>
            <a:spLocks noGrp="1"/>
          </p:cNvSpPr>
          <p:nvPr>
            <p:ph idx="1"/>
          </p:nvPr>
        </p:nvSpPr>
        <p:spPr/>
        <p:txBody>
          <a:bodyPr/>
          <a:lstStyle/>
          <a:p>
            <a:r>
              <a:rPr lang="en-AU"/>
              <a:t>Work over something with some give</a:t>
            </a:r>
          </a:p>
          <a:p>
            <a:r>
              <a:rPr lang="en-AU"/>
              <a:t>Hook template at top of signature</a:t>
            </a:r>
          </a:p>
          <a:p>
            <a:r>
              <a:rPr lang="en-AU"/>
              <a:t>Aim for centre of crease </a:t>
            </a:r>
          </a:p>
          <a:p>
            <a:r>
              <a:rPr lang="en-AU"/>
              <a:t>Punch it at a 45 degree angle </a:t>
            </a:r>
          </a:p>
          <a:p>
            <a:endParaRPr lang="en-US"/>
          </a:p>
        </p:txBody>
      </p:sp>
    </p:spTree>
    <p:extLst>
      <p:ext uri="{BB962C8B-B14F-4D97-AF65-F5344CB8AC3E}">
        <p14:creationId xmlns:p14="http://schemas.microsoft.com/office/powerpoint/2010/main" val="4224191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4C7FF-BDCA-4553-BD6C-A7CB1FEE954E}"/>
              </a:ext>
            </a:extLst>
          </p:cNvPr>
          <p:cNvSpPr>
            <a:spLocks noGrp="1"/>
          </p:cNvSpPr>
          <p:nvPr>
            <p:ph type="title"/>
          </p:nvPr>
        </p:nvSpPr>
        <p:spPr/>
        <p:txBody>
          <a:bodyPr/>
          <a:lstStyle/>
          <a:p>
            <a:r>
              <a:rPr lang="en-AU" dirty="0"/>
              <a:t>Sewing</a:t>
            </a:r>
            <a:endParaRPr lang="en-US" dirty="0"/>
          </a:p>
        </p:txBody>
      </p:sp>
      <p:sp>
        <p:nvSpPr>
          <p:cNvPr id="3" name="Content Placeholder 2">
            <a:extLst>
              <a:ext uri="{FF2B5EF4-FFF2-40B4-BE49-F238E27FC236}">
                <a16:creationId xmlns:a16="http://schemas.microsoft.com/office/drawing/2014/main" id="{D8B92E05-AAF0-47FC-A389-FB8ED5B206FE}"/>
              </a:ext>
            </a:extLst>
          </p:cNvPr>
          <p:cNvSpPr>
            <a:spLocks noGrp="1"/>
          </p:cNvSpPr>
          <p:nvPr>
            <p:ph idx="1"/>
          </p:nvPr>
        </p:nvSpPr>
        <p:spPr/>
        <p:txBody>
          <a:bodyPr/>
          <a:lstStyle/>
          <a:p>
            <a:r>
              <a:rPr lang="en-AU" dirty="0"/>
              <a:t>We're going to refer to </a:t>
            </a:r>
            <a:r>
              <a:rPr lang="en-AU" dirty="0">
                <a:hlinkClick r:id="rId3"/>
              </a:rPr>
              <a:t>the video</a:t>
            </a:r>
            <a:r>
              <a:rPr lang="en-AU" dirty="0"/>
              <a:t> on the wiki. </a:t>
            </a:r>
          </a:p>
          <a:p>
            <a:r>
              <a:rPr lang="en-AU" dirty="0"/>
              <a:t>We'll do this step by step together</a:t>
            </a:r>
          </a:p>
          <a:p>
            <a:r>
              <a:rPr lang="en-AU" dirty="0"/>
              <a:t>This is going to be our practice text block</a:t>
            </a:r>
          </a:p>
          <a:p>
            <a:r>
              <a:rPr lang="en-AU" dirty="0"/>
              <a:t>A note about… 		Tension</a:t>
            </a:r>
          </a:p>
          <a:p>
            <a:endParaRPr lang="en-AU" dirty="0"/>
          </a:p>
          <a:p>
            <a:endParaRPr lang="en-AU" dirty="0"/>
          </a:p>
        </p:txBody>
      </p:sp>
    </p:spTree>
    <p:extLst>
      <p:ext uri="{BB962C8B-B14F-4D97-AF65-F5344CB8AC3E}">
        <p14:creationId xmlns:p14="http://schemas.microsoft.com/office/powerpoint/2010/main" val="34373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8BEA-6B9F-4B7F-AA85-3119B447588D}"/>
              </a:ext>
            </a:extLst>
          </p:cNvPr>
          <p:cNvSpPr>
            <a:spLocks noGrp="1"/>
          </p:cNvSpPr>
          <p:nvPr>
            <p:ph type="title"/>
          </p:nvPr>
        </p:nvSpPr>
        <p:spPr/>
        <p:txBody>
          <a:bodyPr/>
          <a:lstStyle/>
          <a:p>
            <a:r>
              <a:rPr lang="en-AU"/>
              <a:t>Designing the cover </a:t>
            </a:r>
          </a:p>
        </p:txBody>
      </p:sp>
    </p:spTree>
    <p:extLst>
      <p:ext uri="{BB962C8B-B14F-4D97-AF65-F5344CB8AC3E}">
        <p14:creationId xmlns:p14="http://schemas.microsoft.com/office/powerpoint/2010/main" val="2500966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D808-E997-41A4-8C42-C0DDCC1465C0}"/>
              </a:ext>
            </a:extLst>
          </p:cNvPr>
          <p:cNvSpPr>
            <a:spLocks noGrp="1"/>
          </p:cNvSpPr>
          <p:nvPr>
            <p:ph type="title"/>
          </p:nvPr>
        </p:nvSpPr>
        <p:spPr/>
        <p:txBody>
          <a:bodyPr/>
          <a:lstStyle/>
          <a:p>
            <a:r>
              <a:rPr lang="en-AU"/>
              <a:t>Laser cutting demo &amp; overview</a:t>
            </a:r>
            <a:endParaRPr lang="en-US"/>
          </a:p>
        </p:txBody>
      </p:sp>
      <p:sp>
        <p:nvSpPr>
          <p:cNvPr id="3" name="Content Placeholder 2">
            <a:extLst>
              <a:ext uri="{FF2B5EF4-FFF2-40B4-BE49-F238E27FC236}">
                <a16:creationId xmlns:a16="http://schemas.microsoft.com/office/drawing/2014/main" id="{CCDC3C26-8165-4174-889E-A605DA24F7E2}"/>
              </a:ext>
            </a:extLst>
          </p:cNvPr>
          <p:cNvSpPr>
            <a:spLocks noGrp="1"/>
          </p:cNvSpPr>
          <p:nvPr>
            <p:ph idx="1"/>
          </p:nvPr>
        </p:nvSpPr>
        <p:spPr/>
        <p:txBody>
          <a:bodyPr/>
          <a:lstStyle/>
          <a:p>
            <a:r>
              <a:rPr lang="en-AU" dirty="0"/>
              <a:t>Demo</a:t>
            </a:r>
          </a:p>
          <a:p>
            <a:r>
              <a:rPr lang="en-AU" dirty="0"/>
              <a:t>Induction in session 2</a:t>
            </a:r>
          </a:p>
        </p:txBody>
      </p:sp>
    </p:spTree>
    <p:extLst>
      <p:ext uri="{BB962C8B-B14F-4D97-AF65-F5344CB8AC3E}">
        <p14:creationId xmlns:p14="http://schemas.microsoft.com/office/powerpoint/2010/main" val="704784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BBE50-A1B7-4F6B-80B9-170652C29243}"/>
              </a:ext>
            </a:extLst>
          </p:cNvPr>
          <p:cNvSpPr>
            <a:spLocks noGrp="1"/>
          </p:cNvSpPr>
          <p:nvPr>
            <p:ph type="title"/>
          </p:nvPr>
        </p:nvSpPr>
        <p:spPr/>
        <p:txBody>
          <a:bodyPr/>
          <a:lstStyle/>
          <a:p>
            <a:r>
              <a:rPr lang="en-AU"/>
              <a:t>Acknowledgement</a:t>
            </a:r>
            <a:br>
              <a:rPr lang="en-AU"/>
            </a:br>
            <a:r>
              <a:rPr lang="en-AU"/>
              <a:t>of Country</a:t>
            </a:r>
            <a:endParaRPr lang="en-US"/>
          </a:p>
        </p:txBody>
      </p:sp>
    </p:spTree>
    <p:extLst>
      <p:ext uri="{BB962C8B-B14F-4D97-AF65-F5344CB8AC3E}">
        <p14:creationId xmlns:p14="http://schemas.microsoft.com/office/powerpoint/2010/main" val="20672498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7C5EE-B0A3-4ABE-8C19-D35FBF32F4D7}"/>
              </a:ext>
            </a:extLst>
          </p:cNvPr>
          <p:cNvSpPr>
            <a:spLocks noGrp="1"/>
          </p:cNvSpPr>
          <p:nvPr>
            <p:ph type="title"/>
          </p:nvPr>
        </p:nvSpPr>
        <p:spPr/>
        <p:txBody>
          <a:bodyPr/>
          <a:lstStyle/>
          <a:p>
            <a:r>
              <a:rPr lang="en-AU"/>
              <a:t>Bitmap vs Vector Graphics</a:t>
            </a:r>
            <a:endParaRPr lang="en-US"/>
          </a:p>
        </p:txBody>
      </p:sp>
      <p:cxnSp>
        <p:nvCxnSpPr>
          <p:cNvPr id="14" name="Straight Connector 13">
            <a:extLst>
              <a:ext uri="{FF2B5EF4-FFF2-40B4-BE49-F238E27FC236}">
                <a16:creationId xmlns:a16="http://schemas.microsoft.com/office/drawing/2014/main" id="{8C38DC0A-763D-4B97-81DE-A890AE8EA8D9}"/>
              </a:ext>
            </a:extLst>
          </p:cNvPr>
          <p:cNvCxnSpPr>
            <a:cxnSpLocks/>
            <a:stCxn id="12" idx="7"/>
          </p:cNvCxnSpPr>
          <p:nvPr/>
        </p:nvCxnSpPr>
        <p:spPr>
          <a:xfrm flipV="1">
            <a:off x="2150887" y="3028991"/>
            <a:ext cx="452498" cy="481561"/>
          </a:xfrm>
          <a:prstGeom prst="line">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Graphic 8" descr="Heart with solid fill">
            <a:extLst>
              <a:ext uri="{FF2B5EF4-FFF2-40B4-BE49-F238E27FC236}">
                <a16:creationId xmlns:a16="http://schemas.microsoft.com/office/drawing/2014/main" id="{2A32EA99-DB81-4B7A-9480-F06B7A18C82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47664" y="3436640"/>
            <a:ext cx="914400" cy="914400"/>
          </a:xfrm>
          <a:prstGeom prst="rect">
            <a:avLst/>
          </a:prstGeom>
        </p:spPr>
      </p:pic>
      <p:sp>
        <p:nvSpPr>
          <p:cNvPr id="12" name="Oval 11">
            <a:extLst>
              <a:ext uri="{FF2B5EF4-FFF2-40B4-BE49-F238E27FC236}">
                <a16:creationId xmlns:a16="http://schemas.microsoft.com/office/drawing/2014/main" id="{D6FE76DB-15F9-4E9D-98BB-F18CC1A0312C}"/>
              </a:ext>
            </a:extLst>
          </p:cNvPr>
          <p:cNvSpPr/>
          <p:nvPr/>
        </p:nvSpPr>
        <p:spPr>
          <a:xfrm>
            <a:off x="1889489" y="3465703"/>
            <a:ext cx="306247" cy="30624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41E3E874-47F4-4674-B696-3ED67F386FCE}"/>
              </a:ext>
            </a:extLst>
          </p:cNvPr>
          <p:cNvCxnSpPr>
            <a:cxnSpLocks/>
            <a:stCxn id="22" idx="7"/>
            <a:endCxn id="28" idx="3"/>
          </p:cNvCxnSpPr>
          <p:nvPr/>
        </p:nvCxnSpPr>
        <p:spPr>
          <a:xfrm flipV="1">
            <a:off x="5641578" y="3028991"/>
            <a:ext cx="452498" cy="481325"/>
          </a:xfrm>
          <a:prstGeom prst="line">
            <a:avLst/>
          </a:prstGeom>
          <a:ln w="76200" cap="rnd">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Graphic 19" descr="Heart with solid fill">
            <a:extLst>
              <a:ext uri="{FF2B5EF4-FFF2-40B4-BE49-F238E27FC236}">
                <a16:creationId xmlns:a16="http://schemas.microsoft.com/office/drawing/2014/main" id="{A78E8D33-BA98-427A-904B-E5C4893DC6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8355" y="3436404"/>
            <a:ext cx="914400" cy="914400"/>
          </a:xfrm>
          <a:prstGeom prst="rect">
            <a:avLst/>
          </a:prstGeom>
        </p:spPr>
      </p:pic>
      <p:sp>
        <p:nvSpPr>
          <p:cNvPr id="22" name="Oval 21">
            <a:extLst>
              <a:ext uri="{FF2B5EF4-FFF2-40B4-BE49-F238E27FC236}">
                <a16:creationId xmlns:a16="http://schemas.microsoft.com/office/drawing/2014/main" id="{63AC0044-2958-4BDD-85DB-69507A862A01}"/>
              </a:ext>
            </a:extLst>
          </p:cNvPr>
          <p:cNvSpPr/>
          <p:nvPr/>
        </p:nvSpPr>
        <p:spPr>
          <a:xfrm>
            <a:off x="5380180" y="3465467"/>
            <a:ext cx="306247" cy="306247"/>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E447C39-A75E-48A0-BC4D-2D944283986A}"/>
              </a:ext>
            </a:extLst>
          </p:cNvPr>
          <p:cNvSpPr/>
          <p:nvPr/>
        </p:nvSpPr>
        <p:spPr>
          <a:xfrm>
            <a:off x="5830443" y="1726892"/>
            <a:ext cx="1800200" cy="1565496"/>
          </a:xfrm>
          <a:custGeom>
            <a:avLst/>
            <a:gdLst>
              <a:gd name="connsiteX0" fmla="*/ 1501505 w 1800200"/>
              <a:gd name="connsiteY0" fmla="*/ 0 h 1565496"/>
              <a:gd name="connsiteX1" fmla="*/ 1536567 w 1800200"/>
              <a:gd name="connsiteY1" fmla="*/ 28929 h 1565496"/>
              <a:gd name="connsiteX2" fmla="*/ 1800200 w 1800200"/>
              <a:gd name="connsiteY2" fmla="*/ 665396 h 1565496"/>
              <a:gd name="connsiteX3" fmla="*/ 900100 w 1800200"/>
              <a:gd name="connsiteY3" fmla="*/ 1565496 h 1565496"/>
              <a:gd name="connsiteX4" fmla="*/ 0 w 1800200"/>
              <a:gd name="connsiteY4" fmla="*/ 665396 h 1565496"/>
              <a:gd name="connsiteX5" fmla="*/ 40467 w 1800200"/>
              <a:gd name="connsiteY5" fmla="*/ 397734 h 1565496"/>
              <a:gd name="connsiteX6" fmla="*/ 50448 w 1800200"/>
              <a:gd name="connsiteY6" fmla="*/ 370463 h 1565496"/>
              <a:gd name="connsiteX7" fmla="*/ 72771 w 1800200"/>
              <a:gd name="connsiteY7" fmla="*/ 392922 h 1565496"/>
              <a:gd name="connsiteX8" fmla="*/ 533121 w 1800200"/>
              <a:gd name="connsiteY8" fmla="*/ 1080031 h 1565496"/>
              <a:gd name="connsiteX9" fmla="*/ 1496525 w 1800200"/>
              <a:gd name="connsiteY9" fmla="*/ 2185 h 156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565496">
                <a:moveTo>
                  <a:pt x="1501505" y="0"/>
                </a:moveTo>
                <a:lnTo>
                  <a:pt x="1536567" y="28929"/>
                </a:lnTo>
                <a:cubicBezTo>
                  <a:pt x="1699453" y="191815"/>
                  <a:pt x="1800200" y="416840"/>
                  <a:pt x="1800200" y="665396"/>
                </a:cubicBezTo>
                <a:cubicBezTo>
                  <a:pt x="1800200" y="1162508"/>
                  <a:pt x="1397212" y="1565496"/>
                  <a:pt x="900100" y="1565496"/>
                </a:cubicBezTo>
                <a:cubicBezTo>
                  <a:pt x="402988" y="1565496"/>
                  <a:pt x="0" y="1162508"/>
                  <a:pt x="0" y="665396"/>
                </a:cubicBezTo>
                <a:cubicBezTo>
                  <a:pt x="0" y="572188"/>
                  <a:pt x="14168" y="482288"/>
                  <a:pt x="40467" y="397734"/>
                </a:cubicBezTo>
                <a:lnTo>
                  <a:pt x="50448" y="370463"/>
                </a:lnTo>
                <a:lnTo>
                  <a:pt x="72771" y="392922"/>
                </a:lnTo>
                <a:cubicBezTo>
                  <a:pt x="235120" y="570144"/>
                  <a:pt x="390353" y="796760"/>
                  <a:pt x="533121" y="1080031"/>
                </a:cubicBezTo>
                <a:cubicBezTo>
                  <a:pt x="818658" y="513489"/>
                  <a:pt x="1154051" y="173564"/>
                  <a:pt x="1496525" y="218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Oval 27">
            <a:extLst>
              <a:ext uri="{FF2B5EF4-FFF2-40B4-BE49-F238E27FC236}">
                <a16:creationId xmlns:a16="http://schemas.microsoft.com/office/drawing/2014/main" id="{E43C3789-CBDC-4347-8EDC-8B05C6B3EBD9}"/>
              </a:ext>
            </a:extLst>
          </p:cNvPr>
          <p:cNvSpPr/>
          <p:nvPr/>
        </p:nvSpPr>
        <p:spPr>
          <a:xfrm>
            <a:off x="5830443" y="1492424"/>
            <a:ext cx="1800200" cy="1800200"/>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0F8B2504-4918-4F4A-B640-98E26DE57158}"/>
              </a:ext>
            </a:extLst>
          </p:cNvPr>
          <p:cNvSpPr txBox="1"/>
          <p:nvPr/>
        </p:nvSpPr>
        <p:spPr>
          <a:xfrm>
            <a:off x="2190124" y="3618590"/>
            <a:ext cx="2363090" cy="646331"/>
          </a:xfrm>
          <a:prstGeom prst="rect">
            <a:avLst/>
          </a:prstGeom>
          <a:noFill/>
        </p:spPr>
        <p:txBody>
          <a:bodyPr wrap="square" rtlCol="0">
            <a:spAutoFit/>
          </a:bodyPr>
          <a:lstStyle/>
          <a:p>
            <a:pPr algn="ctr"/>
            <a:r>
              <a:rPr lang="en-AU" b="1" spc="300"/>
              <a:t>BITMAP</a:t>
            </a:r>
          </a:p>
          <a:p>
            <a:pPr algn="ctr"/>
            <a:r>
              <a:rPr lang="en-AU" spc="300"/>
              <a:t>(pixels)</a:t>
            </a:r>
            <a:endParaRPr lang="en-US" spc="300"/>
          </a:p>
        </p:txBody>
      </p:sp>
      <p:sp>
        <p:nvSpPr>
          <p:cNvPr id="36" name="TextBox 35">
            <a:extLst>
              <a:ext uri="{FF2B5EF4-FFF2-40B4-BE49-F238E27FC236}">
                <a16:creationId xmlns:a16="http://schemas.microsoft.com/office/drawing/2014/main" id="{43E5C3E4-8DCF-4461-9092-4FFEF09000DE}"/>
              </a:ext>
            </a:extLst>
          </p:cNvPr>
          <p:cNvSpPr txBox="1"/>
          <p:nvPr/>
        </p:nvSpPr>
        <p:spPr>
          <a:xfrm>
            <a:off x="5881319" y="3618590"/>
            <a:ext cx="2363090" cy="646331"/>
          </a:xfrm>
          <a:prstGeom prst="rect">
            <a:avLst/>
          </a:prstGeom>
          <a:noFill/>
        </p:spPr>
        <p:txBody>
          <a:bodyPr wrap="square" rtlCol="0">
            <a:spAutoFit/>
          </a:bodyPr>
          <a:lstStyle/>
          <a:p>
            <a:pPr algn="ctr"/>
            <a:r>
              <a:rPr lang="en-AU" b="1" spc="300"/>
              <a:t>VECTOR</a:t>
            </a:r>
          </a:p>
          <a:p>
            <a:pPr algn="ctr"/>
            <a:r>
              <a:rPr lang="en-AU" spc="300"/>
              <a:t>(math lines)</a:t>
            </a:r>
            <a:endParaRPr lang="en-US" spc="300"/>
          </a:p>
        </p:txBody>
      </p:sp>
      <p:pic>
        <p:nvPicPr>
          <p:cNvPr id="47" name="Picture 46">
            <a:extLst>
              <a:ext uri="{FF2B5EF4-FFF2-40B4-BE49-F238E27FC236}">
                <a16:creationId xmlns:a16="http://schemas.microsoft.com/office/drawing/2014/main" id="{2F13E7A6-F7D7-41DA-A46A-7FBE47525FDB}"/>
              </a:ext>
            </a:extLst>
          </p:cNvPr>
          <p:cNvPicPr>
            <a:picLocks noChangeAspect="1"/>
          </p:cNvPicPr>
          <p:nvPr/>
        </p:nvPicPr>
        <p:blipFill rotWithShape="1">
          <a:blip r:embed="rId5"/>
          <a:srcRect l="38753" t="13040" r="39701" b="64111"/>
          <a:stretch/>
        </p:blipFill>
        <p:spPr>
          <a:xfrm>
            <a:off x="2339988" y="1492542"/>
            <a:ext cx="1799964" cy="1799964"/>
          </a:xfrm>
          <a:prstGeom prst="ellipse">
            <a:avLst/>
          </a:prstGeom>
          <a:ln w="76200">
            <a:solidFill>
              <a:schemeClr val="tx1"/>
            </a:solidFill>
          </a:ln>
        </p:spPr>
      </p:pic>
    </p:spTree>
    <p:extLst>
      <p:ext uri="{BB962C8B-B14F-4D97-AF65-F5344CB8AC3E}">
        <p14:creationId xmlns:p14="http://schemas.microsoft.com/office/powerpoint/2010/main" val="2162027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9E3B3-4185-461D-8D38-1405A218EA97}"/>
              </a:ext>
            </a:extLst>
          </p:cNvPr>
          <p:cNvSpPr>
            <a:spLocks noGrp="1"/>
          </p:cNvSpPr>
          <p:nvPr>
            <p:ph type="title"/>
          </p:nvPr>
        </p:nvSpPr>
        <p:spPr/>
        <p:txBody>
          <a:bodyPr/>
          <a:lstStyle/>
          <a:p>
            <a:r>
              <a:rPr lang="en-AU"/>
              <a:t>Inkscape (vector software)</a:t>
            </a:r>
            <a:endParaRPr lang="en-US"/>
          </a:p>
        </p:txBody>
      </p:sp>
      <p:sp>
        <p:nvSpPr>
          <p:cNvPr id="3" name="Content Placeholder 2">
            <a:extLst>
              <a:ext uri="{FF2B5EF4-FFF2-40B4-BE49-F238E27FC236}">
                <a16:creationId xmlns:a16="http://schemas.microsoft.com/office/drawing/2014/main" id="{0DEA3811-D4B2-4214-9E2E-CC8AE2BBB52D}"/>
              </a:ext>
            </a:extLst>
          </p:cNvPr>
          <p:cNvSpPr>
            <a:spLocks noGrp="1"/>
          </p:cNvSpPr>
          <p:nvPr>
            <p:ph idx="1"/>
          </p:nvPr>
        </p:nvSpPr>
        <p:spPr/>
        <p:txBody>
          <a:bodyPr/>
          <a:lstStyle/>
          <a:p>
            <a:r>
              <a:rPr lang="en-AU" dirty="0"/>
              <a:t>Free &amp; Open source</a:t>
            </a:r>
          </a:p>
          <a:p>
            <a:r>
              <a:rPr lang="en-AU" dirty="0"/>
              <a:t>Download online for free </a:t>
            </a:r>
            <a:r>
              <a:rPr lang="en-AU" dirty="0" err="1">
                <a:solidFill>
                  <a:schemeClr val="accent1"/>
                </a:solidFill>
              </a:rPr>
              <a:t>inkscape.org</a:t>
            </a:r>
            <a:endParaRPr lang="en-AU" dirty="0">
              <a:solidFill>
                <a:schemeClr val="accent1"/>
              </a:solidFill>
            </a:endParaRPr>
          </a:p>
          <a:p>
            <a:r>
              <a:rPr lang="en-AU" dirty="0"/>
              <a:t>Let’s get started! </a:t>
            </a:r>
            <a:endParaRPr lang="en-US" dirty="0"/>
          </a:p>
        </p:txBody>
      </p:sp>
    </p:spTree>
    <p:extLst>
      <p:ext uri="{BB962C8B-B14F-4D97-AF65-F5344CB8AC3E}">
        <p14:creationId xmlns:p14="http://schemas.microsoft.com/office/powerpoint/2010/main" val="2021251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C80E2-0D84-43BF-8005-5E8CE34352D4}"/>
              </a:ext>
            </a:extLst>
          </p:cNvPr>
          <p:cNvSpPr>
            <a:spLocks noGrp="1"/>
          </p:cNvSpPr>
          <p:nvPr>
            <p:ph type="title"/>
          </p:nvPr>
        </p:nvSpPr>
        <p:spPr/>
        <p:txBody>
          <a:bodyPr/>
          <a:lstStyle/>
          <a:p>
            <a:r>
              <a:rPr lang="en-AU"/>
              <a:t>Open Inkscape</a:t>
            </a:r>
            <a:endParaRPr lang="en-US"/>
          </a:p>
        </p:txBody>
      </p:sp>
      <p:sp>
        <p:nvSpPr>
          <p:cNvPr id="3" name="Content Placeholder 2">
            <a:extLst>
              <a:ext uri="{FF2B5EF4-FFF2-40B4-BE49-F238E27FC236}">
                <a16:creationId xmlns:a16="http://schemas.microsoft.com/office/drawing/2014/main" id="{B825A67E-39B6-4948-AA7B-D61AF497A2AC}"/>
              </a:ext>
            </a:extLst>
          </p:cNvPr>
          <p:cNvSpPr>
            <a:spLocks noGrp="1"/>
          </p:cNvSpPr>
          <p:nvPr>
            <p:ph idx="1"/>
          </p:nvPr>
        </p:nvSpPr>
        <p:spPr/>
        <p:txBody>
          <a:bodyPr/>
          <a:lstStyle/>
          <a:p>
            <a:r>
              <a:rPr lang="en-AU"/>
              <a:t>From taskbar at bottom of screen </a:t>
            </a:r>
          </a:p>
          <a:p>
            <a:r>
              <a:rPr lang="en-AU"/>
              <a:t>Looks like a little snow-capped mountain </a:t>
            </a:r>
            <a:endParaRPr lang="en-US"/>
          </a:p>
        </p:txBody>
      </p:sp>
      <p:pic>
        <p:nvPicPr>
          <p:cNvPr id="1028" name="Picture 4">
            <a:extLst>
              <a:ext uri="{FF2B5EF4-FFF2-40B4-BE49-F238E27FC236}">
                <a16:creationId xmlns:a16="http://schemas.microsoft.com/office/drawing/2014/main" id="{5068E624-EBCD-4C7C-8A9D-AE83EEAB44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2685849"/>
            <a:ext cx="2073399" cy="207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152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69ED-E29C-4487-BFC3-098A4E6B7D58}"/>
              </a:ext>
            </a:extLst>
          </p:cNvPr>
          <p:cNvSpPr>
            <a:spLocks noGrp="1"/>
          </p:cNvSpPr>
          <p:nvPr>
            <p:ph type="title"/>
          </p:nvPr>
        </p:nvSpPr>
        <p:spPr/>
        <p:txBody>
          <a:bodyPr/>
          <a:lstStyle/>
          <a:p>
            <a:r>
              <a:rPr lang="en-AU"/>
              <a:t>Open Template</a:t>
            </a:r>
            <a:endParaRPr lang="en-US"/>
          </a:p>
        </p:txBody>
      </p:sp>
      <p:sp>
        <p:nvSpPr>
          <p:cNvPr id="3" name="Content Placeholder 2">
            <a:extLst>
              <a:ext uri="{FF2B5EF4-FFF2-40B4-BE49-F238E27FC236}">
                <a16:creationId xmlns:a16="http://schemas.microsoft.com/office/drawing/2014/main" id="{03EFC336-EBF1-4298-8C39-FB63203F1D52}"/>
              </a:ext>
            </a:extLst>
          </p:cNvPr>
          <p:cNvSpPr>
            <a:spLocks noGrp="1"/>
          </p:cNvSpPr>
          <p:nvPr>
            <p:ph idx="1"/>
          </p:nvPr>
        </p:nvSpPr>
        <p:spPr/>
        <p:txBody>
          <a:bodyPr/>
          <a:lstStyle/>
          <a:p>
            <a:pPr marL="514350" indent="-514350">
              <a:buFont typeface="+mj-lt"/>
              <a:buAutoNum type="arabicPeriod"/>
            </a:pPr>
            <a:r>
              <a:rPr lang="en-AU"/>
              <a:t>File &gt; open </a:t>
            </a:r>
          </a:p>
          <a:p>
            <a:pPr marL="514350" indent="-514350">
              <a:buFont typeface="+mj-lt"/>
              <a:buAutoNum type="arabicPeriod"/>
            </a:pPr>
            <a:r>
              <a:rPr lang="en-AU"/>
              <a:t>Navigate to template on desktop </a:t>
            </a:r>
          </a:p>
          <a:p>
            <a:pPr marL="514350" indent="-514350">
              <a:buFont typeface="+mj-lt"/>
              <a:buAutoNum type="arabicPeriod"/>
            </a:pPr>
            <a:r>
              <a:rPr lang="en-AU"/>
              <a:t>Click [Open]</a:t>
            </a:r>
          </a:p>
          <a:p>
            <a:pPr marL="514350" indent="-514350">
              <a:buFont typeface="+mj-lt"/>
              <a:buAutoNum type="arabicPeriod"/>
            </a:pPr>
            <a:endParaRPr lang="en-US"/>
          </a:p>
        </p:txBody>
      </p:sp>
      <p:graphicFrame>
        <p:nvGraphicFramePr>
          <p:cNvPr id="8" name="Object 7">
            <a:extLst>
              <a:ext uri="{FF2B5EF4-FFF2-40B4-BE49-F238E27FC236}">
                <a16:creationId xmlns:a16="http://schemas.microsoft.com/office/drawing/2014/main" id="{8FF03FFD-C666-41BB-AB3A-13CE43A440A3}"/>
              </a:ext>
            </a:extLst>
          </p:cNvPr>
          <p:cNvGraphicFramePr>
            <a:graphicFrameLocks noChangeAspect="1"/>
          </p:cNvGraphicFramePr>
          <p:nvPr>
            <p:extLst>
              <p:ext uri="{D42A27DB-BD31-4B8C-83A1-F6EECF244321}">
                <p14:modId xmlns:p14="http://schemas.microsoft.com/office/powerpoint/2010/main" val="3800473278"/>
              </p:ext>
            </p:extLst>
          </p:nvPr>
        </p:nvGraphicFramePr>
        <p:xfrm>
          <a:off x="8100392" y="393700"/>
          <a:ext cx="687387" cy="482600"/>
        </p:xfrm>
        <a:graphic>
          <a:graphicData uri="http://schemas.openxmlformats.org/presentationml/2006/ole">
            <mc:AlternateContent xmlns:mc="http://schemas.openxmlformats.org/markup-compatibility/2006">
              <mc:Choice xmlns:v="urn:schemas-microsoft-com:vml" Requires="v">
                <p:oleObj spid="_x0000_s2050" name="Packager Shell Object" showAsIcon="1" r:id="rId4" imgW="687240" imgH="482400" progId="Package">
                  <p:embed/>
                </p:oleObj>
              </mc:Choice>
              <mc:Fallback>
                <p:oleObj name="Packager Shell Object" showAsIcon="1" r:id="rId4" imgW="687240" imgH="482400" progId="Package">
                  <p:embed/>
                  <p:pic>
                    <p:nvPicPr>
                      <p:cNvPr id="8" name="Object 7">
                        <a:extLst>
                          <a:ext uri="{FF2B5EF4-FFF2-40B4-BE49-F238E27FC236}">
                            <a16:creationId xmlns:a16="http://schemas.microsoft.com/office/drawing/2014/main" id="{8FF03FFD-C666-41BB-AB3A-13CE43A440A3}"/>
                          </a:ext>
                        </a:extLst>
                      </p:cNvPr>
                      <p:cNvPicPr/>
                      <p:nvPr/>
                    </p:nvPicPr>
                    <p:blipFill>
                      <a:blip r:embed="rId5"/>
                      <a:stretch>
                        <a:fillRect/>
                      </a:stretch>
                    </p:blipFill>
                    <p:spPr>
                      <a:xfrm>
                        <a:off x="8100392" y="393700"/>
                        <a:ext cx="687387" cy="482600"/>
                      </a:xfrm>
                      <a:prstGeom prst="rect">
                        <a:avLst/>
                      </a:prstGeom>
                    </p:spPr>
                  </p:pic>
                </p:oleObj>
              </mc:Fallback>
            </mc:AlternateContent>
          </a:graphicData>
        </a:graphic>
      </p:graphicFrame>
    </p:spTree>
    <p:extLst>
      <p:ext uri="{BB962C8B-B14F-4D97-AF65-F5344CB8AC3E}">
        <p14:creationId xmlns:p14="http://schemas.microsoft.com/office/powerpoint/2010/main" val="67619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BA387-58E5-4D0C-9EA1-9FC0BD78E0EE}"/>
              </a:ext>
            </a:extLst>
          </p:cNvPr>
          <p:cNvSpPr>
            <a:spLocks noGrp="1"/>
          </p:cNvSpPr>
          <p:nvPr>
            <p:ph type="title"/>
          </p:nvPr>
        </p:nvSpPr>
        <p:spPr/>
        <p:txBody>
          <a:bodyPr/>
          <a:lstStyle/>
          <a:p>
            <a:r>
              <a:rPr lang="en-AU"/>
              <a:t>Adding shapes</a:t>
            </a:r>
            <a:endParaRPr lang="en-US"/>
          </a:p>
        </p:txBody>
      </p:sp>
      <p:sp>
        <p:nvSpPr>
          <p:cNvPr id="3" name="Content Placeholder 2">
            <a:extLst>
              <a:ext uri="{FF2B5EF4-FFF2-40B4-BE49-F238E27FC236}">
                <a16:creationId xmlns:a16="http://schemas.microsoft.com/office/drawing/2014/main" id="{25CB6EE6-CEF6-45C8-8113-6C08BEC4C816}"/>
              </a:ext>
            </a:extLst>
          </p:cNvPr>
          <p:cNvSpPr>
            <a:spLocks noGrp="1"/>
          </p:cNvSpPr>
          <p:nvPr>
            <p:ph idx="1"/>
          </p:nvPr>
        </p:nvSpPr>
        <p:spPr/>
        <p:txBody>
          <a:bodyPr/>
          <a:lstStyle/>
          <a:p>
            <a:r>
              <a:rPr lang="en-AU"/>
              <a:t>Adding rectangles</a:t>
            </a:r>
          </a:p>
          <a:p>
            <a:r>
              <a:rPr lang="en-AU"/>
              <a:t>Adding squares</a:t>
            </a:r>
          </a:p>
          <a:p>
            <a:r>
              <a:rPr lang="en-AU"/>
              <a:t>Ellipses</a:t>
            </a:r>
          </a:p>
          <a:p>
            <a:r>
              <a:rPr lang="en-AU"/>
              <a:t>Circles</a:t>
            </a:r>
          </a:p>
          <a:p>
            <a:endParaRPr lang="en-US"/>
          </a:p>
        </p:txBody>
      </p:sp>
      <p:grpSp>
        <p:nvGrpSpPr>
          <p:cNvPr id="4" name="Group 3">
            <a:extLst>
              <a:ext uri="{FF2B5EF4-FFF2-40B4-BE49-F238E27FC236}">
                <a16:creationId xmlns:a16="http://schemas.microsoft.com/office/drawing/2014/main" id="{6823228F-EC83-43B4-BABE-705ECBB50EE9}"/>
              </a:ext>
            </a:extLst>
          </p:cNvPr>
          <p:cNvGrpSpPr/>
          <p:nvPr/>
        </p:nvGrpSpPr>
        <p:grpSpPr>
          <a:xfrm>
            <a:off x="7020272" y="274638"/>
            <a:ext cx="1901382" cy="857250"/>
            <a:chOff x="5550937" y="635000"/>
            <a:chExt cx="3082686" cy="1505496"/>
          </a:xfrm>
        </p:grpSpPr>
        <p:sp>
          <p:nvSpPr>
            <p:cNvPr id="5" name="Rectangle 4">
              <a:extLst>
                <a:ext uri="{FF2B5EF4-FFF2-40B4-BE49-F238E27FC236}">
                  <a16:creationId xmlns:a16="http://schemas.microsoft.com/office/drawing/2014/main" id="{81458408-9D0C-4750-BAC9-C40C08A7851C}"/>
                </a:ext>
              </a:extLst>
            </p:cNvPr>
            <p:cNvSpPr/>
            <p:nvPr/>
          </p:nvSpPr>
          <p:spPr>
            <a:xfrm>
              <a:off x="5652120" y="635000"/>
              <a:ext cx="2880320" cy="150549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50" b="1" spc="50"/>
                <a:t>THERE’S A VIDEO OF THIS ON THE WIKI!</a:t>
              </a:r>
              <a:endParaRPr lang="en-US" sz="1050" b="1" spc="50"/>
            </a:p>
          </p:txBody>
        </p:sp>
        <p:sp>
          <p:nvSpPr>
            <p:cNvPr id="6" name="Rectangle 5">
              <a:extLst>
                <a:ext uri="{FF2B5EF4-FFF2-40B4-BE49-F238E27FC236}">
                  <a16:creationId xmlns:a16="http://schemas.microsoft.com/office/drawing/2014/main" id="{B5AE84D6-E93E-4FEE-B153-A09A720ADD51}"/>
                </a:ext>
              </a:extLst>
            </p:cNvPr>
            <p:cNvSpPr/>
            <p:nvPr/>
          </p:nvSpPr>
          <p:spPr>
            <a:xfrm>
              <a:off x="5550937" y="772344"/>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F8CD4710-CBA7-44E8-AC27-73A4D0646C83}"/>
                </a:ext>
              </a:extLst>
            </p:cNvPr>
            <p:cNvSpPr/>
            <p:nvPr/>
          </p:nvSpPr>
          <p:spPr>
            <a:xfrm>
              <a:off x="583896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B2575C1B-5AAD-4BC5-ACF8-2A69E13398B3}"/>
                </a:ext>
              </a:extLst>
            </p:cNvPr>
            <p:cNvSpPr/>
            <p:nvPr/>
          </p:nvSpPr>
          <p:spPr>
            <a:xfrm>
              <a:off x="843125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E6FB4F78-990D-4FC0-B4A8-B791027C504E}"/>
                </a:ext>
              </a:extLst>
            </p:cNvPr>
            <p:cNvSpPr/>
            <p:nvPr/>
          </p:nvSpPr>
          <p:spPr>
            <a:xfrm>
              <a:off x="814322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D64A4D4D-BB0E-432D-AB77-631E63C30148}"/>
                </a:ext>
              </a:extLst>
            </p:cNvPr>
            <p:cNvSpPr/>
            <p:nvPr/>
          </p:nvSpPr>
          <p:spPr>
            <a:xfrm>
              <a:off x="785519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54FA7AD8-E39A-44FB-9082-76050C66717B}"/>
                </a:ext>
              </a:extLst>
            </p:cNvPr>
            <p:cNvSpPr/>
            <p:nvPr/>
          </p:nvSpPr>
          <p:spPr>
            <a:xfrm>
              <a:off x="756716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2480CCDF-6B1A-4188-A419-8F5837BAC08A}"/>
                </a:ext>
              </a:extLst>
            </p:cNvPr>
            <p:cNvSpPr/>
            <p:nvPr/>
          </p:nvSpPr>
          <p:spPr>
            <a:xfrm>
              <a:off x="727912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4F42C088-87E4-4EC5-B68D-E6B0051E426C}"/>
                </a:ext>
              </a:extLst>
            </p:cNvPr>
            <p:cNvSpPr/>
            <p:nvPr/>
          </p:nvSpPr>
          <p:spPr>
            <a:xfrm>
              <a:off x="699109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2B01FF58-6F7F-4937-869E-E450D73D5A7B}"/>
                </a:ext>
              </a:extLst>
            </p:cNvPr>
            <p:cNvSpPr/>
            <p:nvPr/>
          </p:nvSpPr>
          <p:spPr>
            <a:xfrm>
              <a:off x="670306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DA9A7680-9E51-4486-A31E-C1844EEBE525}"/>
                </a:ext>
              </a:extLst>
            </p:cNvPr>
            <p:cNvSpPr/>
            <p:nvPr/>
          </p:nvSpPr>
          <p:spPr>
            <a:xfrm>
              <a:off x="641503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8742E7D5-57A7-405D-8860-5D7FF6DD113D}"/>
                </a:ext>
              </a:extLst>
            </p:cNvPr>
            <p:cNvSpPr/>
            <p:nvPr/>
          </p:nvSpPr>
          <p:spPr>
            <a:xfrm>
              <a:off x="612700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91F3F705-1A62-480F-B641-B505BB690A59}"/>
                </a:ext>
              </a:extLst>
            </p:cNvPr>
            <p:cNvSpPr/>
            <p:nvPr/>
          </p:nvSpPr>
          <p:spPr>
            <a:xfrm>
              <a:off x="5550937" y="1818560"/>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a:extLst>
                <a:ext uri="{FF2B5EF4-FFF2-40B4-BE49-F238E27FC236}">
                  <a16:creationId xmlns:a16="http://schemas.microsoft.com/office/drawing/2014/main" id="{8B9FAF3C-3894-4EA4-B6D3-1D3241423D9F}"/>
                </a:ext>
              </a:extLst>
            </p:cNvPr>
            <p:cNvSpPr/>
            <p:nvPr/>
          </p:nvSpPr>
          <p:spPr>
            <a:xfrm>
              <a:off x="583896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a:extLst>
                <a:ext uri="{FF2B5EF4-FFF2-40B4-BE49-F238E27FC236}">
                  <a16:creationId xmlns:a16="http://schemas.microsoft.com/office/drawing/2014/main" id="{DEEB9284-8770-4BDF-B6CD-DB5BD1AE9BB0}"/>
                </a:ext>
              </a:extLst>
            </p:cNvPr>
            <p:cNvSpPr/>
            <p:nvPr/>
          </p:nvSpPr>
          <p:spPr>
            <a:xfrm>
              <a:off x="843125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718692FC-C40C-48A9-9A28-80CC0237C8FC}"/>
                </a:ext>
              </a:extLst>
            </p:cNvPr>
            <p:cNvSpPr/>
            <p:nvPr/>
          </p:nvSpPr>
          <p:spPr>
            <a:xfrm>
              <a:off x="814322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D68AFD91-206D-44FD-836A-58BDF7F99218}"/>
                </a:ext>
              </a:extLst>
            </p:cNvPr>
            <p:cNvSpPr/>
            <p:nvPr/>
          </p:nvSpPr>
          <p:spPr>
            <a:xfrm>
              <a:off x="785519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Rectangle 21">
              <a:extLst>
                <a:ext uri="{FF2B5EF4-FFF2-40B4-BE49-F238E27FC236}">
                  <a16:creationId xmlns:a16="http://schemas.microsoft.com/office/drawing/2014/main" id="{A122E018-B373-4091-AEB3-D6CD9CE43C5E}"/>
                </a:ext>
              </a:extLst>
            </p:cNvPr>
            <p:cNvSpPr/>
            <p:nvPr/>
          </p:nvSpPr>
          <p:spPr>
            <a:xfrm>
              <a:off x="756716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923E5ACF-D288-43EF-A282-09DD5C6722F2}"/>
                </a:ext>
              </a:extLst>
            </p:cNvPr>
            <p:cNvSpPr/>
            <p:nvPr/>
          </p:nvSpPr>
          <p:spPr>
            <a:xfrm>
              <a:off x="727912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Rectangle 23">
              <a:extLst>
                <a:ext uri="{FF2B5EF4-FFF2-40B4-BE49-F238E27FC236}">
                  <a16:creationId xmlns:a16="http://schemas.microsoft.com/office/drawing/2014/main" id="{7EC06F3C-590D-4C31-9CA8-0D249DD1D600}"/>
                </a:ext>
              </a:extLst>
            </p:cNvPr>
            <p:cNvSpPr/>
            <p:nvPr/>
          </p:nvSpPr>
          <p:spPr>
            <a:xfrm>
              <a:off x="699109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Rectangle 24">
              <a:extLst>
                <a:ext uri="{FF2B5EF4-FFF2-40B4-BE49-F238E27FC236}">
                  <a16:creationId xmlns:a16="http://schemas.microsoft.com/office/drawing/2014/main" id="{FA021E8D-5F84-4553-A79A-F8AEF46AD8F2}"/>
                </a:ext>
              </a:extLst>
            </p:cNvPr>
            <p:cNvSpPr/>
            <p:nvPr/>
          </p:nvSpPr>
          <p:spPr>
            <a:xfrm>
              <a:off x="670306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Rectangle 25">
              <a:extLst>
                <a:ext uri="{FF2B5EF4-FFF2-40B4-BE49-F238E27FC236}">
                  <a16:creationId xmlns:a16="http://schemas.microsoft.com/office/drawing/2014/main" id="{5CB5071A-422B-4E80-9369-CFD36AC958E4}"/>
                </a:ext>
              </a:extLst>
            </p:cNvPr>
            <p:cNvSpPr/>
            <p:nvPr/>
          </p:nvSpPr>
          <p:spPr>
            <a:xfrm>
              <a:off x="641503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8416D7CB-58AC-4324-BC7E-ABA4774EE0FC}"/>
                </a:ext>
              </a:extLst>
            </p:cNvPr>
            <p:cNvSpPr/>
            <p:nvPr/>
          </p:nvSpPr>
          <p:spPr>
            <a:xfrm>
              <a:off x="612700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3832490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E7FB-4E51-4657-B92C-E3704D330643}"/>
              </a:ext>
            </a:extLst>
          </p:cNvPr>
          <p:cNvSpPr>
            <a:spLocks noGrp="1"/>
          </p:cNvSpPr>
          <p:nvPr>
            <p:ph type="title"/>
          </p:nvPr>
        </p:nvSpPr>
        <p:spPr/>
        <p:txBody>
          <a:bodyPr/>
          <a:lstStyle/>
          <a:p>
            <a:r>
              <a:rPr lang="en-AU"/>
              <a:t>Navigation</a:t>
            </a:r>
            <a:endParaRPr lang="en-US"/>
          </a:p>
        </p:txBody>
      </p:sp>
      <p:sp>
        <p:nvSpPr>
          <p:cNvPr id="3" name="Content Placeholder 2">
            <a:extLst>
              <a:ext uri="{FF2B5EF4-FFF2-40B4-BE49-F238E27FC236}">
                <a16:creationId xmlns:a16="http://schemas.microsoft.com/office/drawing/2014/main" id="{753D1397-B4C6-4186-8C24-C37A3E045704}"/>
              </a:ext>
            </a:extLst>
          </p:cNvPr>
          <p:cNvSpPr>
            <a:spLocks noGrp="1"/>
          </p:cNvSpPr>
          <p:nvPr>
            <p:ph idx="1"/>
          </p:nvPr>
        </p:nvSpPr>
        <p:spPr/>
        <p:txBody>
          <a:bodyPr/>
          <a:lstStyle/>
          <a:p>
            <a:pPr marL="0" indent="0">
              <a:buNone/>
            </a:pPr>
            <a:r>
              <a:rPr lang="en-AU" b="1" dirty="0"/>
              <a:t>Moving around </a:t>
            </a:r>
          </a:p>
          <a:p>
            <a:pPr lvl="1"/>
            <a:r>
              <a:rPr lang="en-AU" dirty="0"/>
              <a:t>Click in mouse wheel + move mouse</a:t>
            </a:r>
          </a:p>
          <a:p>
            <a:pPr marL="0" indent="0">
              <a:buNone/>
            </a:pPr>
            <a:r>
              <a:rPr lang="en-AU" b="1" dirty="0"/>
              <a:t>Zooming in and out </a:t>
            </a:r>
          </a:p>
          <a:p>
            <a:pPr lvl="1"/>
            <a:r>
              <a:rPr lang="en-AU" dirty="0"/>
              <a:t>Ctrl + scroll wheel</a:t>
            </a:r>
          </a:p>
          <a:p>
            <a:pPr marL="0" indent="0">
              <a:buNone/>
            </a:pPr>
            <a:r>
              <a:rPr lang="en-AU" b="1" dirty="0"/>
              <a:t>Setting up the interface</a:t>
            </a:r>
          </a:p>
          <a:p>
            <a:pPr lvl="1"/>
            <a:r>
              <a:rPr lang="en-AU" dirty="0"/>
              <a:t>Go into preferences in the Edit menu</a:t>
            </a:r>
          </a:p>
          <a:p>
            <a:pPr marL="57150" indent="0">
              <a:buNone/>
            </a:pPr>
            <a:endParaRPr lang="en-US" dirty="0"/>
          </a:p>
          <a:p>
            <a:endParaRPr lang="en-AU" dirty="0"/>
          </a:p>
        </p:txBody>
      </p:sp>
    </p:spTree>
    <p:extLst>
      <p:ext uri="{BB962C8B-B14F-4D97-AF65-F5344CB8AC3E}">
        <p14:creationId xmlns:p14="http://schemas.microsoft.com/office/powerpoint/2010/main" val="2936881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65736-AE0B-4764-A890-448DC292A2A4}"/>
              </a:ext>
            </a:extLst>
          </p:cNvPr>
          <p:cNvSpPr>
            <a:spLocks noGrp="1"/>
          </p:cNvSpPr>
          <p:nvPr>
            <p:ph type="title"/>
          </p:nvPr>
        </p:nvSpPr>
        <p:spPr/>
        <p:txBody>
          <a:bodyPr/>
          <a:lstStyle/>
          <a:p>
            <a:r>
              <a:rPr lang="en-US" b="1"/>
              <a:t>Selecting things</a:t>
            </a:r>
          </a:p>
        </p:txBody>
      </p:sp>
      <p:sp>
        <p:nvSpPr>
          <p:cNvPr id="3" name="Content Placeholder 2">
            <a:extLst>
              <a:ext uri="{FF2B5EF4-FFF2-40B4-BE49-F238E27FC236}">
                <a16:creationId xmlns:a16="http://schemas.microsoft.com/office/drawing/2014/main" id="{57351138-999B-493A-8489-3CAD5D5212AD}"/>
              </a:ext>
            </a:extLst>
          </p:cNvPr>
          <p:cNvSpPr>
            <a:spLocks noGrp="1"/>
          </p:cNvSpPr>
          <p:nvPr>
            <p:ph idx="1"/>
          </p:nvPr>
        </p:nvSpPr>
        <p:spPr/>
        <p:txBody>
          <a:bodyPr/>
          <a:lstStyle/>
          <a:p>
            <a:pPr marL="571500" indent="-514350">
              <a:buFont typeface="+mj-lt"/>
              <a:buAutoNum type="arabicPeriod"/>
            </a:pPr>
            <a:r>
              <a:rPr lang="en-US"/>
              <a:t>Click black mouse icon on tool bar at left </a:t>
            </a:r>
          </a:p>
          <a:p>
            <a:pPr marL="571500" indent="-514350">
              <a:buFont typeface="+mj-lt"/>
              <a:buAutoNum type="arabicPeriod"/>
            </a:pPr>
            <a:r>
              <a:rPr lang="en-US"/>
              <a:t>Then click on the thing you want to move</a:t>
            </a:r>
          </a:p>
          <a:p>
            <a:pPr marL="857250" lvl="2" indent="0">
              <a:buNone/>
            </a:pPr>
            <a:r>
              <a:rPr lang="en-US" sz="2400"/>
              <a:t>The little black arrows show you’ve selected it. </a:t>
            </a:r>
          </a:p>
          <a:p>
            <a:pPr marL="514350" indent="-514350">
              <a:buFont typeface="+mj-lt"/>
              <a:buAutoNum type="arabicPeriod"/>
            </a:pPr>
            <a:r>
              <a:rPr lang="en-US"/>
              <a:t>Click the white space to de-select</a:t>
            </a:r>
          </a:p>
          <a:p>
            <a:endParaRPr lang="en-US"/>
          </a:p>
        </p:txBody>
      </p:sp>
    </p:spTree>
    <p:extLst>
      <p:ext uri="{BB962C8B-B14F-4D97-AF65-F5344CB8AC3E}">
        <p14:creationId xmlns:p14="http://schemas.microsoft.com/office/powerpoint/2010/main" val="27735076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79A8-E819-45C8-ABC7-554EA7CC5A4E}"/>
              </a:ext>
            </a:extLst>
          </p:cNvPr>
          <p:cNvSpPr>
            <a:spLocks noGrp="1"/>
          </p:cNvSpPr>
          <p:nvPr>
            <p:ph type="title"/>
          </p:nvPr>
        </p:nvSpPr>
        <p:spPr/>
        <p:txBody>
          <a:bodyPr/>
          <a:lstStyle/>
          <a:p>
            <a:r>
              <a:rPr lang="en-AU"/>
              <a:t>Moving things</a:t>
            </a:r>
            <a:endParaRPr lang="en-US"/>
          </a:p>
        </p:txBody>
      </p:sp>
      <p:sp>
        <p:nvSpPr>
          <p:cNvPr id="3" name="Content Placeholder 2">
            <a:extLst>
              <a:ext uri="{FF2B5EF4-FFF2-40B4-BE49-F238E27FC236}">
                <a16:creationId xmlns:a16="http://schemas.microsoft.com/office/drawing/2014/main" id="{A468E9B1-B555-43E5-96E4-03A766F9EEB1}"/>
              </a:ext>
            </a:extLst>
          </p:cNvPr>
          <p:cNvSpPr>
            <a:spLocks noGrp="1"/>
          </p:cNvSpPr>
          <p:nvPr>
            <p:ph idx="1"/>
          </p:nvPr>
        </p:nvSpPr>
        <p:spPr/>
        <p:txBody>
          <a:bodyPr/>
          <a:lstStyle/>
          <a:p>
            <a:pPr marL="571500" indent="-514350">
              <a:buFont typeface="+mj-lt"/>
              <a:buAutoNum type="arabicPeriod"/>
            </a:pPr>
            <a:r>
              <a:rPr lang="en-US"/>
              <a:t>Click black mouse icon on tool bar at left </a:t>
            </a:r>
          </a:p>
          <a:p>
            <a:pPr marL="571500" indent="-514350">
              <a:buFont typeface="+mj-lt"/>
              <a:buAutoNum type="arabicPeriod"/>
            </a:pPr>
            <a:r>
              <a:rPr lang="en-US"/>
              <a:t>Then click and drag the thing you want to move.</a:t>
            </a:r>
          </a:p>
          <a:p>
            <a:pPr marL="571500" indent="-514350">
              <a:buFont typeface="+mj-lt"/>
              <a:buAutoNum type="arabicPeriod"/>
            </a:pPr>
            <a:r>
              <a:rPr lang="en-US"/>
              <a:t>Let go when it’s in the right place. </a:t>
            </a:r>
          </a:p>
          <a:p>
            <a:pPr marL="571500" indent="-514350">
              <a:buFont typeface="+mj-lt"/>
              <a:buAutoNum type="arabicPeriod"/>
            </a:pPr>
            <a:r>
              <a:rPr lang="en-US"/>
              <a:t>Click the white space to de-select it. </a:t>
            </a:r>
          </a:p>
          <a:p>
            <a:endParaRPr lang="en-US"/>
          </a:p>
          <a:p>
            <a:endParaRPr lang="en-US"/>
          </a:p>
        </p:txBody>
      </p:sp>
      <p:grpSp>
        <p:nvGrpSpPr>
          <p:cNvPr id="4" name="Group 3">
            <a:extLst>
              <a:ext uri="{FF2B5EF4-FFF2-40B4-BE49-F238E27FC236}">
                <a16:creationId xmlns:a16="http://schemas.microsoft.com/office/drawing/2014/main" id="{19A62539-C1FA-4AA1-8045-9AC33A541215}"/>
              </a:ext>
            </a:extLst>
          </p:cNvPr>
          <p:cNvGrpSpPr/>
          <p:nvPr/>
        </p:nvGrpSpPr>
        <p:grpSpPr>
          <a:xfrm>
            <a:off x="7020272" y="274638"/>
            <a:ext cx="1901382" cy="857250"/>
            <a:chOff x="5550937" y="635000"/>
            <a:chExt cx="3082686" cy="1505496"/>
          </a:xfrm>
        </p:grpSpPr>
        <p:sp>
          <p:nvSpPr>
            <p:cNvPr id="5" name="Rectangle 4">
              <a:extLst>
                <a:ext uri="{FF2B5EF4-FFF2-40B4-BE49-F238E27FC236}">
                  <a16:creationId xmlns:a16="http://schemas.microsoft.com/office/drawing/2014/main" id="{FED038EF-88C1-4B10-9C26-026D65653D96}"/>
                </a:ext>
              </a:extLst>
            </p:cNvPr>
            <p:cNvSpPr/>
            <p:nvPr/>
          </p:nvSpPr>
          <p:spPr>
            <a:xfrm>
              <a:off x="5652120" y="635000"/>
              <a:ext cx="2880320" cy="150549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50" b="1" spc="50"/>
                <a:t>THERE’S A VIDEO OF THIS ON THE WIKI!</a:t>
              </a:r>
              <a:endParaRPr lang="en-US" sz="1050" b="1" spc="50"/>
            </a:p>
          </p:txBody>
        </p:sp>
        <p:sp>
          <p:nvSpPr>
            <p:cNvPr id="6" name="Rectangle 5">
              <a:extLst>
                <a:ext uri="{FF2B5EF4-FFF2-40B4-BE49-F238E27FC236}">
                  <a16:creationId xmlns:a16="http://schemas.microsoft.com/office/drawing/2014/main" id="{0B71C6E4-5E0A-4481-B9EC-FBBD8E914EA4}"/>
                </a:ext>
              </a:extLst>
            </p:cNvPr>
            <p:cNvSpPr/>
            <p:nvPr/>
          </p:nvSpPr>
          <p:spPr>
            <a:xfrm>
              <a:off x="5550937" y="772344"/>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0B13F5C9-53A8-499D-98EA-3FC31737434F}"/>
                </a:ext>
              </a:extLst>
            </p:cNvPr>
            <p:cNvSpPr/>
            <p:nvPr/>
          </p:nvSpPr>
          <p:spPr>
            <a:xfrm>
              <a:off x="583896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382B71A2-B4D2-4D7E-8EB4-91685D31BF07}"/>
                </a:ext>
              </a:extLst>
            </p:cNvPr>
            <p:cNvSpPr/>
            <p:nvPr/>
          </p:nvSpPr>
          <p:spPr>
            <a:xfrm>
              <a:off x="843125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32FD99C8-A166-4885-94F6-BEDBCC356A58}"/>
                </a:ext>
              </a:extLst>
            </p:cNvPr>
            <p:cNvSpPr/>
            <p:nvPr/>
          </p:nvSpPr>
          <p:spPr>
            <a:xfrm>
              <a:off x="814322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59700891-845F-4D02-A128-793E51DF5284}"/>
                </a:ext>
              </a:extLst>
            </p:cNvPr>
            <p:cNvSpPr/>
            <p:nvPr/>
          </p:nvSpPr>
          <p:spPr>
            <a:xfrm>
              <a:off x="785519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81815793-38EE-4740-9743-060B59129729}"/>
                </a:ext>
              </a:extLst>
            </p:cNvPr>
            <p:cNvSpPr/>
            <p:nvPr/>
          </p:nvSpPr>
          <p:spPr>
            <a:xfrm>
              <a:off x="756716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A78B0ADE-B6F4-4F9B-A5DD-3E638189D2F1}"/>
                </a:ext>
              </a:extLst>
            </p:cNvPr>
            <p:cNvSpPr/>
            <p:nvPr/>
          </p:nvSpPr>
          <p:spPr>
            <a:xfrm>
              <a:off x="727912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9E523D93-B594-4503-ABC5-A6354EDB0F6D}"/>
                </a:ext>
              </a:extLst>
            </p:cNvPr>
            <p:cNvSpPr/>
            <p:nvPr/>
          </p:nvSpPr>
          <p:spPr>
            <a:xfrm>
              <a:off x="699109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C7582808-219D-4A27-91D8-07A3678D4A6E}"/>
                </a:ext>
              </a:extLst>
            </p:cNvPr>
            <p:cNvSpPr/>
            <p:nvPr/>
          </p:nvSpPr>
          <p:spPr>
            <a:xfrm>
              <a:off x="670306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1C83D7C6-582C-4890-A83B-CF1092B1D6B0}"/>
                </a:ext>
              </a:extLst>
            </p:cNvPr>
            <p:cNvSpPr/>
            <p:nvPr/>
          </p:nvSpPr>
          <p:spPr>
            <a:xfrm>
              <a:off x="641503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860A44C3-E84D-45E4-AE63-98907C4E3BF3}"/>
                </a:ext>
              </a:extLst>
            </p:cNvPr>
            <p:cNvSpPr/>
            <p:nvPr/>
          </p:nvSpPr>
          <p:spPr>
            <a:xfrm>
              <a:off x="612700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758B1E24-DDE7-40DE-BF28-9458CA3AAF61}"/>
                </a:ext>
              </a:extLst>
            </p:cNvPr>
            <p:cNvSpPr/>
            <p:nvPr/>
          </p:nvSpPr>
          <p:spPr>
            <a:xfrm>
              <a:off x="5550937" y="1818560"/>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a:extLst>
                <a:ext uri="{FF2B5EF4-FFF2-40B4-BE49-F238E27FC236}">
                  <a16:creationId xmlns:a16="http://schemas.microsoft.com/office/drawing/2014/main" id="{AE03430A-BE26-4C83-A2C8-E0FBBC307DB1}"/>
                </a:ext>
              </a:extLst>
            </p:cNvPr>
            <p:cNvSpPr/>
            <p:nvPr/>
          </p:nvSpPr>
          <p:spPr>
            <a:xfrm>
              <a:off x="583896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a:extLst>
                <a:ext uri="{FF2B5EF4-FFF2-40B4-BE49-F238E27FC236}">
                  <a16:creationId xmlns:a16="http://schemas.microsoft.com/office/drawing/2014/main" id="{4372B197-6025-44E7-9EE0-E9C5E719FD7C}"/>
                </a:ext>
              </a:extLst>
            </p:cNvPr>
            <p:cNvSpPr/>
            <p:nvPr/>
          </p:nvSpPr>
          <p:spPr>
            <a:xfrm>
              <a:off x="843125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979ABBE0-DAB6-4B79-A710-474106AB154B}"/>
                </a:ext>
              </a:extLst>
            </p:cNvPr>
            <p:cNvSpPr/>
            <p:nvPr/>
          </p:nvSpPr>
          <p:spPr>
            <a:xfrm>
              <a:off x="814322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265B845E-B287-4F7E-A7D1-93CC013AA2AE}"/>
                </a:ext>
              </a:extLst>
            </p:cNvPr>
            <p:cNvSpPr/>
            <p:nvPr/>
          </p:nvSpPr>
          <p:spPr>
            <a:xfrm>
              <a:off x="785519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Rectangle 21">
              <a:extLst>
                <a:ext uri="{FF2B5EF4-FFF2-40B4-BE49-F238E27FC236}">
                  <a16:creationId xmlns:a16="http://schemas.microsoft.com/office/drawing/2014/main" id="{9BBCE2BC-FF86-47D8-98AA-1CE0C06BF798}"/>
                </a:ext>
              </a:extLst>
            </p:cNvPr>
            <p:cNvSpPr/>
            <p:nvPr/>
          </p:nvSpPr>
          <p:spPr>
            <a:xfrm>
              <a:off x="756716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358F5F26-8DCB-4ABF-BFF5-0F5821E6CDBB}"/>
                </a:ext>
              </a:extLst>
            </p:cNvPr>
            <p:cNvSpPr/>
            <p:nvPr/>
          </p:nvSpPr>
          <p:spPr>
            <a:xfrm>
              <a:off x="727912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Rectangle 23">
              <a:extLst>
                <a:ext uri="{FF2B5EF4-FFF2-40B4-BE49-F238E27FC236}">
                  <a16:creationId xmlns:a16="http://schemas.microsoft.com/office/drawing/2014/main" id="{7D27B574-4471-4752-A694-2EBD78E52221}"/>
                </a:ext>
              </a:extLst>
            </p:cNvPr>
            <p:cNvSpPr/>
            <p:nvPr/>
          </p:nvSpPr>
          <p:spPr>
            <a:xfrm>
              <a:off x="699109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Rectangle 24">
              <a:extLst>
                <a:ext uri="{FF2B5EF4-FFF2-40B4-BE49-F238E27FC236}">
                  <a16:creationId xmlns:a16="http://schemas.microsoft.com/office/drawing/2014/main" id="{90392D43-FC6B-4E78-9740-8A6B11A0F2C6}"/>
                </a:ext>
              </a:extLst>
            </p:cNvPr>
            <p:cNvSpPr/>
            <p:nvPr/>
          </p:nvSpPr>
          <p:spPr>
            <a:xfrm>
              <a:off x="670306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Rectangle 25">
              <a:extLst>
                <a:ext uri="{FF2B5EF4-FFF2-40B4-BE49-F238E27FC236}">
                  <a16:creationId xmlns:a16="http://schemas.microsoft.com/office/drawing/2014/main" id="{06E8087C-016C-4143-92A1-E94D5DE18708}"/>
                </a:ext>
              </a:extLst>
            </p:cNvPr>
            <p:cNvSpPr/>
            <p:nvPr/>
          </p:nvSpPr>
          <p:spPr>
            <a:xfrm>
              <a:off x="641503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44F15DA0-11C7-4B28-94D2-E5EBF22C949F}"/>
                </a:ext>
              </a:extLst>
            </p:cNvPr>
            <p:cNvSpPr/>
            <p:nvPr/>
          </p:nvSpPr>
          <p:spPr>
            <a:xfrm>
              <a:off x="612700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3934017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691B7-7625-40B7-B2F9-31C9AD215333}"/>
              </a:ext>
            </a:extLst>
          </p:cNvPr>
          <p:cNvSpPr>
            <a:spLocks noGrp="1"/>
          </p:cNvSpPr>
          <p:nvPr>
            <p:ph type="title"/>
          </p:nvPr>
        </p:nvSpPr>
        <p:spPr/>
        <p:txBody>
          <a:bodyPr/>
          <a:lstStyle/>
          <a:p>
            <a:r>
              <a:rPr lang="en-AU"/>
              <a:t>Rotating Things</a:t>
            </a:r>
            <a:endParaRPr lang="en-US"/>
          </a:p>
        </p:txBody>
      </p:sp>
      <p:sp>
        <p:nvSpPr>
          <p:cNvPr id="3" name="Content Placeholder 2">
            <a:extLst>
              <a:ext uri="{FF2B5EF4-FFF2-40B4-BE49-F238E27FC236}">
                <a16:creationId xmlns:a16="http://schemas.microsoft.com/office/drawing/2014/main" id="{EE2EDF34-FB46-4D50-A837-A9D318E390BB}"/>
              </a:ext>
            </a:extLst>
          </p:cNvPr>
          <p:cNvSpPr>
            <a:spLocks noGrp="1"/>
          </p:cNvSpPr>
          <p:nvPr>
            <p:ph idx="1"/>
          </p:nvPr>
        </p:nvSpPr>
        <p:spPr/>
        <p:txBody>
          <a:bodyPr/>
          <a:lstStyle/>
          <a:p>
            <a:pPr marL="571500" indent="-514350">
              <a:buFont typeface="+mj-lt"/>
              <a:buAutoNum type="arabicPeriod"/>
            </a:pPr>
            <a:r>
              <a:rPr lang="en-US" sz="2400"/>
              <a:t>Click black mouse icon on tool bar at left </a:t>
            </a:r>
          </a:p>
          <a:p>
            <a:pPr marL="571500" indent="-514350">
              <a:buFont typeface="+mj-lt"/>
              <a:buAutoNum type="arabicPeriod"/>
            </a:pPr>
            <a:r>
              <a:rPr lang="en-US" sz="2400"/>
              <a:t>Click on the thing you want to rotate.</a:t>
            </a:r>
          </a:p>
          <a:p>
            <a:pPr marL="571500" indent="-514350">
              <a:buFont typeface="+mj-lt"/>
              <a:buAutoNum type="arabicPeriod"/>
            </a:pPr>
            <a:r>
              <a:rPr lang="en-US" sz="2400"/>
              <a:t>Wait a second. </a:t>
            </a:r>
          </a:p>
          <a:p>
            <a:pPr marL="571500" indent="-514350">
              <a:buFont typeface="+mj-lt"/>
              <a:buAutoNum type="arabicPeriod"/>
            </a:pPr>
            <a:r>
              <a:rPr lang="en-US" sz="2400"/>
              <a:t>Click again on the thing you want to rotate and the arrows on the outside of the object will change. </a:t>
            </a:r>
          </a:p>
          <a:p>
            <a:pPr marL="571500" indent="-514350">
              <a:buFont typeface="+mj-lt"/>
              <a:buAutoNum type="arabicPeriod"/>
            </a:pPr>
            <a:r>
              <a:rPr lang="en-US" sz="2400"/>
              <a:t>Click and drag one of the corner arrows to rotate  the object. </a:t>
            </a:r>
          </a:p>
          <a:p>
            <a:endParaRPr lang="en-US" sz="2400"/>
          </a:p>
          <a:p>
            <a:endParaRPr lang="en-US" sz="2400"/>
          </a:p>
        </p:txBody>
      </p:sp>
      <p:grpSp>
        <p:nvGrpSpPr>
          <p:cNvPr id="4" name="Group 3">
            <a:extLst>
              <a:ext uri="{FF2B5EF4-FFF2-40B4-BE49-F238E27FC236}">
                <a16:creationId xmlns:a16="http://schemas.microsoft.com/office/drawing/2014/main" id="{5A481FAC-6A62-4D53-AC7B-21418B843BA5}"/>
              </a:ext>
            </a:extLst>
          </p:cNvPr>
          <p:cNvGrpSpPr/>
          <p:nvPr/>
        </p:nvGrpSpPr>
        <p:grpSpPr>
          <a:xfrm>
            <a:off x="7020272" y="274638"/>
            <a:ext cx="1901382" cy="857250"/>
            <a:chOff x="5550937" y="635000"/>
            <a:chExt cx="3082686" cy="1505496"/>
          </a:xfrm>
        </p:grpSpPr>
        <p:sp>
          <p:nvSpPr>
            <p:cNvPr id="5" name="Rectangle 4">
              <a:extLst>
                <a:ext uri="{FF2B5EF4-FFF2-40B4-BE49-F238E27FC236}">
                  <a16:creationId xmlns:a16="http://schemas.microsoft.com/office/drawing/2014/main" id="{F4798248-5356-4E63-B724-AA5A8982F950}"/>
                </a:ext>
              </a:extLst>
            </p:cNvPr>
            <p:cNvSpPr/>
            <p:nvPr/>
          </p:nvSpPr>
          <p:spPr>
            <a:xfrm>
              <a:off x="5652120" y="635000"/>
              <a:ext cx="2880320" cy="150549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50" b="1" spc="50"/>
                <a:t>THERE’S A VIDEO OF THIS ON THE WIKI!</a:t>
              </a:r>
              <a:endParaRPr lang="en-US" sz="1050" b="1" spc="50"/>
            </a:p>
          </p:txBody>
        </p:sp>
        <p:sp>
          <p:nvSpPr>
            <p:cNvPr id="6" name="Rectangle 5">
              <a:extLst>
                <a:ext uri="{FF2B5EF4-FFF2-40B4-BE49-F238E27FC236}">
                  <a16:creationId xmlns:a16="http://schemas.microsoft.com/office/drawing/2014/main" id="{A0A5685C-61D5-4050-AA4D-AAD43FD34A15}"/>
                </a:ext>
              </a:extLst>
            </p:cNvPr>
            <p:cNvSpPr/>
            <p:nvPr/>
          </p:nvSpPr>
          <p:spPr>
            <a:xfrm>
              <a:off x="5550937" y="772344"/>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7" name="Rectangle 6">
              <a:extLst>
                <a:ext uri="{FF2B5EF4-FFF2-40B4-BE49-F238E27FC236}">
                  <a16:creationId xmlns:a16="http://schemas.microsoft.com/office/drawing/2014/main" id="{0EC9EEB5-C479-47A5-9189-2A781CA12399}"/>
                </a:ext>
              </a:extLst>
            </p:cNvPr>
            <p:cNvSpPr/>
            <p:nvPr/>
          </p:nvSpPr>
          <p:spPr>
            <a:xfrm>
              <a:off x="583896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5FF57196-CB5C-4F2F-85CC-3A59FC33E43A}"/>
                </a:ext>
              </a:extLst>
            </p:cNvPr>
            <p:cNvSpPr/>
            <p:nvPr/>
          </p:nvSpPr>
          <p:spPr>
            <a:xfrm>
              <a:off x="843125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449E21E1-CE89-4320-A973-6DE3B4662E57}"/>
                </a:ext>
              </a:extLst>
            </p:cNvPr>
            <p:cNvSpPr/>
            <p:nvPr/>
          </p:nvSpPr>
          <p:spPr>
            <a:xfrm>
              <a:off x="814322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0" name="Rectangle 9">
              <a:extLst>
                <a:ext uri="{FF2B5EF4-FFF2-40B4-BE49-F238E27FC236}">
                  <a16:creationId xmlns:a16="http://schemas.microsoft.com/office/drawing/2014/main" id="{8543E8D3-1B80-49EE-B8E3-AFF2C29B26CD}"/>
                </a:ext>
              </a:extLst>
            </p:cNvPr>
            <p:cNvSpPr/>
            <p:nvPr/>
          </p:nvSpPr>
          <p:spPr>
            <a:xfrm>
              <a:off x="785519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1" name="Rectangle 10">
              <a:extLst>
                <a:ext uri="{FF2B5EF4-FFF2-40B4-BE49-F238E27FC236}">
                  <a16:creationId xmlns:a16="http://schemas.microsoft.com/office/drawing/2014/main" id="{AA418B03-BF2A-4FBC-96ED-D53FFB3876A0}"/>
                </a:ext>
              </a:extLst>
            </p:cNvPr>
            <p:cNvSpPr/>
            <p:nvPr/>
          </p:nvSpPr>
          <p:spPr>
            <a:xfrm>
              <a:off x="756716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1ED1F6A1-1A7F-48D1-9093-21ADB696B791}"/>
                </a:ext>
              </a:extLst>
            </p:cNvPr>
            <p:cNvSpPr/>
            <p:nvPr/>
          </p:nvSpPr>
          <p:spPr>
            <a:xfrm>
              <a:off x="727912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2640A93B-C9DD-412D-B91D-5AA04A8A1A1E}"/>
                </a:ext>
              </a:extLst>
            </p:cNvPr>
            <p:cNvSpPr/>
            <p:nvPr/>
          </p:nvSpPr>
          <p:spPr>
            <a:xfrm>
              <a:off x="699109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BEA1396B-91CC-4542-8295-8B72D38C31DE}"/>
                </a:ext>
              </a:extLst>
            </p:cNvPr>
            <p:cNvSpPr/>
            <p:nvPr/>
          </p:nvSpPr>
          <p:spPr>
            <a:xfrm>
              <a:off x="670306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14B65C0D-CEAB-47FC-9AB4-11F49F300598}"/>
                </a:ext>
              </a:extLst>
            </p:cNvPr>
            <p:cNvSpPr/>
            <p:nvPr/>
          </p:nvSpPr>
          <p:spPr>
            <a:xfrm>
              <a:off x="641503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4A5E01F3-961D-4ED3-9F68-3F37261ED3F1}"/>
                </a:ext>
              </a:extLst>
            </p:cNvPr>
            <p:cNvSpPr/>
            <p:nvPr/>
          </p:nvSpPr>
          <p:spPr>
            <a:xfrm>
              <a:off x="612700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DB265DCE-65A7-481C-A227-B178B3BBF0AA}"/>
                </a:ext>
              </a:extLst>
            </p:cNvPr>
            <p:cNvSpPr/>
            <p:nvPr/>
          </p:nvSpPr>
          <p:spPr>
            <a:xfrm>
              <a:off x="5550937" y="1818560"/>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a:extLst>
                <a:ext uri="{FF2B5EF4-FFF2-40B4-BE49-F238E27FC236}">
                  <a16:creationId xmlns:a16="http://schemas.microsoft.com/office/drawing/2014/main" id="{C57BF5F1-CA1F-43D3-AD60-C942820037CD}"/>
                </a:ext>
              </a:extLst>
            </p:cNvPr>
            <p:cNvSpPr/>
            <p:nvPr/>
          </p:nvSpPr>
          <p:spPr>
            <a:xfrm>
              <a:off x="583896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a:extLst>
                <a:ext uri="{FF2B5EF4-FFF2-40B4-BE49-F238E27FC236}">
                  <a16:creationId xmlns:a16="http://schemas.microsoft.com/office/drawing/2014/main" id="{4AE9C65E-C7EA-4F8A-847A-7FAC334DDC4A}"/>
                </a:ext>
              </a:extLst>
            </p:cNvPr>
            <p:cNvSpPr/>
            <p:nvPr/>
          </p:nvSpPr>
          <p:spPr>
            <a:xfrm>
              <a:off x="843125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24F4C22B-049C-4026-B130-A725673D866E}"/>
                </a:ext>
              </a:extLst>
            </p:cNvPr>
            <p:cNvSpPr/>
            <p:nvPr/>
          </p:nvSpPr>
          <p:spPr>
            <a:xfrm>
              <a:off x="814322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16205735-7962-4C59-8642-B1E4CA73D3FA}"/>
                </a:ext>
              </a:extLst>
            </p:cNvPr>
            <p:cNvSpPr/>
            <p:nvPr/>
          </p:nvSpPr>
          <p:spPr>
            <a:xfrm>
              <a:off x="785519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Rectangle 21">
              <a:extLst>
                <a:ext uri="{FF2B5EF4-FFF2-40B4-BE49-F238E27FC236}">
                  <a16:creationId xmlns:a16="http://schemas.microsoft.com/office/drawing/2014/main" id="{11BCF6C8-6926-4374-86D9-F108D227E6AC}"/>
                </a:ext>
              </a:extLst>
            </p:cNvPr>
            <p:cNvSpPr/>
            <p:nvPr/>
          </p:nvSpPr>
          <p:spPr>
            <a:xfrm>
              <a:off x="756716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CB499076-BFAC-49B9-929A-AA7CB1EBC332}"/>
                </a:ext>
              </a:extLst>
            </p:cNvPr>
            <p:cNvSpPr/>
            <p:nvPr/>
          </p:nvSpPr>
          <p:spPr>
            <a:xfrm>
              <a:off x="727912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Rectangle 23">
              <a:extLst>
                <a:ext uri="{FF2B5EF4-FFF2-40B4-BE49-F238E27FC236}">
                  <a16:creationId xmlns:a16="http://schemas.microsoft.com/office/drawing/2014/main" id="{E11BEE4C-2FB7-491F-AF73-FABB0F1824B5}"/>
                </a:ext>
              </a:extLst>
            </p:cNvPr>
            <p:cNvSpPr/>
            <p:nvPr/>
          </p:nvSpPr>
          <p:spPr>
            <a:xfrm>
              <a:off x="699109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Rectangle 24">
              <a:extLst>
                <a:ext uri="{FF2B5EF4-FFF2-40B4-BE49-F238E27FC236}">
                  <a16:creationId xmlns:a16="http://schemas.microsoft.com/office/drawing/2014/main" id="{86258318-1279-4CBC-9382-B74A871157C1}"/>
                </a:ext>
              </a:extLst>
            </p:cNvPr>
            <p:cNvSpPr/>
            <p:nvPr/>
          </p:nvSpPr>
          <p:spPr>
            <a:xfrm>
              <a:off x="670306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Rectangle 25">
              <a:extLst>
                <a:ext uri="{FF2B5EF4-FFF2-40B4-BE49-F238E27FC236}">
                  <a16:creationId xmlns:a16="http://schemas.microsoft.com/office/drawing/2014/main" id="{3BD2596A-2AD6-4CDE-8BCF-F9600F9A192F}"/>
                </a:ext>
              </a:extLst>
            </p:cNvPr>
            <p:cNvSpPr/>
            <p:nvPr/>
          </p:nvSpPr>
          <p:spPr>
            <a:xfrm>
              <a:off x="641503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16A253F0-0629-4F17-B07F-47684F363EE7}"/>
                </a:ext>
              </a:extLst>
            </p:cNvPr>
            <p:cNvSpPr/>
            <p:nvPr/>
          </p:nvSpPr>
          <p:spPr>
            <a:xfrm>
              <a:off x="612700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2277864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8694F-52A0-4640-BEA6-1AF5F26FF628}"/>
              </a:ext>
            </a:extLst>
          </p:cNvPr>
          <p:cNvSpPr>
            <a:spLocks noGrp="1"/>
          </p:cNvSpPr>
          <p:nvPr>
            <p:ph type="title"/>
          </p:nvPr>
        </p:nvSpPr>
        <p:spPr/>
        <p:txBody>
          <a:bodyPr/>
          <a:lstStyle/>
          <a:p>
            <a:r>
              <a:rPr lang="en-AU"/>
              <a:t>Adding text</a:t>
            </a:r>
            <a:endParaRPr lang="en-US"/>
          </a:p>
        </p:txBody>
      </p:sp>
      <p:sp>
        <p:nvSpPr>
          <p:cNvPr id="3" name="Content Placeholder 2">
            <a:extLst>
              <a:ext uri="{FF2B5EF4-FFF2-40B4-BE49-F238E27FC236}">
                <a16:creationId xmlns:a16="http://schemas.microsoft.com/office/drawing/2014/main" id="{A9770867-255D-4333-A958-738FD8BA0046}"/>
              </a:ext>
            </a:extLst>
          </p:cNvPr>
          <p:cNvSpPr>
            <a:spLocks noGrp="1"/>
          </p:cNvSpPr>
          <p:nvPr>
            <p:ph idx="1"/>
          </p:nvPr>
        </p:nvSpPr>
        <p:spPr/>
        <p:txBody>
          <a:bodyPr/>
          <a:lstStyle/>
          <a:p>
            <a:r>
              <a:rPr lang="en-AU"/>
              <a:t>Text tool</a:t>
            </a:r>
          </a:p>
          <a:p>
            <a:r>
              <a:rPr lang="en-AU"/>
              <a:t>Resizing: </a:t>
            </a:r>
          </a:p>
          <a:p>
            <a:pPr lvl="1"/>
            <a:r>
              <a:rPr lang="en-AU"/>
              <a:t>Overall </a:t>
            </a:r>
          </a:p>
          <a:p>
            <a:pPr lvl="1"/>
            <a:r>
              <a:rPr lang="en-AU"/>
              <a:t>Text box</a:t>
            </a:r>
            <a:endParaRPr lang="en-US"/>
          </a:p>
        </p:txBody>
      </p:sp>
    </p:spTree>
    <p:extLst>
      <p:ext uri="{BB962C8B-B14F-4D97-AF65-F5344CB8AC3E}">
        <p14:creationId xmlns:p14="http://schemas.microsoft.com/office/powerpoint/2010/main" val="2972982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02587-1A37-4572-B5F7-4B0C1DD5ACBF}"/>
              </a:ext>
            </a:extLst>
          </p:cNvPr>
          <p:cNvSpPr>
            <a:spLocks noGrp="1"/>
          </p:cNvSpPr>
          <p:nvPr>
            <p:ph type="title"/>
          </p:nvPr>
        </p:nvSpPr>
        <p:spPr/>
        <p:txBody>
          <a:bodyPr/>
          <a:lstStyle/>
          <a:p>
            <a:r>
              <a:rPr lang="en-AU"/>
              <a:t>Intros! </a:t>
            </a:r>
            <a:endParaRPr lang="en-US"/>
          </a:p>
        </p:txBody>
      </p:sp>
    </p:spTree>
    <p:extLst>
      <p:ext uri="{BB962C8B-B14F-4D97-AF65-F5344CB8AC3E}">
        <p14:creationId xmlns:p14="http://schemas.microsoft.com/office/powerpoint/2010/main" val="6811634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3E10-2721-4125-A174-97EB27A6FF0D}"/>
              </a:ext>
            </a:extLst>
          </p:cNvPr>
          <p:cNvSpPr>
            <a:spLocks noGrp="1"/>
          </p:cNvSpPr>
          <p:nvPr>
            <p:ph type="title"/>
          </p:nvPr>
        </p:nvSpPr>
        <p:spPr/>
        <p:txBody>
          <a:bodyPr/>
          <a:lstStyle/>
          <a:p>
            <a:r>
              <a:rPr lang="en-AU"/>
              <a:t>Custom Shapes: Pen Tool</a:t>
            </a:r>
            <a:endParaRPr lang="en-US"/>
          </a:p>
        </p:txBody>
      </p:sp>
      <p:sp>
        <p:nvSpPr>
          <p:cNvPr id="3" name="Content Placeholder 2">
            <a:extLst>
              <a:ext uri="{FF2B5EF4-FFF2-40B4-BE49-F238E27FC236}">
                <a16:creationId xmlns:a16="http://schemas.microsoft.com/office/drawing/2014/main" id="{776A18D6-AA9F-4BBE-870C-822E601931C6}"/>
              </a:ext>
            </a:extLst>
          </p:cNvPr>
          <p:cNvSpPr>
            <a:spLocks noGrp="1"/>
          </p:cNvSpPr>
          <p:nvPr>
            <p:ph idx="1"/>
          </p:nvPr>
        </p:nvSpPr>
        <p:spPr/>
        <p:txBody>
          <a:bodyPr/>
          <a:lstStyle/>
          <a:p>
            <a:r>
              <a:rPr lang="en-AU" dirty="0"/>
              <a:t>Adding points</a:t>
            </a:r>
          </a:p>
          <a:p>
            <a:r>
              <a:rPr lang="en-AU" dirty="0"/>
              <a:t>Dragging points</a:t>
            </a:r>
          </a:p>
          <a:p>
            <a:r>
              <a:rPr lang="en-AU" dirty="0"/>
              <a:t>Dragging lines</a:t>
            </a:r>
          </a:p>
          <a:p>
            <a:r>
              <a:rPr lang="en-AU" dirty="0"/>
              <a:t>Corners vs smooth</a:t>
            </a:r>
          </a:p>
          <a:p>
            <a:r>
              <a:rPr lang="en-AU" dirty="0"/>
              <a:t>Adding points</a:t>
            </a:r>
            <a:endParaRPr lang="en-US" dirty="0"/>
          </a:p>
          <a:p>
            <a:r>
              <a:rPr lang="en-AU" dirty="0"/>
              <a:t>Deleting points</a:t>
            </a:r>
            <a:endParaRPr lang="en-US" dirty="0"/>
          </a:p>
          <a:p>
            <a:pPr marL="0" indent="0">
              <a:buNone/>
            </a:pPr>
            <a:r>
              <a:rPr lang="en-US" dirty="0"/>
              <a:t>         </a:t>
            </a:r>
          </a:p>
        </p:txBody>
      </p:sp>
      <p:sp>
        <p:nvSpPr>
          <p:cNvPr id="5" name="TextBox 4">
            <a:extLst>
              <a:ext uri="{FF2B5EF4-FFF2-40B4-BE49-F238E27FC236}">
                <a16:creationId xmlns:a16="http://schemas.microsoft.com/office/drawing/2014/main" id="{9BE3922D-AB58-4646-B106-BF58DF89E619}"/>
              </a:ext>
            </a:extLst>
          </p:cNvPr>
          <p:cNvSpPr txBox="1"/>
          <p:nvPr/>
        </p:nvSpPr>
        <p:spPr>
          <a:xfrm>
            <a:off x="5580112" y="2095490"/>
            <a:ext cx="2664296" cy="954107"/>
          </a:xfrm>
          <a:prstGeom prst="rect">
            <a:avLst/>
          </a:prstGeom>
          <a:noFill/>
        </p:spPr>
        <p:txBody>
          <a:bodyPr wrap="square">
            <a:spAutoFit/>
          </a:bodyPr>
          <a:lstStyle/>
          <a:p>
            <a:pPr algn="ctr"/>
            <a:r>
              <a:rPr lang="en-US" sz="2800">
                <a:solidFill>
                  <a:schemeClr val="accent1"/>
                </a:solidFill>
              </a:rPr>
              <a:t>Practice makes perfect!</a:t>
            </a:r>
          </a:p>
        </p:txBody>
      </p:sp>
      <p:grpSp>
        <p:nvGrpSpPr>
          <p:cNvPr id="29" name="Group 28">
            <a:extLst>
              <a:ext uri="{FF2B5EF4-FFF2-40B4-BE49-F238E27FC236}">
                <a16:creationId xmlns:a16="http://schemas.microsoft.com/office/drawing/2014/main" id="{998C2212-78D5-48F8-BA3E-AA06C47F6B36}"/>
              </a:ext>
            </a:extLst>
          </p:cNvPr>
          <p:cNvGrpSpPr/>
          <p:nvPr/>
        </p:nvGrpSpPr>
        <p:grpSpPr>
          <a:xfrm>
            <a:off x="7020272" y="274638"/>
            <a:ext cx="1901382" cy="857250"/>
            <a:chOff x="5550937" y="635000"/>
            <a:chExt cx="3082686" cy="1505496"/>
          </a:xfrm>
        </p:grpSpPr>
        <p:sp>
          <p:nvSpPr>
            <p:cNvPr id="30" name="Rectangle 29">
              <a:extLst>
                <a:ext uri="{FF2B5EF4-FFF2-40B4-BE49-F238E27FC236}">
                  <a16:creationId xmlns:a16="http://schemas.microsoft.com/office/drawing/2014/main" id="{632E9873-89A0-406F-8074-479002659E76}"/>
                </a:ext>
              </a:extLst>
            </p:cNvPr>
            <p:cNvSpPr/>
            <p:nvPr/>
          </p:nvSpPr>
          <p:spPr>
            <a:xfrm>
              <a:off x="5652120" y="635000"/>
              <a:ext cx="2880320" cy="150549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50" b="1" spc="50"/>
                <a:t>THERE’S A VIDEO OF THIS ON THE WIKI!</a:t>
              </a:r>
              <a:endParaRPr lang="en-US" sz="1050" b="1" spc="50"/>
            </a:p>
          </p:txBody>
        </p:sp>
        <p:sp>
          <p:nvSpPr>
            <p:cNvPr id="31" name="Rectangle 30">
              <a:extLst>
                <a:ext uri="{FF2B5EF4-FFF2-40B4-BE49-F238E27FC236}">
                  <a16:creationId xmlns:a16="http://schemas.microsoft.com/office/drawing/2014/main" id="{1B777D0C-1FD8-4926-B54A-F3A7D28C2ED6}"/>
                </a:ext>
              </a:extLst>
            </p:cNvPr>
            <p:cNvSpPr/>
            <p:nvPr/>
          </p:nvSpPr>
          <p:spPr>
            <a:xfrm>
              <a:off x="5550937" y="772344"/>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 name="Rectangle 31">
              <a:extLst>
                <a:ext uri="{FF2B5EF4-FFF2-40B4-BE49-F238E27FC236}">
                  <a16:creationId xmlns:a16="http://schemas.microsoft.com/office/drawing/2014/main" id="{00DBE96B-AFF4-4B45-9EC6-B77F04CB8387}"/>
                </a:ext>
              </a:extLst>
            </p:cNvPr>
            <p:cNvSpPr/>
            <p:nvPr/>
          </p:nvSpPr>
          <p:spPr>
            <a:xfrm>
              <a:off x="583896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Rectangle 32">
              <a:extLst>
                <a:ext uri="{FF2B5EF4-FFF2-40B4-BE49-F238E27FC236}">
                  <a16:creationId xmlns:a16="http://schemas.microsoft.com/office/drawing/2014/main" id="{DB111272-4E5B-47B7-A946-AE77D83BF013}"/>
                </a:ext>
              </a:extLst>
            </p:cNvPr>
            <p:cNvSpPr/>
            <p:nvPr/>
          </p:nvSpPr>
          <p:spPr>
            <a:xfrm>
              <a:off x="843125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4" name="Rectangle 33">
              <a:extLst>
                <a:ext uri="{FF2B5EF4-FFF2-40B4-BE49-F238E27FC236}">
                  <a16:creationId xmlns:a16="http://schemas.microsoft.com/office/drawing/2014/main" id="{414911D8-7369-4233-9627-FB6252A8B780}"/>
                </a:ext>
              </a:extLst>
            </p:cNvPr>
            <p:cNvSpPr/>
            <p:nvPr/>
          </p:nvSpPr>
          <p:spPr>
            <a:xfrm>
              <a:off x="814322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5" name="Rectangle 34">
              <a:extLst>
                <a:ext uri="{FF2B5EF4-FFF2-40B4-BE49-F238E27FC236}">
                  <a16:creationId xmlns:a16="http://schemas.microsoft.com/office/drawing/2014/main" id="{DB94B6D0-80B2-447B-AA1E-0A43680A3A3A}"/>
                </a:ext>
              </a:extLst>
            </p:cNvPr>
            <p:cNvSpPr/>
            <p:nvPr/>
          </p:nvSpPr>
          <p:spPr>
            <a:xfrm>
              <a:off x="785519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6" name="Rectangle 35">
              <a:extLst>
                <a:ext uri="{FF2B5EF4-FFF2-40B4-BE49-F238E27FC236}">
                  <a16:creationId xmlns:a16="http://schemas.microsoft.com/office/drawing/2014/main" id="{B4861B0F-6563-4B88-9641-6C2CB5418189}"/>
                </a:ext>
              </a:extLst>
            </p:cNvPr>
            <p:cNvSpPr/>
            <p:nvPr/>
          </p:nvSpPr>
          <p:spPr>
            <a:xfrm>
              <a:off x="756716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7" name="Rectangle 36">
              <a:extLst>
                <a:ext uri="{FF2B5EF4-FFF2-40B4-BE49-F238E27FC236}">
                  <a16:creationId xmlns:a16="http://schemas.microsoft.com/office/drawing/2014/main" id="{D3A99CF9-6A55-4D41-9E63-3BE621630F46}"/>
                </a:ext>
              </a:extLst>
            </p:cNvPr>
            <p:cNvSpPr/>
            <p:nvPr/>
          </p:nvSpPr>
          <p:spPr>
            <a:xfrm>
              <a:off x="727912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8" name="Rectangle 37">
              <a:extLst>
                <a:ext uri="{FF2B5EF4-FFF2-40B4-BE49-F238E27FC236}">
                  <a16:creationId xmlns:a16="http://schemas.microsoft.com/office/drawing/2014/main" id="{7BB213C1-02C1-4E45-8FA8-17D9322780C2}"/>
                </a:ext>
              </a:extLst>
            </p:cNvPr>
            <p:cNvSpPr/>
            <p:nvPr/>
          </p:nvSpPr>
          <p:spPr>
            <a:xfrm>
              <a:off x="699109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9" name="Rectangle 38">
              <a:extLst>
                <a:ext uri="{FF2B5EF4-FFF2-40B4-BE49-F238E27FC236}">
                  <a16:creationId xmlns:a16="http://schemas.microsoft.com/office/drawing/2014/main" id="{0BB964AD-158E-4EDC-B0F9-532CC0C7CA36}"/>
                </a:ext>
              </a:extLst>
            </p:cNvPr>
            <p:cNvSpPr/>
            <p:nvPr/>
          </p:nvSpPr>
          <p:spPr>
            <a:xfrm>
              <a:off x="670306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0" name="Rectangle 39">
              <a:extLst>
                <a:ext uri="{FF2B5EF4-FFF2-40B4-BE49-F238E27FC236}">
                  <a16:creationId xmlns:a16="http://schemas.microsoft.com/office/drawing/2014/main" id="{06E4C805-598B-4E4A-BAF6-B8ED684177F1}"/>
                </a:ext>
              </a:extLst>
            </p:cNvPr>
            <p:cNvSpPr/>
            <p:nvPr/>
          </p:nvSpPr>
          <p:spPr>
            <a:xfrm>
              <a:off x="641503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1" name="Rectangle 40">
              <a:extLst>
                <a:ext uri="{FF2B5EF4-FFF2-40B4-BE49-F238E27FC236}">
                  <a16:creationId xmlns:a16="http://schemas.microsoft.com/office/drawing/2014/main" id="{B00ED4C1-EEF7-43CD-B5D2-8CE55B8B1283}"/>
                </a:ext>
              </a:extLst>
            </p:cNvPr>
            <p:cNvSpPr/>
            <p:nvPr/>
          </p:nvSpPr>
          <p:spPr>
            <a:xfrm>
              <a:off x="612700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2" name="Rectangle 41">
              <a:extLst>
                <a:ext uri="{FF2B5EF4-FFF2-40B4-BE49-F238E27FC236}">
                  <a16:creationId xmlns:a16="http://schemas.microsoft.com/office/drawing/2014/main" id="{89152EDE-9F93-41CF-B69E-01374EA7E9EF}"/>
                </a:ext>
              </a:extLst>
            </p:cNvPr>
            <p:cNvSpPr/>
            <p:nvPr/>
          </p:nvSpPr>
          <p:spPr>
            <a:xfrm>
              <a:off x="5550937" y="1818560"/>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3" name="Rectangle 42">
              <a:extLst>
                <a:ext uri="{FF2B5EF4-FFF2-40B4-BE49-F238E27FC236}">
                  <a16:creationId xmlns:a16="http://schemas.microsoft.com/office/drawing/2014/main" id="{D528D2C6-2DC3-4494-ADBB-DFC12CF84F36}"/>
                </a:ext>
              </a:extLst>
            </p:cNvPr>
            <p:cNvSpPr/>
            <p:nvPr/>
          </p:nvSpPr>
          <p:spPr>
            <a:xfrm>
              <a:off x="583896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4" name="Rectangle 43">
              <a:extLst>
                <a:ext uri="{FF2B5EF4-FFF2-40B4-BE49-F238E27FC236}">
                  <a16:creationId xmlns:a16="http://schemas.microsoft.com/office/drawing/2014/main" id="{54E186F7-6429-4798-80F6-83CB96C7E58C}"/>
                </a:ext>
              </a:extLst>
            </p:cNvPr>
            <p:cNvSpPr/>
            <p:nvPr/>
          </p:nvSpPr>
          <p:spPr>
            <a:xfrm>
              <a:off x="843125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5" name="Rectangle 44">
              <a:extLst>
                <a:ext uri="{FF2B5EF4-FFF2-40B4-BE49-F238E27FC236}">
                  <a16:creationId xmlns:a16="http://schemas.microsoft.com/office/drawing/2014/main" id="{E1F4F332-CAEB-427D-A954-AF155047D534}"/>
                </a:ext>
              </a:extLst>
            </p:cNvPr>
            <p:cNvSpPr/>
            <p:nvPr/>
          </p:nvSpPr>
          <p:spPr>
            <a:xfrm>
              <a:off x="814322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6" name="Rectangle 45">
              <a:extLst>
                <a:ext uri="{FF2B5EF4-FFF2-40B4-BE49-F238E27FC236}">
                  <a16:creationId xmlns:a16="http://schemas.microsoft.com/office/drawing/2014/main" id="{26D9E1B4-D9A1-41FB-BB64-A63AC0BC960A}"/>
                </a:ext>
              </a:extLst>
            </p:cNvPr>
            <p:cNvSpPr/>
            <p:nvPr/>
          </p:nvSpPr>
          <p:spPr>
            <a:xfrm>
              <a:off x="785519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7" name="Rectangle 46">
              <a:extLst>
                <a:ext uri="{FF2B5EF4-FFF2-40B4-BE49-F238E27FC236}">
                  <a16:creationId xmlns:a16="http://schemas.microsoft.com/office/drawing/2014/main" id="{FCB1B7A8-CAC0-4D42-B792-0723E1EA808A}"/>
                </a:ext>
              </a:extLst>
            </p:cNvPr>
            <p:cNvSpPr/>
            <p:nvPr/>
          </p:nvSpPr>
          <p:spPr>
            <a:xfrm>
              <a:off x="756716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8" name="Rectangle 47">
              <a:extLst>
                <a:ext uri="{FF2B5EF4-FFF2-40B4-BE49-F238E27FC236}">
                  <a16:creationId xmlns:a16="http://schemas.microsoft.com/office/drawing/2014/main" id="{02B98CF4-BFFC-4B71-B82B-652B6EB6507B}"/>
                </a:ext>
              </a:extLst>
            </p:cNvPr>
            <p:cNvSpPr/>
            <p:nvPr/>
          </p:nvSpPr>
          <p:spPr>
            <a:xfrm>
              <a:off x="727912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49" name="Rectangle 48">
              <a:extLst>
                <a:ext uri="{FF2B5EF4-FFF2-40B4-BE49-F238E27FC236}">
                  <a16:creationId xmlns:a16="http://schemas.microsoft.com/office/drawing/2014/main" id="{77F08041-CB13-477D-B73E-F183A20EC67D}"/>
                </a:ext>
              </a:extLst>
            </p:cNvPr>
            <p:cNvSpPr/>
            <p:nvPr/>
          </p:nvSpPr>
          <p:spPr>
            <a:xfrm>
              <a:off x="699109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0" name="Rectangle 49">
              <a:extLst>
                <a:ext uri="{FF2B5EF4-FFF2-40B4-BE49-F238E27FC236}">
                  <a16:creationId xmlns:a16="http://schemas.microsoft.com/office/drawing/2014/main" id="{0942D060-8AA5-4F0B-85BD-37A5EC4F5E28}"/>
                </a:ext>
              </a:extLst>
            </p:cNvPr>
            <p:cNvSpPr/>
            <p:nvPr/>
          </p:nvSpPr>
          <p:spPr>
            <a:xfrm>
              <a:off x="670306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1" name="Rectangle 50">
              <a:extLst>
                <a:ext uri="{FF2B5EF4-FFF2-40B4-BE49-F238E27FC236}">
                  <a16:creationId xmlns:a16="http://schemas.microsoft.com/office/drawing/2014/main" id="{2C374D29-174E-43CA-A392-80C50D31CC55}"/>
                </a:ext>
              </a:extLst>
            </p:cNvPr>
            <p:cNvSpPr/>
            <p:nvPr/>
          </p:nvSpPr>
          <p:spPr>
            <a:xfrm>
              <a:off x="641503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52" name="Rectangle 51">
              <a:extLst>
                <a:ext uri="{FF2B5EF4-FFF2-40B4-BE49-F238E27FC236}">
                  <a16:creationId xmlns:a16="http://schemas.microsoft.com/office/drawing/2014/main" id="{3C747BE2-D03F-4662-8F5D-A865651F8D5C}"/>
                </a:ext>
              </a:extLst>
            </p:cNvPr>
            <p:cNvSpPr/>
            <p:nvPr/>
          </p:nvSpPr>
          <p:spPr>
            <a:xfrm>
              <a:off x="612700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184362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3E10-2721-4125-A174-97EB27A6FF0D}"/>
              </a:ext>
            </a:extLst>
          </p:cNvPr>
          <p:cNvSpPr>
            <a:spLocks noGrp="1"/>
          </p:cNvSpPr>
          <p:nvPr>
            <p:ph type="title"/>
          </p:nvPr>
        </p:nvSpPr>
        <p:spPr/>
        <p:txBody>
          <a:bodyPr/>
          <a:lstStyle/>
          <a:p>
            <a:r>
              <a:rPr lang="en-AU" dirty="0"/>
              <a:t>Cover Designs </a:t>
            </a:r>
            <a:endParaRPr lang="en-US" dirty="0"/>
          </a:p>
        </p:txBody>
      </p:sp>
      <p:sp>
        <p:nvSpPr>
          <p:cNvPr id="3" name="Content Placeholder 2">
            <a:extLst>
              <a:ext uri="{FF2B5EF4-FFF2-40B4-BE49-F238E27FC236}">
                <a16:creationId xmlns:a16="http://schemas.microsoft.com/office/drawing/2014/main" id="{776A18D6-AA9F-4BBE-870C-822E601931C6}"/>
              </a:ext>
            </a:extLst>
          </p:cNvPr>
          <p:cNvSpPr>
            <a:spLocks noGrp="1"/>
          </p:cNvSpPr>
          <p:nvPr>
            <p:ph idx="1"/>
          </p:nvPr>
        </p:nvSpPr>
        <p:spPr/>
        <p:txBody>
          <a:bodyPr/>
          <a:lstStyle/>
          <a:p>
            <a:pPr marL="0" indent="0">
              <a:buNone/>
            </a:pPr>
            <a:r>
              <a:rPr lang="en-US" dirty="0"/>
              <a:t>         </a:t>
            </a:r>
          </a:p>
        </p:txBody>
      </p:sp>
      <p:sp>
        <p:nvSpPr>
          <p:cNvPr id="4" name="TextBox 3">
            <a:extLst>
              <a:ext uri="{FF2B5EF4-FFF2-40B4-BE49-F238E27FC236}">
                <a16:creationId xmlns:a16="http://schemas.microsoft.com/office/drawing/2014/main" id="{48EDDB92-961A-724B-A316-9A1F10AE3AF2}"/>
              </a:ext>
            </a:extLst>
          </p:cNvPr>
          <p:cNvSpPr txBox="1"/>
          <p:nvPr/>
        </p:nvSpPr>
        <p:spPr>
          <a:xfrm>
            <a:off x="457200" y="1200150"/>
            <a:ext cx="7016496" cy="2320635"/>
          </a:xfrm>
          <a:prstGeom prst="rect">
            <a:avLst/>
          </a:prstGeom>
          <a:noFill/>
        </p:spPr>
        <p:txBody>
          <a:bodyPr wrap="square" rtlCol="0">
            <a:spAutoFit/>
          </a:bodyPr>
          <a:lstStyle/>
          <a:p>
            <a:r>
              <a:rPr lang="en-US" dirty="0"/>
              <a:t>Three options for coming up with a design</a:t>
            </a:r>
          </a:p>
          <a:p>
            <a:pPr>
              <a:spcBef>
                <a:spcPct val="20000"/>
              </a:spcBef>
              <a:buClr>
                <a:schemeClr val="accent1"/>
              </a:buClr>
            </a:pPr>
            <a:r>
              <a:rPr lang="en-US" sz="3200" dirty="0">
                <a:latin typeface="+mn-lt"/>
                <a:cs typeface="+mn-cs"/>
              </a:rPr>
              <a:t>Option 1 - Draw something and vectorize it.</a:t>
            </a:r>
          </a:p>
          <a:p>
            <a:pPr>
              <a:spcBef>
                <a:spcPct val="20000"/>
              </a:spcBef>
              <a:buClr>
                <a:schemeClr val="accent1"/>
              </a:buClr>
            </a:pPr>
            <a:r>
              <a:rPr lang="en-US" sz="3200" dirty="0">
                <a:latin typeface="+mn-lt"/>
                <a:cs typeface="+mn-cs"/>
              </a:rPr>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681767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3E10-2721-4125-A174-97EB27A6FF0D}"/>
              </a:ext>
            </a:extLst>
          </p:cNvPr>
          <p:cNvSpPr>
            <a:spLocks noGrp="1"/>
          </p:cNvSpPr>
          <p:nvPr>
            <p:ph type="title"/>
          </p:nvPr>
        </p:nvSpPr>
        <p:spPr/>
        <p:txBody>
          <a:bodyPr/>
          <a:lstStyle/>
          <a:p>
            <a:r>
              <a:rPr lang="en-AU" dirty="0"/>
              <a:t>Cover Designs </a:t>
            </a:r>
            <a:endParaRPr lang="en-US" dirty="0"/>
          </a:p>
        </p:txBody>
      </p:sp>
      <p:sp>
        <p:nvSpPr>
          <p:cNvPr id="3" name="Content Placeholder 2">
            <a:extLst>
              <a:ext uri="{FF2B5EF4-FFF2-40B4-BE49-F238E27FC236}">
                <a16:creationId xmlns:a16="http://schemas.microsoft.com/office/drawing/2014/main" id="{776A18D6-AA9F-4BBE-870C-822E601931C6}"/>
              </a:ext>
            </a:extLst>
          </p:cNvPr>
          <p:cNvSpPr>
            <a:spLocks noGrp="1"/>
          </p:cNvSpPr>
          <p:nvPr>
            <p:ph idx="1"/>
          </p:nvPr>
        </p:nvSpPr>
        <p:spPr/>
        <p:txBody>
          <a:bodyPr/>
          <a:lstStyle/>
          <a:p>
            <a:pPr marL="0" indent="0">
              <a:buNone/>
            </a:pPr>
            <a:r>
              <a:rPr lang="en-US" dirty="0"/>
              <a:t>         </a:t>
            </a:r>
          </a:p>
        </p:txBody>
      </p:sp>
      <p:sp>
        <p:nvSpPr>
          <p:cNvPr id="4" name="TextBox 3">
            <a:extLst>
              <a:ext uri="{FF2B5EF4-FFF2-40B4-BE49-F238E27FC236}">
                <a16:creationId xmlns:a16="http://schemas.microsoft.com/office/drawing/2014/main" id="{48EDDB92-961A-724B-A316-9A1F10AE3AF2}"/>
              </a:ext>
            </a:extLst>
          </p:cNvPr>
          <p:cNvSpPr txBox="1"/>
          <p:nvPr/>
        </p:nvSpPr>
        <p:spPr>
          <a:xfrm>
            <a:off x="457200" y="1200150"/>
            <a:ext cx="7016496" cy="2813078"/>
          </a:xfrm>
          <a:prstGeom prst="rect">
            <a:avLst/>
          </a:prstGeom>
          <a:noFill/>
        </p:spPr>
        <p:txBody>
          <a:bodyPr wrap="square" rtlCol="0">
            <a:spAutoFit/>
          </a:bodyPr>
          <a:lstStyle/>
          <a:p>
            <a:r>
              <a:rPr lang="en-US" dirty="0"/>
              <a:t>Three options for coming up with a design</a:t>
            </a:r>
          </a:p>
          <a:p>
            <a:pPr>
              <a:spcBef>
                <a:spcPct val="20000"/>
              </a:spcBef>
              <a:buClr>
                <a:schemeClr val="accent1"/>
              </a:buClr>
            </a:pPr>
            <a:r>
              <a:rPr lang="en-US" sz="3200" dirty="0">
                <a:latin typeface="+mn-lt"/>
                <a:cs typeface="+mn-cs"/>
              </a:rPr>
              <a:t>Option 2 - Find one or two reference images that inspire you and compose a design. </a:t>
            </a:r>
          </a:p>
          <a:p>
            <a:pPr>
              <a:spcBef>
                <a:spcPct val="20000"/>
              </a:spcBef>
              <a:buClr>
                <a:schemeClr val="accent1"/>
              </a:buClr>
            </a:pPr>
            <a:endParaRPr lang="en-US" sz="3200" dirty="0">
              <a:latin typeface="+mn-lt"/>
              <a:cs typeface="+mn-cs"/>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882982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3E10-2721-4125-A174-97EB27A6FF0D}"/>
              </a:ext>
            </a:extLst>
          </p:cNvPr>
          <p:cNvSpPr>
            <a:spLocks noGrp="1"/>
          </p:cNvSpPr>
          <p:nvPr>
            <p:ph type="title"/>
          </p:nvPr>
        </p:nvSpPr>
        <p:spPr/>
        <p:txBody>
          <a:bodyPr/>
          <a:lstStyle/>
          <a:p>
            <a:r>
              <a:rPr lang="en-AU" dirty="0"/>
              <a:t>Cover Designs </a:t>
            </a:r>
            <a:endParaRPr lang="en-US" dirty="0"/>
          </a:p>
        </p:txBody>
      </p:sp>
      <p:sp>
        <p:nvSpPr>
          <p:cNvPr id="3" name="Content Placeholder 2">
            <a:extLst>
              <a:ext uri="{FF2B5EF4-FFF2-40B4-BE49-F238E27FC236}">
                <a16:creationId xmlns:a16="http://schemas.microsoft.com/office/drawing/2014/main" id="{776A18D6-AA9F-4BBE-870C-822E601931C6}"/>
              </a:ext>
            </a:extLst>
          </p:cNvPr>
          <p:cNvSpPr>
            <a:spLocks noGrp="1"/>
          </p:cNvSpPr>
          <p:nvPr>
            <p:ph idx="1"/>
          </p:nvPr>
        </p:nvSpPr>
        <p:spPr/>
        <p:txBody>
          <a:bodyPr/>
          <a:lstStyle/>
          <a:p>
            <a:pPr marL="0" indent="0">
              <a:buNone/>
            </a:pPr>
            <a:r>
              <a:rPr lang="en-US" dirty="0"/>
              <a:t>         </a:t>
            </a:r>
          </a:p>
        </p:txBody>
      </p:sp>
      <p:sp>
        <p:nvSpPr>
          <p:cNvPr id="4" name="TextBox 3">
            <a:extLst>
              <a:ext uri="{FF2B5EF4-FFF2-40B4-BE49-F238E27FC236}">
                <a16:creationId xmlns:a16="http://schemas.microsoft.com/office/drawing/2014/main" id="{48EDDB92-961A-724B-A316-9A1F10AE3AF2}"/>
              </a:ext>
            </a:extLst>
          </p:cNvPr>
          <p:cNvSpPr txBox="1"/>
          <p:nvPr/>
        </p:nvSpPr>
        <p:spPr>
          <a:xfrm>
            <a:off x="457200" y="1200150"/>
            <a:ext cx="7016496" cy="3404009"/>
          </a:xfrm>
          <a:prstGeom prst="rect">
            <a:avLst/>
          </a:prstGeom>
          <a:noFill/>
        </p:spPr>
        <p:txBody>
          <a:bodyPr wrap="square" rtlCol="0">
            <a:spAutoFit/>
          </a:bodyPr>
          <a:lstStyle/>
          <a:p>
            <a:r>
              <a:rPr lang="en-US" dirty="0"/>
              <a:t>Three options for coming up with a design</a:t>
            </a:r>
          </a:p>
          <a:p>
            <a:pPr>
              <a:spcBef>
                <a:spcPct val="20000"/>
              </a:spcBef>
              <a:buClr>
                <a:schemeClr val="accent1"/>
              </a:buClr>
            </a:pPr>
            <a:r>
              <a:rPr lang="en-US" sz="3200" dirty="0">
                <a:latin typeface="+mn-lt"/>
                <a:cs typeface="+mn-cs"/>
              </a:rPr>
              <a:t>Option 3 – some thing different </a:t>
            </a:r>
            <a:r>
              <a:rPr lang="en-AU" sz="3200" dirty="0">
                <a:latin typeface="+mn-lt"/>
                <a:cs typeface="+mn-cs"/>
              </a:rPr>
              <a:t>Dream something up in collaboration with an AI. </a:t>
            </a:r>
          </a:p>
          <a:p>
            <a:pPr>
              <a:spcBef>
                <a:spcPct val="20000"/>
              </a:spcBef>
              <a:buClr>
                <a:schemeClr val="accent1"/>
              </a:buClr>
            </a:pPr>
            <a:endParaRPr lang="en-AU" sz="3200" dirty="0">
              <a:latin typeface="+mn-lt"/>
              <a:cs typeface="+mn-cs"/>
            </a:endParaRPr>
          </a:p>
          <a:p>
            <a:pPr>
              <a:spcBef>
                <a:spcPct val="20000"/>
              </a:spcBef>
              <a:buClr>
                <a:schemeClr val="accent1"/>
              </a:buClr>
            </a:pPr>
            <a:r>
              <a:rPr lang="en-AU" sz="3200" dirty="0">
                <a:latin typeface="+mn-lt"/>
                <a:cs typeface="+mn-cs"/>
                <a:hlinkClick r:id="rId3"/>
              </a:rPr>
              <a:t>https://creator.nightcafe.studio/</a:t>
            </a:r>
            <a:r>
              <a:rPr lang="en-AU" sz="3200" dirty="0">
                <a:latin typeface="+mn-lt"/>
                <a:cs typeface="+mn-cs"/>
              </a:rPr>
              <a:t> </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32462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F5172-B988-4DB9-A51B-7126235479B6}"/>
              </a:ext>
            </a:extLst>
          </p:cNvPr>
          <p:cNvSpPr>
            <a:spLocks noGrp="1"/>
          </p:cNvSpPr>
          <p:nvPr>
            <p:ph type="title"/>
          </p:nvPr>
        </p:nvSpPr>
        <p:spPr/>
        <p:txBody>
          <a:bodyPr/>
          <a:lstStyle/>
          <a:p>
            <a:r>
              <a:rPr lang="en-AU"/>
              <a:t>Inspiration </a:t>
            </a:r>
            <a:endParaRPr lang="en-US"/>
          </a:p>
        </p:txBody>
      </p:sp>
      <p:sp>
        <p:nvSpPr>
          <p:cNvPr id="3" name="Content Placeholder 2">
            <a:extLst>
              <a:ext uri="{FF2B5EF4-FFF2-40B4-BE49-F238E27FC236}">
                <a16:creationId xmlns:a16="http://schemas.microsoft.com/office/drawing/2014/main" id="{A8B4D952-3116-460B-80B4-9F1D39B1DCCD}"/>
              </a:ext>
            </a:extLst>
          </p:cNvPr>
          <p:cNvSpPr>
            <a:spLocks noGrp="1"/>
          </p:cNvSpPr>
          <p:nvPr>
            <p:ph idx="1"/>
          </p:nvPr>
        </p:nvSpPr>
        <p:spPr/>
        <p:txBody>
          <a:bodyPr/>
          <a:lstStyle/>
          <a:p>
            <a:endParaRPr lang="en-US" dirty="0"/>
          </a:p>
          <a:p>
            <a:r>
              <a:rPr lang="en-US" dirty="0"/>
              <a:t>Also: Old book covers/ illustrations</a:t>
            </a:r>
            <a:br>
              <a:rPr lang="en-US" dirty="0"/>
            </a:br>
            <a:r>
              <a:rPr lang="en-US" dirty="0"/>
              <a:t>	via </a:t>
            </a:r>
            <a:r>
              <a:rPr lang="en-US" dirty="0" err="1"/>
              <a:t>pinterest</a:t>
            </a:r>
            <a:r>
              <a:rPr lang="en-US" dirty="0"/>
              <a:t>, Archive.org,  </a:t>
            </a:r>
            <a:br>
              <a:rPr lang="en-US" dirty="0"/>
            </a:br>
            <a:r>
              <a:rPr lang="en-US" dirty="0"/>
              <a:t>     PublicDomainReview.org, googling, </a:t>
            </a:r>
            <a:r>
              <a:rPr lang="en-US" dirty="0" err="1"/>
              <a:t>etc</a:t>
            </a:r>
            <a:endParaRPr lang="en-US" dirty="0"/>
          </a:p>
          <a:p>
            <a:pPr marL="0" indent="0" algn="ctr">
              <a:buNone/>
            </a:pPr>
            <a:r>
              <a:rPr lang="en-US" sz="2000" dirty="0"/>
              <a:t> </a:t>
            </a:r>
          </a:p>
          <a:p>
            <a:pPr marL="0" indent="0" algn="ctr">
              <a:buNone/>
            </a:pPr>
            <a:r>
              <a:rPr lang="en-US" dirty="0"/>
              <a:t>It’s about the concept, </a:t>
            </a:r>
            <a:br>
              <a:rPr lang="en-US" dirty="0"/>
            </a:br>
            <a:r>
              <a:rPr lang="en-US" dirty="0"/>
              <a:t>not a literal interpretation</a:t>
            </a:r>
          </a:p>
        </p:txBody>
      </p:sp>
    </p:spTree>
    <p:extLst>
      <p:ext uri="{BB962C8B-B14F-4D97-AF65-F5344CB8AC3E}">
        <p14:creationId xmlns:p14="http://schemas.microsoft.com/office/powerpoint/2010/main" val="19329525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E28A0-E3C8-42D9-892A-AAC99CBB578C}"/>
              </a:ext>
            </a:extLst>
          </p:cNvPr>
          <p:cNvSpPr>
            <a:spLocks noGrp="1"/>
          </p:cNvSpPr>
          <p:nvPr>
            <p:ph type="title"/>
          </p:nvPr>
        </p:nvSpPr>
        <p:spPr/>
        <p:txBody>
          <a:bodyPr/>
          <a:lstStyle/>
          <a:p>
            <a:r>
              <a:rPr lang="en-AU"/>
              <a:t>Copyright</a:t>
            </a:r>
            <a:endParaRPr lang="en-US"/>
          </a:p>
        </p:txBody>
      </p:sp>
      <p:sp>
        <p:nvSpPr>
          <p:cNvPr id="3" name="Content Placeholder 2">
            <a:extLst>
              <a:ext uri="{FF2B5EF4-FFF2-40B4-BE49-F238E27FC236}">
                <a16:creationId xmlns:a16="http://schemas.microsoft.com/office/drawing/2014/main" id="{E5009E57-5E11-47F0-84F1-12622C60E8E2}"/>
              </a:ext>
            </a:extLst>
          </p:cNvPr>
          <p:cNvSpPr>
            <a:spLocks noGrp="1"/>
          </p:cNvSpPr>
          <p:nvPr>
            <p:ph idx="1"/>
          </p:nvPr>
        </p:nvSpPr>
        <p:spPr>
          <a:xfrm>
            <a:off x="457200" y="1200150"/>
            <a:ext cx="9227368" cy="3395663"/>
          </a:xfrm>
        </p:spPr>
        <p:txBody>
          <a:bodyPr/>
          <a:lstStyle/>
          <a:p>
            <a:r>
              <a:rPr lang="en-AU" dirty="0"/>
              <a:t>The SLQ Collection </a:t>
            </a:r>
          </a:p>
          <a:p>
            <a:r>
              <a:rPr lang="en-AU" dirty="0"/>
              <a:t>Your own drawings</a:t>
            </a:r>
          </a:p>
          <a:p>
            <a:r>
              <a:rPr lang="en-AU" dirty="0"/>
              <a:t>Good sources of free images on wiki</a:t>
            </a:r>
            <a:br>
              <a:rPr lang="en-AU" dirty="0"/>
            </a:br>
            <a:r>
              <a:rPr lang="en-AU" dirty="0"/>
              <a:t>	like archive.org (just check licences)</a:t>
            </a:r>
          </a:p>
          <a:p>
            <a:r>
              <a:rPr lang="en-AU" dirty="0"/>
              <a:t>Fonts: check the licenses</a:t>
            </a:r>
          </a:p>
          <a:p>
            <a:endParaRPr lang="en-US" dirty="0"/>
          </a:p>
        </p:txBody>
      </p:sp>
    </p:spTree>
    <p:extLst>
      <p:ext uri="{BB962C8B-B14F-4D97-AF65-F5344CB8AC3E}">
        <p14:creationId xmlns:p14="http://schemas.microsoft.com/office/powerpoint/2010/main" val="1475603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3E10-2721-4125-A174-97EB27A6FF0D}"/>
              </a:ext>
            </a:extLst>
          </p:cNvPr>
          <p:cNvSpPr>
            <a:spLocks noGrp="1"/>
          </p:cNvSpPr>
          <p:nvPr>
            <p:ph type="title"/>
          </p:nvPr>
        </p:nvSpPr>
        <p:spPr/>
        <p:txBody>
          <a:bodyPr/>
          <a:lstStyle/>
          <a:p>
            <a:r>
              <a:rPr lang="en-AU" dirty="0"/>
              <a:t>Cover Designs </a:t>
            </a:r>
            <a:endParaRPr lang="en-US" dirty="0"/>
          </a:p>
        </p:txBody>
      </p:sp>
      <p:sp>
        <p:nvSpPr>
          <p:cNvPr id="3" name="Content Placeholder 2">
            <a:extLst>
              <a:ext uri="{FF2B5EF4-FFF2-40B4-BE49-F238E27FC236}">
                <a16:creationId xmlns:a16="http://schemas.microsoft.com/office/drawing/2014/main" id="{776A18D6-AA9F-4BBE-870C-822E601931C6}"/>
              </a:ext>
            </a:extLst>
          </p:cNvPr>
          <p:cNvSpPr>
            <a:spLocks noGrp="1"/>
          </p:cNvSpPr>
          <p:nvPr>
            <p:ph idx="1"/>
          </p:nvPr>
        </p:nvSpPr>
        <p:spPr/>
        <p:txBody>
          <a:bodyPr/>
          <a:lstStyle/>
          <a:p>
            <a:pPr marL="0" indent="0">
              <a:buNone/>
            </a:pPr>
            <a:r>
              <a:rPr lang="en-US" dirty="0"/>
              <a:t>         </a:t>
            </a:r>
          </a:p>
        </p:txBody>
      </p:sp>
      <p:sp>
        <p:nvSpPr>
          <p:cNvPr id="4" name="TextBox 3">
            <a:extLst>
              <a:ext uri="{FF2B5EF4-FFF2-40B4-BE49-F238E27FC236}">
                <a16:creationId xmlns:a16="http://schemas.microsoft.com/office/drawing/2014/main" id="{48EDDB92-961A-724B-A316-9A1F10AE3AF2}"/>
              </a:ext>
            </a:extLst>
          </p:cNvPr>
          <p:cNvSpPr txBox="1"/>
          <p:nvPr/>
        </p:nvSpPr>
        <p:spPr>
          <a:xfrm>
            <a:off x="457200" y="1020239"/>
            <a:ext cx="7016496" cy="3619452"/>
          </a:xfrm>
          <a:prstGeom prst="rect">
            <a:avLst/>
          </a:prstGeom>
          <a:noFill/>
        </p:spPr>
        <p:txBody>
          <a:bodyPr wrap="square" rtlCol="0">
            <a:spAutoFit/>
          </a:bodyPr>
          <a:lstStyle/>
          <a:p>
            <a:r>
              <a:rPr lang="en-US" dirty="0"/>
              <a:t>Three options for coming up with a design</a:t>
            </a:r>
          </a:p>
          <a:p>
            <a:pPr>
              <a:spcBef>
                <a:spcPct val="20000"/>
              </a:spcBef>
              <a:buClr>
                <a:schemeClr val="accent1"/>
              </a:buClr>
            </a:pPr>
            <a:r>
              <a:rPr lang="en-US" sz="3200" dirty="0">
                <a:latin typeface="+mn-lt"/>
                <a:cs typeface="+mn-cs"/>
              </a:rPr>
              <a:t>Option 3 – or something new </a:t>
            </a:r>
            <a:r>
              <a:rPr lang="en-AU" sz="3200" dirty="0">
                <a:latin typeface="+mn-lt"/>
                <a:cs typeface="+mn-cs"/>
              </a:rPr>
              <a:t>Dream something up in collaboration with an AI text to image generator. </a:t>
            </a:r>
          </a:p>
          <a:p>
            <a:pPr>
              <a:spcBef>
                <a:spcPct val="20000"/>
              </a:spcBef>
              <a:buClr>
                <a:schemeClr val="accent1"/>
              </a:buClr>
            </a:pPr>
            <a:endParaRPr lang="en-AU" sz="3200" dirty="0">
              <a:latin typeface="+mn-lt"/>
              <a:cs typeface="+mn-cs"/>
            </a:endParaRPr>
          </a:p>
          <a:p>
            <a:pPr>
              <a:buClr>
                <a:schemeClr val="accent1"/>
              </a:buClr>
            </a:pPr>
            <a:r>
              <a:rPr lang="en-AU" sz="3600" b="1" dirty="0">
                <a:solidFill>
                  <a:schemeClr val="accent1"/>
                </a:solidFill>
                <a:latin typeface="+mj-lt"/>
                <a:ea typeface="+mj-ea"/>
                <a:cs typeface="+mj-cs"/>
              </a:rPr>
              <a:t>Check what the machine made from my prompt.</a:t>
            </a:r>
          </a:p>
        </p:txBody>
      </p:sp>
      <p:pic>
        <p:nvPicPr>
          <p:cNvPr id="6" name="Picture 2">
            <a:extLst>
              <a:ext uri="{FF2B5EF4-FFF2-40B4-BE49-F238E27FC236}">
                <a16:creationId xmlns:a16="http://schemas.microsoft.com/office/drawing/2014/main" id="{62EA46CA-9A00-4B19-5C22-09A65364C9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31" t="84981" r="19563" b="-1557"/>
          <a:stretch/>
        </p:blipFill>
        <p:spPr bwMode="auto">
          <a:xfrm>
            <a:off x="2810256" y="4124849"/>
            <a:ext cx="7791438" cy="157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6959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76A18D6-AA9F-4BBE-870C-822E601931C6}"/>
              </a:ext>
            </a:extLst>
          </p:cNvPr>
          <p:cNvSpPr>
            <a:spLocks noGrp="1"/>
          </p:cNvSpPr>
          <p:nvPr>
            <p:ph idx="1"/>
          </p:nvPr>
        </p:nvSpPr>
        <p:spPr/>
        <p:txBody>
          <a:bodyPr/>
          <a:lstStyle/>
          <a:p>
            <a:pPr marL="0" indent="0">
              <a:buNone/>
            </a:pPr>
            <a:r>
              <a:rPr lang="en-US" dirty="0"/>
              <a:t>         </a:t>
            </a:r>
          </a:p>
        </p:txBody>
      </p:sp>
      <p:sp>
        <p:nvSpPr>
          <p:cNvPr id="4" name="TextBox 3">
            <a:extLst>
              <a:ext uri="{FF2B5EF4-FFF2-40B4-BE49-F238E27FC236}">
                <a16:creationId xmlns:a16="http://schemas.microsoft.com/office/drawing/2014/main" id="{48EDDB92-961A-724B-A316-9A1F10AE3AF2}"/>
              </a:ext>
            </a:extLst>
          </p:cNvPr>
          <p:cNvSpPr txBox="1"/>
          <p:nvPr/>
        </p:nvSpPr>
        <p:spPr>
          <a:xfrm>
            <a:off x="457200" y="97393"/>
            <a:ext cx="7016496" cy="1692771"/>
          </a:xfrm>
          <a:prstGeom prst="rect">
            <a:avLst/>
          </a:prstGeom>
          <a:noFill/>
        </p:spPr>
        <p:txBody>
          <a:bodyPr wrap="square" rtlCol="0">
            <a:spAutoFit/>
          </a:bodyPr>
          <a:lstStyle/>
          <a:p>
            <a:pPr>
              <a:spcBef>
                <a:spcPct val="20000"/>
              </a:spcBef>
              <a:buClr>
                <a:schemeClr val="accent1"/>
              </a:buClr>
            </a:pPr>
            <a:endParaRPr lang="en-AU" sz="3200" dirty="0">
              <a:latin typeface="+mn-lt"/>
              <a:cs typeface="+mn-cs"/>
            </a:endParaRPr>
          </a:p>
          <a:p>
            <a:pPr>
              <a:buClr>
                <a:schemeClr val="accent1"/>
              </a:buClr>
            </a:pPr>
            <a:r>
              <a:rPr lang="en-AU" sz="3600" b="1" dirty="0">
                <a:solidFill>
                  <a:schemeClr val="accent1"/>
                </a:solidFill>
                <a:latin typeface="+mj-lt"/>
                <a:ea typeface="+mj-ea"/>
                <a:cs typeface="+mj-cs"/>
              </a:rPr>
              <a:t>Check what the machine made from my prompt.</a:t>
            </a:r>
          </a:p>
        </p:txBody>
      </p:sp>
      <p:pic>
        <p:nvPicPr>
          <p:cNvPr id="6" name="Picture 2">
            <a:extLst>
              <a:ext uri="{FF2B5EF4-FFF2-40B4-BE49-F238E27FC236}">
                <a16:creationId xmlns:a16="http://schemas.microsoft.com/office/drawing/2014/main" id="{62EA46CA-9A00-4B19-5C22-09A65364C9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531" t="84981" r="19563" b="-1557"/>
          <a:stretch/>
        </p:blipFill>
        <p:spPr bwMode="auto">
          <a:xfrm>
            <a:off x="1005840" y="2734961"/>
            <a:ext cx="7791438" cy="1573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749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3E10-2721-4125-A174-97EB27A6FF0D}"/>
              </a:ext>
            </a:extLst>
          </p:cNvPr>
          <p:cNvSpPr>
            <a:spLocks noGrp="1"/>
          </p:cNvSpPr>
          <p:nvPr>
            <p:ph type="title"/>
          </p:nvPr>
        </p:nvSpPr>
        <p:spPr/>
        <p:txBody>
          <a:bodyPr/>
          <a:lstStyle/>
          <a:p>
            <a:r>
              <a:rPr lang="en-AU" dirty="0"/>
              <a:t>Cover Designs </a:t>
            </a:r>
            <a:endParaRPr lang="en-US" dirty="0"/>
          </a:p>
        </p:txBody>
      </p:sp>
      <p:sp>
        <p:nvSpPr>
          <p:cNvPr id="3" name="Content Placeholder 2">
            <a:extLst>
              <a:ext uri="{FF2B5EF4-FFF2-40B4-BE49-F238E27FC236}">
                <a16:creationId xmlns:a16="http://schemas.microsoft.com/office/drawing/2014/main" id="{776A18D6-AA9F-4BBE-870C-822E601931C6}"/>
              </a:ext>
            </a:extLst>
          </p:cNvPr>
          <p:cNvSpPr>
            <a:spLocks noGrp="1"/>
          </p:cNvSpPr>
          <p:nvPr>
            <p:ph idx="1"/>
          </p:nvPr>
        </p:nvSpPr>
        <p:spPr/>
        <p:txBody>
          <a:bodyPr/>
          <a:lstStyle/>
          <a:p>
            <a:pPr marL="0" indent="0">
              <a:buNone/>
            </a:pPr>
            <a:r>
              <a:rPr lang="en-US" dirty="0"/>
              <a:t>         </a:t>
            </a:r>
          </a:p>
        </p:txBody>
      </p:sp>
      <p:pic>
        <p:nvPicPr>
          <p:cNvPr id="6" name="Picture 2">
            <a:extLst>
              <a:ext uri="{FF2B5EF4-FFF2-40B4-BE49-F238E27FC236}">
                <a16:creationId xmlns:a16="http://schemas.microsoft.com/office/drawing/2014/main" id="{62EA46CA-9A00-4B19-5C22-09A65364C9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774" t="11185" r="9290" b="25173"/>
          <a:stretch/>
        </p:blipFill>
        <p:spPr bwMode="auto">
          <a:xfrm>
            <a:off x="2340864" y="1249418"/>
            <a:ext cx="4084320" cy="3677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514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3E10-2721-4125-A174-97EB27A6FF0D}"/>
              </a:ext>
            </a:extLst>
          </p:cNvPr>
          <p:cNvSpPr>
            <a:spLocks noGrp="1"/>
          </p:cNvSpPr>
          <p:nvPr>
            <p:ph type="title"/>
          </p:nvPr>
        </p:nvSpPr>
        <p:spPr/>
        <p:txBody>
          <a:bodyPr/>
          <a:lstStyle/>
          <a:p>
            <a:r>
              <a:rPr lang="en-AU" dirty="0"/>
              <a:t>Cover Designs </a:t>
            </a:r>
            <a:endParaRPr lang="en-US" dirty="0"/>
          </a:p>
        </p:txBody>
      </p:sp>
      <p:sp>
        <p:nvSpPr>
          <p:cNvPr id="3" name="Content Placeholder 2">
            <a:extLst>
              <a:ext uri="{FF2B5EF4-FFF2-40B4-BE49-F238E27FC236}">
                <a16:creationId xmlns:a16="http://schemas.microsoft.com/office/drawing/2014/main" id="{776A18D6-AA9F-4BBE-870C-822E601931C6}"/>
              </a:ext>
            </a:extLst>
          </p:cNvPr>
          <p:cNvSpPr>
            <a:spLocks noGrp="1"/>
          </p:cNvSpPr>
          <p:nvPr>
            <p:ph idx="1"/>
          </p:nvPr>
        </p:nvSpPr>
        <p:spPr/>
        <p:txBody>
          <a:bodyPr/>
          <a:lstStyle/>
          <a:p>
            <a:pPr marL="0" indent="0">
              <a:buNone/>
            </a:pPr>
            <a:r>
              <a:rPr lang="en-US" dirty="0"/>
              <a:t>         </a:t>
            </a:r>
          </a:p>
        </p:txBody>
      </p:sp>
      <p:sp>
        <p:nvSpPr>
          <p:cNvPr id="4" name="TextBox 3">
            <a:extLst>
              <a:ext uri="{FF2B5EF4-FFF2-40B4-BE49-F238E27FC236}">
                <a16:creationId xmlns:a16="http://schemas.microsoft.com/office/drawing/2014/main" id="{48EDDB92-961A-724B-A316-9A1F10AE3AF2}"/>
              </a:ext>
            </a:extLst>
          </p:cNvPr>
          <p:cNvSpPr txBox="1"/>
          <p:nvPr/>
        </p:nvSpPr>
        <p:spPr>
          <a:xfrm>
            <a:off x="457200" y="1200150"/>
            <a:ext cx="7016496" cy="3243965"/>
          </a:xfrm>
          <a:prstGeom prst="rect">
            <a:avLst/>
          </a:prstGeom>
          <a:noFill/>
        </p:spPr>
        <p:txBody>
          <a:bodyPr wrap="square" rtlCol="0">
            <a:spAutoFit/>
          </a:bodyPr>
          <a:lstStyle/>
          <a:p>
            <a:pPr>
              <a:spcBef>
                <a:spcPct val="20000"/>
              </a:spcBef>
              <a:buClr>
                <a:schemeClr val="accent1"/>
              </a:buClr>
            </a:pPr>
            <a:r>
              <a:rPr lang="en-AU" sz="3200" dirty="0">
                <a:latin typeface="+mn-lt"/>
                <a:cs typeface="+mn-cs"/>
              </a:rPr>
              <a:t>We’ll even prep it so that Inkscape can have a reasonable hope of producing a decent vector image to be etched on the Laser prep it </a:t>
            </a:r>
          </a:p>
          <a:p>
            <a:pPr>
              <a:spcBef>
                <a:spcPct val="20000"/>
              </a:spcBef>
              <a:buClr>
                <a:schemeClr val="accent1"/>
              </a:buClr>
            </a:pPr>
            <a:endParaRPr lang="en-AU" sz="3200" dirty="0">
              <a:latin typeface="+mn-lt"/>
              <a:cs typeface="+mn-cs"/>
            </a:endParaRPr>
          </a:p>
          <a:p>
            <a:pPr>
              <a:spcBef>
                <a:spcPct val="20000"/>
              </a:spcBef>
              <a:buClr>
                <a:schemeClr val="accent1"/>
              </a:buClr>
            </a:pPr>
            <a:endParaRPr lang="en-AU" sz="3200" dirty="0">
              <a:latin typeface="+mn-lt"/>
              <a:cs typeface="+mn-cs"/>
            </a:endParaRPr>
          </a:p>
        </p:txBody>
      </p:sp>
    </p:spTree>
    <p:extLst>
      <p:ext uri="{BB962C8B-B14F-4D97-AF65-F5344CB8AC3E}">
        <p14:creationId xmlns:p14="http://schemas.microsoft.com/office/powerpoint/2010/main" val="2958172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21D57-9AE4-4F28-97DF-D61F7AEB897A}"/>
              </a:ext>
            </a:extLst>
          </p:cNvPr>
          <p:cNvSpPr>
            <a:spLocks noGrp="1"/>
          </p:cNvSpPr>
          <p:nvPr>
            <p:ph type="title"/>
          </p:nvPr>
        </p:nvSpPr>
        <p:spPr/>
        <p:txBody>
          <a:bodyPr/>
          <a:lstStyle/>
          <a:p>
            <a:r>
              <a:rPr lang="en-AU"/>
              <a:t>Why did you </a:t>
            </a:r>
            <a:br>
              <a:rPr lang="en-AU"/>
            </a:br>
            <a:r>
              <a:rPr lang="en-AU"/>
              <a:t>sign up? </a:t>
            </a:r>
            <a:endParaRPr lang="en-US"/>
          </a:p>
        </p:txBody>
      </p:sp>
      <p:sp>
        <p:nvSpPr>
          <p:cNvPr id="4" name="Text Placeholder 3">
            <a:extLst>
              <a:ext uri="{FF2B5EF4-FFF2-40B4-BE49-F238E27FC236}">
                <a16:creationId xmlns:a16="http://schemas.microsoft.com/office/drawing/2014/main" id="{835E7005-8B4C-4DB4-B675-00DEAFECAD79}"/>
              </a:ext>
            </a:extLst>
          </p:cNvPr>
          <p:cNvSpPr>
            <a:spLocks noGrp="1"/>
          </p:cNvSpPr>
          <p:nvPr>
            <p:ph type="body" sz="quarter" idx="10"/>
          </p:nvPr>
        </p:nvSpPr>
        <p:spPr/>
        <p:txBody>
          <a:bodyPr/>
          <a:lstStyle/>
          <a:p>
            <a:r>
              <a:rPr lang="en-AU"/>
              <a:t>Why do you want to </a:t>
            </a:r>
            <a:br>
              <a:rPr lang="en-AU"/>
            </a:br>
            <a:r>
              <a:rPr lang="en-AU"/>
              <a:t>make a book? </a:t>
            </a:r>
          </a:p>
          <a:p>
            <a:endParaRPr lang="en-AU"/>
          </a:p>
          <a:p>
            <a:r>
              <a:rPr lang="en-AU"/>
              <a:t>What do you hope to get out of these sessions?</a:t>
            </a:r>
            <a:endParaRPr lang="en-US"/>
          </a:p>
        </p:txBody>
      </p:sp>
    </p:spTree>
    <p:extLst>
      <p:ext uri="{BB962C8B-B14F-4D97-AF65-F5344CB8AC3E}">
        <p14:creationId xmlns:p14="http://schemas.microsoft.com/office/powerpoint/2010/main" val="15743507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23E10-2721-4125-A174-97EB27A6FF0D}"/>
              </a:ext>
            </a:extLst>
          </p:cNvPr>
          <p:cNvSpPr>
            <a:spLocks noGrp="1"/>
          </p:cNvSpPr>
          <p:nvPr>
            <p:ph type="title"/>
          </p:nvPr>
        </p:nvSpPr>
        <p:spPr/>
        <p:txBody>
          <a:bodyPr/>
          <a:lstStyle/>
          <a:p>
            <a:r>
              <a:rPr lang="en-AU" dirty="0"/>
              <a:t>Cover Designs </a:t>
            </a:r>
            <a:endParaRPr lang="en-US" dirty="0"/>
          </a:p>
        </p:txBody>
      </p:sp>
      <p:sp>
        <p:nvSpPr>
          <p:cNvPr id="4" name="TextBox 3">
            <a:extLst>
              <a:ext uri="{FF2B5EF4-FFF2-40B4-BE49-F238E27FC236}">
                <a16:creationId xmlns:a16="http://schemas.microsoft.com/office/drawing/2014/main" id="{48EDDB92-961A-724B-A316-9A1F10AE3AF2}"/>
              </a:ext>
            </a:extLst>
          </p:cNvPr>
          <p:cNvSpPr txBox="1"/>
          <p:nvPr/>
        </p:nvSpPr>
        <p:spPr>
          <a:xfrm>
            <a:off x="457200" y="1200150"/>
            <a:ext cx="7016496" cy="1175706"/>
          </a:xfrm>
          <a:prstGeom prst="rect">
            <a:avLst/>
          </a:prstGeom>
          <a:noFill/>
        </p:spPr>
        <p:txBody>
          <a:bodyPr wrap="square" rtlCol="0">
            <a:spAutoFit/>
          </a:bodyPr>
          <a:lstStyle/>
          <a:p>
            <a:pPr>
              <a:spcBef>
                <a:spcPct val="20000"/>
              </a:spcBef>
              <a:buClr>
                <a:schemeClr val="accent1"/>
              </a:buClr>
            </a:pPr>
            <a:endParaRPr lang="en-AU" sz="3200" dirty="0">
              <a:latin typeface="+mn-lt"/>
              <a:cs typeface="+mn-cs"/>
            </a:endParaRPr>
          </a:p>
          <a:p>
            <a:pPr>
              <a:spcBef>
                <a:spcPct val="20000"/>
              </a:spcBef>
              <a:buClr>
                <a:schemeClr val="accent1"/>
              </a:buClr>
            </a:pPr>
            <a:endParaRPr lang="en-AU" sz="3200" dirty="0">
              <a:latin typeface="+mn-lt"/>
              <a:cs typeface="+mn-cs"/>
            </a:endParaRPr>
          </a:p>
        </p:txBody>
      </p:sp>
      <p:pic>
        <p:nvPicPr>
          <p:cNvPr id="5124" name="Picture 4">
            <a:extLst>
              <a:ext uri="{FF2B5EF4-FFF2-40B4-BE49-F238E27FC236}">
                <a16:creationId xmlns:a16="http://schemas.microsoft.com/office/drawing/2014/main" id="{F49BA073-A4FF-F644-BC05-7FAA2E5915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440" y="1063625"/>
            <a:ext cx="3766884" cy="3596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5421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79D5-09EF-4B88-80A4-2BABCAF32A33}"/>
              </a:ext>
            </a:extLst>
          </p:cNvPr>
          <p:cNvSpPr>
            <a:spLocks noGrp="1"/>
          </p:cNvSpPr>
          <p:nvPr>
            <p:ph type="title"/>
          </p:nvPr>
        </p:nvSpPr>
        <p:spPr/>
        <p:txBody>
          <a:bodyPr/>
          <a:lstStyle/>
          <a:p>
            <a:r>
              <a:rPr lang="en-AU" dirty="0"/>
              <a:t>Back to Inscape Trace</a:t>
            </a:r>
            <a:endParaRPr lang="en-US" dirty="0"/>
          </a:p>
        </p:txBody>
      </p:sp>
      <p:sp>
        <p:nvSpPr>
          <p:cNvPr id="3" name="Content Placeholder 2">
            <a:extLst>
              <a:ext uri="{FF2B5EF4-FFF2-40B4-BE49-F238E27FC236}">
                <a16:creationId xmlns:a16="http://schemas.microsoft.com/office/drawing/2014/main" id="{513B56F1-5309-4DD8-9869-F091046954CD}"/>
              </a:ext>
            </a:extLst>
          </p:cNvPr>
          <p:cNvSpPr>
            <a:spLocks noGrp="1"/>
          </p:cNvSpPr>
          <p:nvPr>
            <p:ph idx="1"/>
          </p:nvPr>
        </p:nvSpPr>
        <p:spPr/>
        <p:txBody>
          <a:bodyPr/>
          <a:lstStyle/>
          <a:p>
            <a:endParaRPr lang="en-AU" dirty="0"/>
          </a:p>
          <a:p>
            <a:endParaRPr lang="en-AU" dirty="0"/>
          </a:p>
          <a:p>
            <a:endParaRPr lang="en-AU" dirty="0"/>
          </a:p>
          <a:p>
            <a:r>
              <a:rPr lang="en-AU" dirty="0"/>
              <a:t>Again we can use the pen tool to trace the images </a:t>
            </a:r>
            <a:endParaRPr lang="en-US" dirty="0"/>
          </a:p>
        </p:txBody>
      </p:sp>
      <p:pic>
        <p:nvPicPr>
          <p:cNvPr id="4" name="Picture 4">
            <a:extLst>
              <a:ext uri="{FF2B5EF4-FFF2-40B4-BE49-F238E27FC236}">
                <a16:creationId xmlns:a16="http://schemas.microsoft.com/office/drawing/2014/main" id="{08683C8E-396A-62E5-9A31-1F08C4AFF7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00" y="930201"/>
            <a:ext cx="2073399" cy="207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3039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79D5-09EF-4B88-80A4-2BABCAF32A33}"/>
              </a:ext>
            </a:extLst>
          </p:cNvPr>
          <p:cNvSpPr>
            <a:spLocks noGrp="1"/>
          </p:cNvSpPr>
          <p:nvPr>
            <p:ph type="title"/>
          </p:nvPr>
        </p:nvSpPr>
        <p:spPr/>
        <p:txBody>
          <a:bodyPr/>
          <a:lstStyle/>
          <a:p>
            <a:r>
              <a:rPr lang="en-AU" dirty="0"/>
              <a:t>Live Trace</a:t>
            </a:r>
            <a:endParaRPr lang="en-US" dirty="0"/>
          </a:p>
        </p:txBody>
      </p:sp>
      <p:sp>
        <p:nvSpPr>
          <p:cNvPr id="3" name="Content Placeholder 2">
            <a:extLst>
              <a:ext uri="{FF2B5EF4-FFF2-40B4-BE49-F238E27FC236}">
                <a16:creationId xmlns:a16="http://schemas.microsoft.com/office/drawing/2014/main" id="{513B56F1-5309-4DD8-9869-F091046954CD}"/>
              </a:ext>
            </a:extLst>
          </p:cNvPr>
          <p:cNvSpPr>
            <a:spLocks noGrp="1"/>
          </p:cNvSpPr>
          <p:nvPr>
            <p:ph idx="1"/>
          </p:nvPr>
        </p:nvSpPr>
        <p:spPr/>
        <p:txBody>
          <a:bodyPr/>
          <a:lstStyle/>
          <a:p>
            <a:r>
              <a:rPr lang="en-AU"/>
              <a:t>Choosing (or making!) a good image:</a:t>
            </a:r>
          </a:p>
          <a:p>
            <a:pPr lvl="1"/>
            <a:r>
              <a:rPr lang="en-AU"/>
              <a:t>“Stencil-like” </a:t>
            </a:r>
          </a:p>
          <a:p>
            <a:pPr lvl="1"/>
            <a:r>
              <a:rPr lang="en-AU"/>
              <a:t>No thin lines</a:t>
            </a:r>
          </a:p>
          <a:p>
            <a:pPr lvl="1"/>
            <a:r>
              <a:rPr lang="en-AU"/>
              <a:t>High contrast</a:t>
            </a:r>
            <a:endParaRPr lang="en-US"/>
          </a:p>
        </p:txBody>
      </p:sp>
    </p:spTree>
    <p:extLst>
      <p:ext uri="{BB962C8B-B14F-4D97-AF65-F5344CB8AC3E}">
        <p14:creationId xmlns:p14="http://schemas.microsoft.com/office/powerpoint/2010/main" val="633201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CCD94-2CDD-46C3-89B3-F0C7EF43251F}"/>
              </a:ext>
            </a:extLst>
          </p:cNvPr>
          <p:cNvSpPr>
            <a:spLocks noGrp="1"/>
          </p:cNvSpPr>
          <p:nvPr>
            <p:ph type="title"/>
          </p:nvPr>
        </p:nvSpPr>
        <p:spPr/>
        <p:txBody>
          <a:bodyPr/>
          <a:lstStyle/>
          <a:p>
            <a:r>
              <a:rPr lang="en-AU" dirty="0"/>
              <a:t>Bitmap Trace</a:t>
            </a:r>
            <a:endParaRPr lang="en-US" dirty="0"/>
          </a:p>
        </p:txBody>
      </p:sp>
      <p:sp>
        <p:nvSpPr>
          <p:cNvPr id="3" name="Content Placeholder 2">
            <a:extLst>
              <a:ext uri="{FF2B5EF4-FFF2-40B4-BE49-F238E27FC236}">
                <a16:creationId xmlns:a16="http://schemas.microsoft.com/office/drawing/2014/main" id="{D0D87821-44EE-4C7D-B2FC-AE8FE63BFF24}"/>
              </a:ext>
            </a:extLst>
          </p:cNvPr>
          <p:cNvSpPr>
            <a:spLocks noGrp="1"/>
          </p:cNvSpPr>
          <p:nvPr>
            <p:ph idx="1"/>
          </p:nvPr>
        </p:nvSpPr>
        <p:spPr/>
        <p:txBody>
          <a:bodyPr/>
          <a:lstStyle/>
          <a:p>
            <a:pPr marL="0" indent="0">
              <a:buNone/>
            </a:pPr>
            <a:r>
              <a:rPr lang="en-US" dirty="0"/>
              <a:t>Inkscape will have a go at tracing your image for you. </a:t>
            </a:r>
          </a:p>
        </p:txBody>
      </p:sp>
      <p:grpSp>
        <p:nvGrpSpPr>
          <p:cNvPr id="31" name="Group 30">
            <a:extLst>
              <a:ext uri="{FF2B5EF4-FFF2-40B4-BE49-F238E27FC236}">
                <a16:creationId xmlns:a16="http://schemas.microsoft.com/office/drawing/2014/main" id="{D8EFE39E-34CD-4968-AA7C-42614AE13EDB}"/>
              </a:ext>
            </a:extLst>
          </p:cNvPr>
          <p:cNvGrpSpPr/>
          <p:nvPr/>
        </p:nvGrpSpPr>
        <p:grpSpPr>
          <a:xfrm>
            <a:off x="7020272" y="274638"/>
            <a:ext cx="1901382" cy="857250"/>
            <a:chOff x="5550937" y="635000"/>
            <a:chExt cx="3082686" cy="1505496"/>
          </a:xfrm>
        </p:grpSpPr>
        <p:sp>
          <p:nvSpPr>
            <p:cNvPr id="6" name="Rectangle 5">
              <a:extLst>
                <a:ext uri="{FF2B5EF4-FFF2-40B4-BE49-F238E27FC236}">
                  <a16:creationId xmlns:a16="http://schemas.microsoft.com/office/drawing/2014/main" id="{C756BA6C-B357-4790-BA05-509CB08AEA57}"/>
                </a:ext>
              </a:extLst>
            </p:cNvPr>
            <p:cNvSpPr/>
            <p:nvPr/>
          </p:nvSpPr>
          <p:spPr>
            <a:xfrm>
              <a:off x="5652120" y="635000"/>
              <a:ext cx="2880320" cy="1505496"/>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AU" sz="1050" b="1" spc="50"/>
                <a:t>THERE’S A VIDEO OF THIS ON THE WIKI!</a:t>
              </a:r>
              <a:endParaRPr lang="en-US" sz="1050" b="1" spc="50"/>
            </a:p>
          </p:txBody>
        </p:sp>
        <p:sp>
          <p:nvSpPr>
            <p:cNvPr id="7" name="Rectangle 6">
              <a:extLst>
                <a:ext uri="{FF2B5EF4-FFF2-40B4-BE49-F238E27FC236}">
                  <a16:creationId xmlns:a16="http://schemas.microsoft.com/office/drawing/2014/main" id="{94996B41-146C-44E5-8E7E-EEE20907AE8B}"/>
                </a:ext>
              </a:extLst>
            </p:cNvPr>
            <p:cNvSpPr/>
            <p:nvPr/>
          </p:nvSpPr>
          <p:spPr>
            <a:xfrm>
              <a:off x="5550937" y="772344"/>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a:extLst>
                <a:ext uri="{FF2B5EF4-FFF2-40B4-BE49-F238E27FC236}">
                  <a16:creationId xmlns:a16="http://schemas.microsoft.com/office/drawing/2014/main" id="{35C99A69-F234-4E57-84ED-2D83725156F9}"/>
                </a:ext>
              </a:extLst>
            </p:cNvPr>
            <p:cNvSpPr/>
            <p:nvPr/>
          </p:nvSpPr>
          <p:spPr>
            <a:xfrm>
              <a:off x="583896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9" name="Rectangle 8">
              <a:extLst>
                <a:ext uri="{FF2B5EF4-FFF2-40B4-BE49-F238E27FC236}">
                  <a16:creationId xmlns:a16="http://schemas.microsoft.com/office/drawing/2014/main" id="{4D392083-182F-495B-8577-DA508439A200}"/>
                </a:ext>
              </a:extLst>
            </p:cNvPr>
            <p:cNvSpPr/>
            <p:nvPr/>
          </p:nvSpPr>
          <p:spPr>
            <a:xfrm>
              <a:off x="843125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a:extLst>
                <a:ext uri="{FF2B5EF4-FFF2-40B4-BE49-F238E27FC236}">
                  <a16:creationId xmlns:a16="http://schemas.microsoft.com/office/drawing/2014/main" id="{55697B14-56ED-43DC-9798-839829933554}"/>
                </a:ext>
              </a:extLst>
            </p:cNvPr>
            <p:cNvSpPr/>
            <p:nvPr/>
          </p:nvSpPr>
          <p:spPr>
            <a:xfrm>
              <a:off x="814322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Rectangle 12">
              <a:extLst>
                <a:ext uri="{FF2B5EF4-FFF2-40B4-BE49-F238E27FC236}">
                  <a16:creationId xmlns:a16="http://schemas.microsoft.com/office/drawing/2014/main" id="{85A2202C-EEBF-4A9E-8ECA-C9D743495E26}"/>
                </a:ext>
              </a:extLst>
            </p:cNvPr>
            <p:cNvSpPr/>
            <p:nvPr/>
          </p:nvSpPr>
          <p:spPr>
            <a:xfrm>
              <a:off x="785519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D1B04C6E-A788-4FD4-9537-30DD1B3AF947}"/>
                </a:ext>
              </a:extLst>
            </p:cNvPr>
            <p:cNvSpPr/>
            <p:nvPr/>
          </p:nvSpPr>
          <p:spPr>
            <a:xfrm>
              <a:off x="756716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5" name="Rectangle 14">
              <a:extLst>
                <a:ext uri="{FF2B5EF4-FFF2-40B4-BE49-F238E27FC236}">
                  <a16:creationId xmlns:a16="http://schemas.microsoft.com/office/drawing/2014/main" id="{A3463662-804F-4535-953E-A162048DB715}"/>
                </a:ext>
              </a:extLst>
            </p:cNvPr>
            <p:cNvSpPr/>
            <p:nvPr/>
          </p:nvSpPr>
          <p:spPr>
            <a:xfrm>
              <a:off x="7279129"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Rectangle 15">
              <a:extLst>
                <a:ext uri="{FF2B5EF4-FFF2-40B4-BE49-F238E27FC236}">
                  <a16:creationId xmlns:a16="http://schemas.microsoft.com/office/drawing/2014/main" id="{81C5E11C-D027-4099-9B09-BCF65018B7B8}"/>
                </a:ext>
              </a:extLst>
            </p:cNvPr>
            <p:cNvSpPr/>
            <p:nvPr/>
          </p:nvSpPr>
          <p:spPr>
            <a:xfrm>
              <a:off x="6991097"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Rectangle 16">
              <a:extLst>
                <a:ext uri="{FF2B5EF4-FFF2-40B4-BE49-F238E27FC236}">
                  <a16:creationId xmlns:a16="http://schemas.microsoft.com/office/drawing/2014/main" id="{78E5F507-F73A-40E6-A0D5-40C563CF2BF5}"/>
                </a:ext>
              </a:extLst>
            </p:cNvPr>
            <p:cNvSpPr/>
            <p:nvPr/>
          </p:nvSpPr>
          <p:spPr>
            <a:xfrm>
              <a:off x="6703065"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8" name="Rectangle 17">
              <a:extLst>
                <a:ext uri="{FF2B5EF4-FFF2-40B4-BE49-F238E27FC236}">
                  <a16:creationId xmlns:a16="http://schemas.microsoft.com/office/drawing/2014/main" id="{0B13FA49-66E6-49D5-BF45-8142BE152681}"/>
                </a:ext>
              </a:extLst>
            </p:cNvPr>
            <p:cNvSpPr/>
            <p:nvPr/>
          </p:nvSpPr>
          <p:spPr>
            <a:xfrm>
              <a:off x="6415033"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9" name="Rectangle 18">
              <a:extLst>
                <a:ext uri="{FF2B5EF4-FFF2-40B4-BE49-F238E27FC236}">
                  <a16:creationId xmlns:a16="http://schemas.microsoft.com/office/drawing/2014/main" id="{C1DD53EA-BC33-4504-BB85-03C1A3746850}"/>
                </a:ext>
              </a:extLst>
            </p:cNvPr>
            <p:cNvSpPr/>
            <p:nvPr/>
          </p:nvSpPr>
          <p:spPr>
            <a:xfrm>
              <a:off x="6127001" y="774217"/>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0" name="Rectangle 19">
              <a:extLst>
                <a:ext uri="{FF2B5EF4-FFF2-40B4-BE49-F238E27FC236}">
                  <a16:creationId xmlns:a16="http://schemas.microsoft.com/office/drawing/2014/main" id="{F64D1F7A-0FB8-4C86-921D-4476B9349976}"/>
                </a:ext>
              </a:extLst>
            </p:cNvPr>
            <p:cNvSpPr/>
            <p:nvPr/>
          </p:nvSpPr>
          <p:spPr>
            <a:xfrm>
              <a:off x="5550937" y="1818560"/>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1" name="Rectangle 20">
              <a:extLst>
                <a:ext uri="{FF2B5EF4-FFF2-40B4-BE49-F238E27FC236}">
                  <a16:creationId xmlns:a16="http://schemas.microsoft.com/office/drawing/2014/main" id="{2C344BC0-BD55-4413-975D-79AF1B561C82}"/>
                </a:ext>
              </a:extLst>
            </p:cNvPr>
            <p:cNvSpPr/>
            <p:nvPr/>
          </p:nvSpPr>
          <p:spPr>
            <a:xfrm>
              <a:off x="583896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2" name="Rectangle 21">
              <a:extLst>
                <a:ext uri="{FF2B5EF4-FFF2-40B4-BE49-F238E27FC236}">
                  <a16:creationId xmlns:a16="http://schemas.microsoft.com/office/drawing/2014/main" id="{4781ACE0-D939-410F-AFDB-E67BA5262BD8}"/>
                </a:ext>
              </a:extLst>
            </p:cNvPr>
            <p:cNvSpPr/>
            <p:nvPr/>
          </p:nvSpPr>
          <p:spPr>
            <a:xfrm>
              <a:off x="843125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3" name="Rectangle 22">
              <a:extLst>
                <a:ext uri="{FF2B5EF4-FFF2-40B4-BE49-F238E27FC236}">
                  <a16:creationId xmlns:a16="http://schemas.microsoft.com/office/drawing/2014/main" id="{5B284C83-BAD1-4679-978C-DC0D98041E1B}"/>
                </a:ext>
              </a:extLst>
            </p:cNvPr>
            <p:cNvSpPr/>
            <p:nvPr/>
          </p:nvSpPr>
          <p:spPr>
            <a:xfrm>
              <a:off x="814322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Rectangle 23">
              <a:extLst>
                <a:ext uri="{FF2B5EF4-FFF2-40B4-BE49-F238E27FC236}">
                  <a16:creationId xmlns:a16="http://schemas.microsoft.com/office/drawing/2014/main" id="{931C6EC8-67C2-49BF-A74A-75FA9FEC6F9A}"/>
                </a:ext>
              </a:extLst>
            </p:cNvPr>
            <p:cNvSpPr/>
            <p:nvPr/>
          </p:nvSpPr>
          <p:spPr>
            <a:xfrm>
              <a:off x="785519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Rectangle 24">
              <a:extLst>
                <a:ext uri="{FF2B5EF4-FFF2-40B4-BE49-F238E27FC236}">
                  <a16:creationId xmlns:a16="http://schemas.microsoft.com/office/drawing/2014/main" id="{688CBF55-FBFD-4E5A-920F-8F3975592E34}"/>
                </a:ext>
              </a:extLst>
            </p:cNvPr>
            <p:cNvSpPr/>
            <p:nvPr/>
          </p:nvSpPr>
          <p:spPr>
            <a:xfrm>
              <a:off x="756716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6" name="Rectangle 25">
              <a:extLst>
                <a:ext uri="{FF2B5EF4-FFF2-40B4-BE49-F238E27FC236}">
                  <a16:creationId xmlns:a16="http://schemas.microsoft.com/office/drawing/2014/main" id="{F40FC8D7-4914-4E73-AD65-C1AC1AE9FD24}"/>
                </a:ext>
              </a:extLst>
            </p:cNvPr>
            <p:cNvSpPr/>
            <p:nvPr/>
          </p:nvSpPr>
          <p:spPr>
            <a:xfrm>
              <a:off x="7279129"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7" name="Rectangle 26">
              <a:extLst>
                <a:ext uri="{FF2B5EF4-FFF2-40B4-BE49-F238E27FC236}">
                  <a16:creationId xmlns:a16="http://schemas.microsoft.com/office/drawing/2014/main" id="{8C608DDA-D92A-448E-9E18-BB294993C000}"/>
                </a:ext>
              </a:extLst>
            </p:cNvPr>
            <p:cNvSpPr/>
            <p:nvPr/>
          </p:nvSpPr>
          <p:spPr>
            <a:xfrm>
              <a:off x="6991097"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8" name="Rectangle 27">
              <a:extLst>
                <a:ext uri="{FF2B5EF4-FFF2-40B4-BE49-F238E27FC236}">
                  <a16:creationId xmlns:a16="http://schemas.microsoft.com/office/drawing/2014/main" id="{64395921-B956-436E-8594-0C892A75F318}"/>
                </a:ext>
              </a:extLst>
            </p:cNvPr>
            <p:cNvSpPr/>
            <p:nvPr/>
          </p:nvSpPr>
          <p:spPr>
            <a:xfrm>
              <a:off x="6703065"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9" name="Rectangle 28">
              <a:extLst>
                <a:ext uri="{FF2B5EF4-FFF2-40B4-BE49-F238E27FC236}">
                  <a16:creationId xmlns:a16="http://schemas.microsoft.com/office/drawing/2014/main" id="{7EB8D685-47DA-47A6-B714-A679854CE1A1}"/>
                </a:ext>
              </a:extLst>
            </p:cNvPr>
            <p:cNvSpPr/>
            <p:nvPr/>
          </p:nvSpPr>
          <p:spPr>
            <a:xfrm>
              <a:off x="6415033"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0" name="Rectangle 29">
              <a:extLst>
                <a:ext uri="{FF2B5EF4-FFF2-40B4-BE49-F238E27FC236}">
                  <a16:creationId xmlns:a16="http://schemas.microsoft.com/office/drawing/2014/main" id="{FAAF3E05-02F6-46C9-B611-81CF1E214525}"/>
                </a:ext>
              </a:extLst>
            </p:cNvPr>
            <p:cNvSpPr/>
            <p:nvPr/>
          </p:nvSpPr>
          <p:spPr>
            <a:xfrm>
              <a:off x="6127001" y="1820433"/>
              <a:ext cx="202366" cy="19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grpSp>
    </p:spTree>
    <p:extLst>
      <p:ext uri="{BB962C8B-B14F-4D97-AF65-F5344CB8AC3E}">
        <p14:creationId xmlns:p14="http://schemas.microsoft.com/office/powerpoint/2010/main" val="3380881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F0A9-1166-42CE-9B4C-1A3BDFD919A3}"/>
              </a:ext>
            </a:extLst>
          </p:cNvPr>
          <p:cNvSpPr>
            <a:spLocks noGrp="1"/>
          </p:cNvSpPr>
          <p:nvPr>
            <p:ph type="title"/>
          </p:nvPr>
        </p:nvSpPr>
        <p:spPr/>
        <p:txBody>
          <a:bodyPr/>
          <a:lstStyle/>
          <a:p>
            <a:r>
              <a:rPr lang="en-AU"/>
              <a:t>Saving</a:t>
            </a:r>
            <a:endParaRPr lang="en-US"/>
          </a:p>
        </p:txBody>
      </p:sp>
      <p:sp>
        <p:nvSpPr>
          <p:cNvPr id="3" name="Content Placeholder 2">
            <a:extLst>
              <a:ext uri="{FF2B5EF4-FFF2-40B4-BE49-F238E27FC236}">
                <a16:creationId xmlns:a16="http://schemas.microsoft.com/office/drawing/2014/main" id="{986413A3-CEB7-416C-BC16-5A5538FE822E}"/>
              </a:ext>
            </a:extLst>
          </p:cNvPr>
          <p:cNvSpPr>
            <a:spLocks noGrp="1"/>
          </p:cNvSpPr>
          <p:nvPr>
            <p:ph idx="1"/>
          </p:nvPr>
        </p:nvSpPr>
        <p:spPr/>
        <p:txBody>
          <a:bodyPr/>
          <a:lstStyle/>
          <a:p>
            <a:r>
              <a:rPr lang="en-AU" dirty="0"/>
              <a:t>Inkscape SVG –for editing</a:t>
            </a:r>
          </a:p>
          <a:p>
            <a:r>
              <a:rPr lang="en-AU" dirty="0"/>
              <a:t>PDF – for cutting on laser</a:t>
            </a:r>
          </a:p>
          <a:p>
            <a:endParaRPr lang="en-AU" dirty="0"/>
          </a:p>
          <a:p>
            <a:endParaRPr lang="en-AU" dirty="0"/>
          </a:p>
          <a:p>
            <a:pPr marL="0" indent="0" algn="ctr">
              <a:buNone/>
            </a:pPr>
            <a:r>
              <a:rPr lang="en-AU" b="1" dirty="0">
                <a:solidFill>
                  <a:schemeClr val="accent1"/>
                </a:solidFill>
              </a:rPr>
              <a:t>!!! SAVE TO YOUR USB !!!</a:t>
            </a:r>
            <a:endParaRPr lang="en-US" b="1" dirty="0">
              <a:solidFill>
                <a:schemeClr val="accent1"/>
              </a:solidFill>
            </a:endParaRPr>
          </a:p>
          <a:p>
            <a:pPr marL="0" indent="0">
              <a:buNone/>
            </a:pPr>
            <a:endParaRPr lang="en-AU" dirty="0"/>
          </a:p>
        </p:txBody>
      </p:sp>
    </p:spTree>
    <p:extLst>
      <p:ext uri="{BB962C8B-B14F-4D97-AF65-F5344CB8AC3E}">
        <p14:creationId xmlns:p14="http://schemas.microsoft.com/office/powerpoint/2010/main" val="42721921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8BEA-6B9F-4B7F-AA85-3119B447588D}"/>
              </a:ext>
            </a:extLst>
          </p:cNvPr>
          <p:cNvSpPr>
            <a:spLocks noGrp="1"/>
          </p:cNvSpPr>
          <p:nvPr>
            <p:ph type="title"/>
          </p:nvPr>
        </p:nvSpPr>
        <p:spPr/>
        <p:txBody>
          <a:bodyPr/>
          <a:lstStyle/>
          <a:p>
            <a:r>
              <a:rPr lang="en-AU"/>
              <a:t>Back to sewing</a:t>
            </a:r>
            <a:endParaRPr lang="en-US"/>
          </a:p>
        </p:txBody>
      </p:sp>
    </p:spTree>
    <p:extLst>
      <p:ext uri="{BB962C8B-B14F-4D97-AF65-F5344CB8AC3E}">
        <p14:creationId xmlns:p14="http://schemas.microsoft.com/office/powerpoint/2010/main" val="25708329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7F0A9-1166-42CE-9B4C-1A3BDFD919A3}"/>
              </a:ext>
            </a:extLst>
          </p:cNvPr>
          <p:cNvSpPr>
            <a:spLocks noGrp="1"/>
          </p:cNvSpPr>
          <p:nvPr>
            <p:ph type="title"/>
          </p:nvPr>
        </p:nvSpPr>
        <p:spPr/>
        <p:txBody>
          <a:bodyPr/>
          <a:lstStyle/>
          <a:p>
            <a:r>
              <a:rPr lang="en-AU" dirty="0"/>
              <a:t>Back to sewing signatures </a:t>
            </a:r>
            <a:endParaRPr lang="en-US" dirty="0"/>
          </a:p>
        </p:txBody>
      </p:sp>
      <p:pic>
        <p:nvPicPr>
          <p:cNvPr id="4" name="Picture 2">
            <a:extLst>
              <a:ext uri="{FF2B5EF4-FFF2-40B4-BE49-F238E27FC236}">
                <a16:creationId xmlns:a16="http://schemas.microsoft.com/office/drawing/2014/main" id="{8E3CDFCF-9201-55A1-344D-91BFD95294D4}"/>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p:blipFill>
        <p:spPr bwMode="auto">
          <a:xfrm>
            <a:off x="4718304" y="2782307"/>
            <a:ext cx="3584285" cy="191251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756B476-E1FD-9997-E5A4-73C0A518F8C9}"/>
              </a:ext>
            </a:extLst>
          </p:cNvPr>
          <p:cNvSpPr txBox="1"/>
          <p:nvPr/>
        </p:nvSpPr>
        <p:spPr>
          <a:xfrm>
            <a:off x="457200" y="1085528"/>
            <a:ext cx="6382512" cy="2751522"/>
          </a:xfrm>
          <a:prstGeom prst="rect">
            <a:avLst/>
          </a:prstGeom>
          <a:noFill/>
        </p:spPr>
        <p:txBody>
          <a:bodyPr wrap="square" lIns="91440" tIns="45720" rIns="91440" bIns="45720" anchor="t">
            <a:spAutoFit/>
          </a:bodyPr>
          <a:lstStyle/>
          <a:p>
            <a:pPr>
              <a:spcBef>
                <a:spcPct val="20000"/>
              </a:spcBef>
              <a:buClr>
                <a:schemeClr val="accent1"/>
              </a:buClr>
            </a:pPr>
            <a:r>
              <a:rPr lang="en-AU" sz="3200" dirty="0">
                <a:latin typeface="+mn-lt"/>
                <a:cs typeface="+mn-cs"/>
              </a:rPr>
              <a:t>We want to end up with 6 signatures of 6 sheets. </a:t>
            </a:r>
          </a:p>
          <a:p>
            <a:pPr>
              <a:spcBef>
                <a:spcPct val="20000"/>
              </a:spcBef>
              <a:buClr>
                <a:schemeClr val="accent1"/>
              </a:buClr>
            </a:pPr>
            <a:r>
              <a:rPr lang="en-AU" sz="3200" dirty="0">
                <a:latin typeface="+mn-lt"/>
                <a:cs typeface="+mn-cs"/>
              </a:rPr>
              <a:t>Sewn together and ready for next </a:t>
            </a:r>
            <a:r>
              <a:rPr lang="en-AU" sz="3200">
                <a:latin typeface="+mn-lt"/>
                <a:cs typeface="+mn-cs"/>
              </a:rPr>
              <a:t>week we'll be gluing </a:t>
            </a:r>
            <a:r>
              <a:rPr lang="en-AU" sz="3200" dirty="0">
                <a:latin typeface="+mn-lt"/>
                <a:cs typeface="+mn-cs"/>
              </a:rPr>
              <a:t>the </a:t>
            </a:r>
            <a:endParaRPr lang="en-AU" sz="3200">
              <a:latin typeface="+mn-lt"/>
              <a:cs typeface="+mn-cs"/>
            </a:endParaRPr>
          </a:p>
          <a:p>
            <a:pPr>
              <a:spcBef>
                <a:spcPct val="20000"/>
              </a:spcBef>
            </a:pPr>
            <a:r>
              <a:rPr lang="en-AU" sz="3200" dirty="0">
                <a:latin typeface="+mn-lt"/>
                <a:cs typeface="+mn-cs"/>
              </a:rPr>
              <a:t>bookmark and </a:t>
            </a:r>
            <a:r>
              <a:rPr lang="en-AU" sz="3200">
                <a:latin typeface="+mn-lt"/>
                <a:cs typeface="+mn-cs"/>
              </a:rPr>
              <a:t>mull.</a:t>
            </a:r>
            <a:endParaRPr lang="en-AU"/>
          </a:p>
        </p:txBody>
      </p:sp>
    </p:spTree>
    <p:extLst>
      <p:ext uri="{BB962C8B-B14F-4D97-AF65-F5344CB8AC3E}">
        <p14:creationId xmlns:p14="http://schemas.microsoft.com/office/powerpoint/2010/main" val="15936965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38196-5507-874D-FF1A-4B082D67BE90}"/>
              </a:ext>
            </a:extLst>
          </p:cNvPr>
          <p:cNvSpPr>
            <a:spLocks noGrp="1"/>
          </p:cNvSpPr>
          <p:nvPr>
            <p:ph type="title"/>
          </p:nvPr>
        </p:nvSpPr>
        <p:spPr>
          <a:xfrm>
            <a:off x="457200" y="673100"/>
            <a:ext cx="8229600" cy="857250"/>
          </a:xfrm>
        </p:spPr>
        <p:txBody>
          <a:bodyPr/>
          <a:lstStyle/>
          <a:p>
            <a:pPr algn="ctr"/>
            <a:r>
              <a:rPr lang="en-US"/>
              <a:t>Here is the video if you want to refer to it as you work </a:t>
            </a:r>
          </a:p>
        </p:txBody>
      </p:sp>
      <p:pic>
        <p:nvPicPr>
          <p:cNvPr id="7" name="Picture 7" descr="Qr code&#10;&#10;Description automatically generated">
            <a:extLst>
              <a:ext uri="{FF2B5EF4-FFF2-40B4-BE49-F238E27FC236}">
                <a16:creationId xmlns:a16="http://schemas.microsoft.com/office/drawing/2014/main" id="{3A759BAF-A3E8-E195-91F7-8D10BBECFA78}"/>
              </a:ext>
            </a:extLst>
          </p:cNvPr>
          <p:cNvPicPr>
            <a:picLocks noChangeAspect="1"/>
          </p:cNvPicPr>
          <p:nvPr/>
        </p:nvPicPr>
        <p:blipFill>
          <a:blip r:embed="rId2"/>
          <a:stretch>
            <a:fillRect/>
          </a:stretch>
        </p:blipFill>
        <p:spPr>
          <a:xfrm>
            <a:off x="3561251" y="1947863"/>
            <a:ext cx="2018677" cy="2581275"/>
          </a:xfrm>
          <a:prstGeom prst="rect">
            <a:avLst/>
          </a:prstGeom>
        </p:spPr>
      </p:pic>
    </p:spTree>
    <p:extLst>
      <p:ext uri="{BB962C8B-B14F-4D97-AF65-F5344CB8AC3E}">
        <p14:creationId xmlns:p14="http://schemas.microsoft.com/office/powerpoint/2010/main" val="39278634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BF86B-DBE6-40BC-9389-A951E899F4D8}"/>
              </a:ext>
            </a:extLst>
          </p:cNvPr>
          <p:cNvSpPr>
            <a:spLocks noGrp="1"/>
          </p:cNvSpPr>
          <p:nvPr>
            <p:ph type="title"/>
          </p:nvPr>
        </p:nvSpPr>
        <p:spPr/>
        <p:txBody>
          <a:bodyPr/>
          <a:lstStyle/>
          <a:p>
            <a:r>
              <a:rPr lang="en-AU"/>
              <a:t>Homework</a:t>
            </a:r>
            <a:endParaRPr lang="en-US"/>
          </a:p>
        </p:txBody>
      </p:sp>
      <p:sp>
        <p:nvSpPr>
          <p:cNvPr id="3" name="Content Placeholder 2">
            <a:extLst>
              <a:ext uri="{FF2B5EF4-FFF2-40B4-BE49-F238E27FC236}">
                <a16:creationId xmlns:a16="http://schemas.microsoft.com/office/drawing/2014/main" id="{0BD404A7-DB2D-4CD1-B30B-9CD4029EDA48}"/>
              </a:ext>
            </a:extLst>
          </p:cNvPr>
          <p:cNvSpPr>
            <a:spLocks noGrp="1"/>
          </p:cNvSpPr>
          <p:nvPr>
            <p:ph idx="1"/>
          </p:nvPr>
        </p:nvSpPr>
        <p:spPr/>
        <p:txBody>
          <a:bodyPr/>
          <a:lstStyle/>
          <a:p>
            <a:r>
              <a:rPr lang="en-AU" dirty="0"/>
              <a:t>Finish sewing, bring next session!</a:t>
            </a:r>
          </a:p>
          <a:p>
            <a:r>
              <a:rPr lang="en-AU" dirty="0"/>
              <a:t>Final cover art to me </a:t>
            </a:r>
            <a:r>
              <a:rPr lang="en-US" dirty="0"/>
              <a:t>by Friday next week 4 Nov!!</a:t>
            </a:r>
          </a:p>
          <a:p>
            <a:pPr marL="0" indent="0">
              <a:buNone/>
            </a:pPr>
            <a:r>
              <a:rPr lang="en-US" dirty="0"/>
              <a:t>We’ll cut it out for you and have it ready for the next session.</a:t>
            </a:r>
          </a:p>
        </p:txBody>
      </p:sp>
    </p:spTree>
    <p:extLst>
      <p:ext uri="{BB962C8B-B14F-4D97-AF65-F5344CB8AC3E}">
        <p14:creationId xmlns:p14="http://schemas.microsoft.com/office/powerpoint/2010/main" val="22376471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C129F-9A10-4144-A937-2F37E8D16425}"/>
              </a:ext>
            </a:extLst>
          </p:cNvPr>
          <p:cNvSpPr>
            <a:spLocks noGrp="1"/>
          </p:cNvSpPr>
          <p:nvPr>
            <p:ph type="title"/>
          </p:nvPr>
        </p:nvSpPr>
        <p:spPr/>
        <p:txBody>
          <a:bodyPr/>
          <a:lstStyle/>
          <a:p>
            <a:r>
              <a:rPr lang="en-AU"/>
              <a:t>Help</a:t>
            </a:r>
            <a:endParaRPr lang="en-US"/>
          </a:p>
        </p:txBody>
      </p:sp>
      <p:sp>
        <p:nvSpPr>
          <p:cNvPr id="3" name="Content Placeholder 2">
            <a:extLst>
              <a:ext uri="{FF2B5EF4-FFF2-40B4-BE49-F238E27FC236}">
                <a16:creationId xmlns:a16="http://schemas.microsoft.com/office/drawing/2014/main" id="{34B8F977-A92F-4202-9596-496617DED251}"/>
              </a:ext>
            </a:extLst>
          </p:cNvPr>
          <p:cNvSpPr>
            <a:spLocks noGrp="1"/>
          </p:cNvSpPr>
          <p:nvPr>
            <p:ph idx="1"/>
          </p:nvPr>
        </p:nvSpPr>
        <p:spPr>
          <a:xfrm>
            <a:off x="457200" y="1200151"/>
            <a:ext cx="8229600" cy="1228378"/>
          </a:xfrm>
        </p:spPr>
        <p:txBody>
          <a:bodyPr/>
          <a:lstStyle/>
          <a:p>
            <a:r>
              <a:rPr lang="en-AU" dirty="0"/>
              <a:t>Sewing video and diagram on wiki</a:t>
            </a:r>
          </a:p>
          <a:p>
            <a:r>
              <a:rPr lang="en-AU" dirty="0"/>
              <a:t>Inkscape tutorial on the wiki.</a:t>
            </a:r>
          </a:p>
          <a:p>
            <a:r>
              <a:rPr lang="en-AU" dirty="0"/>
              <a:t>Drop us an email or</a:t>
            </a:r>
          </a:p>
          <a:p>
            <a:r>
              <a:rPr lang="en-AU" dirty="0"/>
              <a:t>Come in on Thursday for Hack the Evening 5-8pm. </a:t>
            </a:r>
          </a:p>
        </p:txBody>
      </p:sp>
    </p:spTree>
    <p:extLst>
      <p:ext uri="{BB962C8B-B14F-4D97-AF65-F5344CB8AC3E}">
        <p14:creationId xmlns:p14="http://schemas.microsoft.com/office/powerpoint/2010/main" val="2610628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B81E1-5FAC-4881-855D-B5B5297D2CB8}"/>
              </a:ext>
            </a:extLst>
          </p:cNvPr>
          <p:cNvSpPr>
            <a:spLocks noGrp="1"/>
          </p:cNvSpPr>
          <p:nvPr>
            <p:ph type="title"/>
          </p:nvPr>
        </p:nvSpPr>
        <p:spPr/>
        <p:txBody>
          <a:bodyPr/>
          <a:lstStyle/>
          <a:p>
            <a:r>
              <a:rPr lang="en-AU"/>
              <a:t>Our books</a:t>
            </a:r>
            <a:endParaRPr lang="en-US"/>
          </a:p>
        </p:txBody>
      </p:sp>
      <p:pic>
        <p:nvPicPr>
          <p:cNvPr id="4" name="Graphic 3">
            <a:extLst>
              <a:ext uri="{FF2B5EF4-FFF2-40B4-BE49-F238E27FC236}">
                <a16:creationId xmlns:a16="http://schemas.microsoft.com/office/drawing/2014/main" id="{E051EF69-E284-4270-B5FC-24928BA2468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584" y="1780456"/>
            <a:ext cx="3083427" cy="2467557"/>
          </a:xfrm>
          <a:prstGeom prst="rect">
            <a:avLst/>
          </a:prstGeom>
        </p:spPr>
      </p:pic>
      <p:pic>
        <p:nvPicPr>
          <p:cNvPr id="5" name="Graphic 4">
            <a:extLst>
              <a:ext uri="{FF2B5EF4-FFF2-40B4-BE49-F238E27FC236}">
                <a16:creationId xmlns:a16="http://schemas.microsoft.com/office/drawing/2014/main" id="{FB943BDE-4035-4802-A05A-35CFABA3C88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8024" y="1276400"/>
            <a:ext cx="3436979" cy="3221103"/>
          </a:xfrm>
          <a:prstGeom prst="rect">
            <a:avLst/>
          </a:prstGeom>
        </p:spPr>
      </p:pic>
    </p:spTree>
    <p:extLst>
      <p:ext uri="{BB962C8B-B14F-4D97-AF65-F5344CB8AC3E}">
        <p14:creationId xmlns:p14="http://schemas.microsoft.com/office/powerpoint/2010/main" val="27704895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18BEA-6B9F-4B7F-AA85-3119B447588D}"/>
              </a:ext>
            </a:extLst>
          </p:cNvPr>
          <p:cNvSpPr>
            <a:spLocks noGrp="1"/>
          </p:cNvSpPr>
          <p:nvPr>
            <p:ph type="title"/>
          </p:nvPr>
        </p:nvSpPr>
        <p:spPr/>
        <p:txBody>
          <a:bodyPr/>
          <a:lstStyle/>
          <a:p>
            <a:r>
              <a:rPr lang="en-AU" dirty="0"/>
              <a:t>End of Session 1</a:t>
            </a:r>
            <a:endParaRPr lang="en-US" dirty="0"/>
          </a:p>
        </p:txBody>
      </p:sp>
    </p:spTree>
    <p:extLst>
      <p:ext uri="{BB962C8B-B14F-4D97-AF65-F5344CB8AC3E}">
        <p14:creationId xmlns:p14="http://schemas.microsoft.com/office/powerpoint/2010/main" val="25961842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B76B57-DD3B-416C-B599-626719A388DF}"/>
              </a:ext>
            </a:extLst>
          </p:cNvPr>
          <p:cNvSpPr>
            <a:spLocks noGrp="1"/>
          </p:cNvSpPr>
          <p:nvPr>
            <p:ph type="title"/>
          </p:nvPr>
        </p:nvSpPr>
        <p:spPr/>
        <p:txBody>
          <a:bodyPr/>
          <a:lstStyle/>
          <a:p>
            <a:r>
              <a:rPr lang="en-AU"/>
              <a:t>Course Overview</a:t>
            </a:r>
            <a:endParaRPr lang="en-US"/>
          </a:p>
        </p:txBody>
      </p:sp>
      <p:sp>
        <p:nvSpPr>
          <p:cNvPr id="5" name="Content Placeholder 4">
            <a:extLst>
              <a:ext uri="{FF2B5EF4-FFF2-40B4-BE49-F238E27FC236}">
                <a16:creationId xmlns:a16="http://schemas.microsoft.com/office/drawing/2014/main" id="{000AE0FF-FA21-413D-88B1-ADE56EDDB724}"/>
              </a:ext>
            </a:extLst>
          </p:cNvPr>
          <p:cNvSpPr>
            <a:spLocks noGrp="1"/>
          </p:cNvSpPr>
          <p:nvPr>
            <p:ph idx="1"/>
          </p:nvPr>
        </p:nvSpPr>
        <p:spPr>
          <a:xfrm>
            <a:off x="457200" y="1200150"/>
            <a:ext cx="8507288" cy="3395663"/>
          </a:xfrm>
        </p:spPr>
        <p:txBody>
          <a:bodyPr/>
          <a:lstStyle/>
          <a:p>
            <a:pPr marL="0" indent="0">
              <a:buNone/>
            </a:pPr>
            <a:r>
              <a:rPr lang="en-AU" sz="2000" u="sng" dirty="0"/>
              <a:t>Session 1</a:t>
            </a:r>
            <a:r>
              <a:rPr lang="en-AU" dirty="0"/>
              <a:t> </a:t>
            </a:r>
          </a:p>
          <a:p>
            <a:pPr marL="514350" indent="-514350">
              <a:buFont typeface="+mj-lt"/>
              <a:buAutoNum type="arabicPeriod"/>
            </a:pPr>
            <a:r>
              <a:rPr lang="en-AU" dirty="0"/>
              <a:t>Using Inkscape to create a cover design and starting binding. Laser cutter demo</a:t>
            </a:r>
          </a:p>
          <a:p>
            <a:pPr marL="514350" indent="-514350">
              <a:buFont typeface="+mj-lt"/>
              <a:buAutoNum type="arabicPeriod"/>
            </a:pPr>
            <a:r>
              <a:rPr lang="en-AU" dirty="0"/>
              <a:t>Bookmaking: fold</a:t>
            </a:r>
            <a:r>
              <a:rPr lang="en-AU"/>
              <a:t> and sew </a:t>
            </a:r>
            <a:endParaRPr lang="en-AU" dirty="0">
              <a:solidFill>
                <a:srgbClr val="000000"/>
              </a:solidFill>
            </a:endParaRPr>
          </a:p>
        </p:txBody>
      </p:sp>
    </p:spTree>
    <p:extLst>
      <p:ext uri="{BB962C8B-B14F-4D97-AF65-F5344CB8AC3E}">
        <p14:creationId xmlns:p14="http://schemas.microsoft.com/office/powerpoint/2010/main" val="33727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B76B57-DD3B-416C-B599-626719A388DF}"/>
              </a:ext>
            </a:extLst>
          </p:cNvPr>
          <p:cNvSpPr>
            <a:spLocks noGrp="1"/>
          </p:cNvSpPr>
          <p:nvPr>
            <p:ph type="title"/>
          </p:nvPr>
        </p:nvSpPr>
        <p:spPr/>
        <p:txBody>
          <a:bodyPr/>
          <a:lstStyle/>
          <a:p>
            <a:r>
              <a:rPr lang="en-AU"/>
              <a:t>Course Overview</a:t>
            </a:r>
            <a:endParaRPr lang="en-US"/>
          </a:p>
        </p:txBody>
      </p:sp>
      <p:sp>
        <p:nvSpPr>
          <p:cNvPr id="5" name="Content Placeholder 4">
            <a:extLst>
              <a:ext uri="{FF2B5EF4-FFF2-40B4-BE49-F238E27FC236}">
                <a16:creationId xmlns:a16="http://schemas.microsoft.com/office/drawing/2014/main" id="{000AE0FF-FA21-413D-88B1-ADE56EDDB724}"/>
              </a:ext>
            </a:extLst>
          </p:cNvPr>
          <p:cNvSpPr>
            <a:spLocks noGrp="1"/>
          </p:cNvSpPr>
          <p:nvPr>
            <p:ph idx="1"/>
          </p:nvPr>
        </p:nvSpPr>
        <p:spPr>
          <a:xfrm>
            <a:off x="457200" y="1200150"/>
            <a:ext cx="8507288" cy="3395663"/>
          </a:xfrm>
        </p:spPr>
        <p:txBody>
          <a:bodyPr/>
          <a:lstStyle/>
          <a:p>
            <a:pPr marL="0" indent="0">
              <a:buNone/>
            </a:pPr>
            <a:r>
              <a:rPr lang="en-AU" sz="2000" u="sng" dirty="0"/>
              <a:t>Session 2</a:t>
            </a:r>
            <a:r>
              <a:rPr lang="en-AU" dirty="0"/>
              <a:t> </a:t>
            </a:r>
          </a:p>
          <a:p>
            <a:pPr marL="514350" indent="-514350">
              <a:buFont typeface="+mj-lt"/>
              <a:buAutoNum type="arabicPeriod"/>
            </a:pPr>
            <a:r>
              <a:rPr lang="en-AU" dirty="0"/>
              <a:t>Recap</a:t>
            </a:r>
          </a:p>
          <a:p>
            <a:pPr marL="514350" indent="-514350">
              <a:buFont typeface="+mj-lt"/>
              <a:buAutoNum type="arabicPeriod"/>
            </a:pPr>
            <a:r>
              <a:rPr lang="en-AU" dirty="0"/>
              <a:t>Complete our text blocks: Glue mull, headband and book mark. </a:t>
            </a:r>
          </a:p>
          <a:p>
            <a:pPr marL="514350" indent="-514350">
              <a:buFont typeface="+mj-lt"/>
              <a:buAutoNum type="arabicPeriod"/>
            </a:pPr>
            <a:r>
              <a:rPr lang="en-AU" dirty="0"/>
              <a:t>Laser induction</a:t>
            </a:r>
          </a:p>
          <a:p>
            <a:pPr marL="514350" indent="-514350">
              <a:buFont typeface="+mj-lt"/>
              <a:buAutoNum type="arabicPeriod"/>
            </a:pPr>
            <a:r>
              <a:rPr lang="en-AU" dirty="0"/>
              <a:t>Start decorating cover</a:t>
            </a:r>
          </a:p>
        </p:txBody>
      </p:sp>
    </p:spTree>
    <p:extLst>
      <p:ext uri="{BB962C8B-B14F-4D97-AF65-F5344CB8AC3E}">
        <p14:creationId xmlns:p14="http://schemas.microsoft.com/office/powerpoint/2010/main" val="2132298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B76B57-DD3B-416C-B599-626719A388DF}"/>
              </a:ext>
            </a:extLst>
          </p:cNvPr>
          <p:cNvSpPr>
            <a:spLocks noGrp="1"/>
          </p:cNvSpPr>
          <p:nvPr>
            <p:ph type="title"/>
          </p:nvPr>
        </p:nvSpPr>
        <p:spPr/>
        <p:txBody>
          <a:bodyPr/>
          <a:lstStyle/>
          <a:p>
            <a:r>
              <a:rPr lang="en-AU"/>
              <a:t>Course Overview</a:t>
            </a:r>
            <a:endParaRPr lang="en-US"/>
          </a:p>
        </p:txBody>
      </p:sp>
      <p:sp>
        <p:nvSpPr>
          <p:cNvPr id="5" name="Content Placeholder 4">
            <a:extLst>
              <a:ext uri="{FF2B5EF4-FFF2-40B4-BE49-F238E27FC236}">
                <a16:creationId xmlns:a16="http://schemas.microsoft.com/office/drawing/2014/main" id="{000AE0FF-FA21-413D-88B1-ADE56EDDB724}"/>
              </a:ext>
            </a:extLst>
          </p:cNvPr>
          <p:cNvSpPr>
            <a:spLocks noGrp="1"/>
          </p:cNvSpPr>
          <p:nvPr>
            <p:ph idx="1"/>
          </p:nvPr>
        </p:nvSpPr>
        <p:spPr>
          <a:xfrm>
            <a:off x="457200" y="1200150"/>
            <a:ext cx="8507288" cy="3395663"/>
          </a:xfrm>
        </p:spPr>
        <p:txBody>
          <a:bodyPr/>
          <a:lstStyle/>
          <a:p>
            <a:pPr marL="0" indent="0">
              <a:buNone/>
            </a:pPr>
            <a:r>
              <a:rPr lang="en-AU" sz="2000" u="sng" dirty="0"/>
              <a:t>Session 3</a:t>
            </a:r>
            <a:r>
              <a:rPr lang="en-AU" dirty="0"/>
              <a:t> </a:t>
            </a:r>
          </a:p>
          <a:p>
            <a:pPr marL="514350" indent="-514350">
              <a:buFont typeface="+mj-lt"/>
              <a:buAutoNum type="arabicPeriod"/>
            </a:pPr>
            <a:r>
              <a:rPr lang="en-AU" dirty="0"/>
              <a:t>Recap</a:t>
            </a:r>
          </a:p>
          <a:p>
            <a:pPr marL="514350" indent="-514350">
              <a:buFont typeface="+mj-lt"/>
              <a:buAutoNum type="arabicPeriod"/>
            </a:pPr>
            <a:r>
              <a:rPr lang="en-AU" dirty="0"/>
              <a:t>Assemble cover, combine with text block, and add end papers . </a:t>
            </a:r>
          </a:p>
          <a:p>
            <a:pPr marL="514350" indent="-514350">
              <a:buFont typeface="+mj-lt"/>
              <a:buAutoNum type="arabicPeriod"/>
            </a:pPr>
            <a:r>
              <a:rPr lang="en-AU" dirty="0"/>
              <a:t>Decoration of cover</a:t>
            </a:r>
          </a:p>
          <a:p>
            <a:pPr marL="514350" indent="-514350">
              <a:buFont typeface="+mj-lt"/>
              <a:buAutoNum type="arabicPeriod"/>
            </a:pPr>
            <a:r>
              <a:rPr lang="en-AU" dirty="0"/>
              <a:t>Where to from here </a:t>
            </a:r>
          </a:p>
          <a:p>
            <a:pPr marL="514350" indent="-514350">
              <a:buFont typeface="+mj-lt"/>
              <a:buAutoNum type="arabicPeriod"/>
            </a:pPr>
            <a:endParaRPr lang="en-AU" dirty="0"/>
          </a:p>
        </p:txBody>
      </p:sp>
    </p:spTree>
    <p:extLst>
      <p:ext uri="{BB962C8B-B14F-4D97-AF65-F5344CB8AC3E}">
        <p14:creationId xmlns:p14="http://schemas.microsoft.com/office/powerpoint/2010/main" val="20736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A4193-247C-4B32-BDEA-97D92463975C}"/>
              </a:ext>
            </a:extLst>
          </p:cNvPr>
          <p:cNvSpPr>
            <a:spLocks noGrp="1"/>
          </p:cNvSpPr>
          <p:nvPr>
            <p:ph type="title"/>
          </p:nvPr>
        </p:nvSpPr>
        <p:spPr>
          <a:xfrm>
            <a:off x="1276097" y="2082800"/>
            <a:ext cx="8229600" cy="857250"/>
          </a:xfrm>
        </p:spPr>
        <p:txBody>
          <a:bodyPr/>
          <a:lstStyle/>
          <a:p>
            <a:r>
              <a:rPr lang="en-AU"/>
              <a:t>Why laser cut a book cover? </a:t>
            </a:r>
            <a:endParaRPr lang="en-US"/>
          </a:p>
        </p:txBody>
      </p:sp>
    </p:spTree>
    <p:extLst>
      <p:ext uri="{BB962C8B-B14F-4D97-AF65-F5344CB8AC3E}">
        <p14:creationId xmlns:p14="http://schemas.microsoft.com/office/powerpoint/2010/main" val="981156358"/>
      </p:ext>
    </p:extLst>
  </p:cSld>
  <p:clrMapOvr>
    <a:masterClrMapping/>
  </p:clrMapOvr>
</p:sld>
</file>

<file path=ppt/theme/theme1.xml><?xml version="1.0" encoding="utf-8"?>
<a:theme xmlns:a="http://schemas.openxmlformats.org/drawingml/2006/main" name="SLQ blue_powerpoint template">
  <a:themeElements>
    <a:clrScheme name="All Yours">
      <a:dk1>
        <a:sysClr val="windowText" lastClr="000000"/>
      </a:dk1>
      <a:lt1>
        <a:sysClr val="window" lastClr="FFFFFF"/>
      </a:lt1>
      <a:dk2>
        <a:srgbClr val="B7D110"/>
      </a:dk2>
      <a:lt2>
        <a:srgbClr val="00A4A1"/>
      </a:lt2>
      <a:accent1>
        <a:srgbClr val="008FB7"/>
      </a:accent1>
      <a:accent2>
        <a:srgbClr val="6C62AB"/>
      </a:accent2>
      <a:accent3>
        <a:srgbClr val="F9A900"/>
      </a:accent3>
      <a:accent4>
        <a:srgbClr val="EC6915"/>
      </a:accent4>
      <a:accent5>
        <a:srgbClr val="C0416E"/>
      </a:accent5>
      <a:accent6>
        <a:srgbClr val="E0003F"/>
      </a:accent6>
      <a:hlink>
        <a:srgbClr val="008FB7"/>
      </a:hlink>
      <a:folHlink>
        <a:srgbClr val="595959"/>
      </a:folHlink>
    </a:clrScheme>
    <a:fontScheme name="SLQ blue_powerpoint templat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Q blue_powerpoin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Q blue_powerpoin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Q blue_powerpoin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Q blue_powerpoin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Q blue_powerpoin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Q blue_powerpoin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Q blue_powerpoin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Q blue_powerpoin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Q blue_powerpoin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Q blue_powerpoin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Q blue_powerpoin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Q blue_powerpoin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Q blue_powerpoint template" id="{9B45E9BB-62F0-4264-843C-5963A0287F8D}" vid="{9E8996CF-DD57-4889-B13B-85D9431E34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3D0745057D29C4E8DAED95CDDAC499E" ma:contentTypeVersion="23" ma:contentTypeDescription="Create a new document." ma:contentTypeScope="" ma:versionID="84ab92bec6c7f3e50a3344f756dc800a">
  <xsd:schema xmlns:xsd="http://www.w3.org/2001/XMLSchema" xmlns:xs="http://www.w3.org/2001/XMLSchema" xmlns:p="http://schemas.microsoft.com/office/2006/metadata/properties" xmlns:ns2="4fe39c7d-ca6d-4de5-89ba-6d2796a89202" xmlns:ns3="f725a04e-3f6f-4976-afe5-0253c66f5bc2" xmlns:ns4="64cbdf78-7192-46f9-b3e6-158edc1eabaa" targetNamespace="http://schemas.microsoft.com/office/2006/metadata/properties" ma:root="true" ma:fieldsID="69ecb688a9e386fba114490880ea8e63" ns2:_="" ns3:_="" ns4:_="">
    <xsd:import namespace="4fe39c7d-ca6d-4de5-89ba-6d2796a89202"/>
    <xsd:import namespace="f725a04e-3f6f-4976-afe5-0253c66f5bc2"/>
    <xsd:import namespace="64cbdf78-7192-46f9-b3e6-158edc1eabaa"/>
    <xsd:element name="properties">
      <xsd:complexType>
        <xsd:sequence>
          <xsd:element name="documentManagement">
            <xsd:complexType>
              <xsd:all>
                <xsd:element ref="ns2:SarahEBriggs"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ossReport" minOccurs="0"/>
                <xsd:element ref="ns2:notes" minOccurs="0"/>
                <xsd:element ref="ns2:Tub_x002f_NoTub" minOccurs="0"/>
                <xsd:element ref="ns2:Category"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e39c7d-ca6d-4de5-89ba-6d2796a89202" elementFormDefault="qualified">
    <xsd:import namespace="http://schemas.microsoft.com/office/2006/documentManagement/types"/>
    <xsd:import namespace="http://schemas.microsoft.com/office/infopath/2007/PartnerControls"/>
    <xsd:element name="SarahEBriggs" ma:index="2" nillable="true" ma:displayName="download" ma:description="hAVE downloaded photoshop" ma:format="Dropdown" ma:hidden="true" ma:list="UserInfo" ma:SharePointGroup="0" ma:internalName="SarahEBrigg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hidden="true" ma:internalName="MediaServiceKeyPoints" ma:readOnly="true">
      <xsd:simpleType>
        <xsd:restriction base="dms:Note"/>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hidden="true" ma:internalName="MediaServiceLocation" ma:readOnly="true">
      <xsd:simpleType>
        <xsd:restriction base="dms:Text"/>
      </xsd:simpleType>
    </xsd:element>
    <xsd:element name="LossReport" ma:index="22" nillable="true" ma:displayName="Loss Report" ma:format="Dropdown" ma:internalName="LossReport">
      <xsd:simpleType>
        <xsd:restriction base="dms:Choice">
          <xsd:enumeration value="Not Added"/>
          <xsd:enumeration value="Added"/>
        </xsd:restriction>
      </xsd:simpleType>
    </xsd:element>
    <xsd:element name="notes" ma:index="23" nillable="true" ma:displayName="notes" ma:format="Dropdown" ma:internalName="notes">
      <xsd:simpleType>
        <xsd:restriction base="dms:Text">
          <xsd:maxLength value="255"/>
        </xsd:restriction>
      </xsd:simpleType>
    </xsd:element>
    <xsd:element name="Tub_x002f_NoTub" ma:index="24" nillable="true" ma:displayName="Tub / No Tub" ma:default="Tub" ma:description="For counting number of plastic tubs" ma:format="Dropdown" ma:internalName="Tub_x002f_NoTub">
      <xsd:simpleType>
        <xsd:restriction base="dms:Text">
          <xsd:maxLength value="10"/>
        </xsd:restriction>
      </xsd:simpleType>
    </xsd:element>
    <xsd:element name="Category" ma:index="25" nillable="true" ma:displayName="Category" ma:format="Dropdown" ma:internalName="Category">
      <xsd:complexType>
        <xsd:complexContent>
          <xsd:extension base="dms:MultiChoice">
            <xsd:sequence>
              <xsd:element name="Value" maxOccurs="unbounded" minOccurs="0" nillable="true">
                <xsd:simpleType>
                  <xsd:restriction base="dms:Choice">
                    <xsd:enumeration value="Stationary +  craft supplies"/>
                    <xsd:enumeration value="Electronics + Consumables"/>
                    <xsd:enumeration value="microcontroller + accesories"/>
                    <xsd:enumeration value="SOC"/>
                    <xsd:enumeration value="EBench Equipment + tools"/>
                    <xsd:enumeration value="shop  materials"/>
                    <xsd:enumeration value="prototype materials"/>
                    <xsd:enumeration value="Consumables for Plant, Tools and equip"/>
                    <xsd:enumeration value="MShop hand tools"/>
                    <xsd:enumeration value="MShop power tools"/>
                    <xsd:enumeration value="Tubs + containers"/>
                    <xsd:enumeration value="PPE"/>
                    <xsd:enumeration value="Fabric"/>
                    <xsd:enumeration value="building materials"/>
                    <xsd:enumeration value="Hardware"/>
                    <xsd:enumeration value="Comp&amp;Periph-NonICT"/>
                    <xsd:enumeration value="Comp&amp;Periph-SLQPA"/>
                    <xsd:enumeration value="Furniture and fittings"/>
                    <xsd:enumeration value="Custom furniture and fittings"/>
                    <xsd:enumeration value="240v electrical"/>
                    <xsd:enumeration value="AV equipment"/>
                    <xsd:enumeration value="AV equip - depreciated"/>
                    <xsd:enumeration value="Personal"/>
                    <xsd:enumeration value="Remaindered ICT"/>
                    <xsd:enumeration value="CLab Equip &amp; access"/>
                    <xsd:enumeration value="Workshop/Induction Materials"/>
                    <xsd:enumeration value="AV asset/P&amp;A"/>
                    <xsd:enumeration value="Computer consumables"/>
                    <xsd:enumeration value="Artefact/ decor  /example project"/>
                    <xsd:enumeration value="MShop plant &amp; accessories"/>
                    <xsd:enumeration value="Custom Workshop Equipment"/>
                    <xsd:enumeration value="Wetlab equip &amp; accessories"/>
                    <xsd:enumeration value="Appliances"/>
                    <xsd:enumeration value="Choice 34"/>
                  </xsd:restriction>
                </xsd:simpleType>
              </xsd:element>
            </xsd:sequence>
          </xsd:extension>
        </xsd:complexContent>
      </xsd:complex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6887afb6-b740-45b6-9c28-fce5107743b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725a04e-3f6f-4976-afe5-0253c66f5bc2" elementFormDefault="qualified">
    <xsd:import namespace="http://schemas.microsoft.com/office/2006/documentManagement/types"/>
    <xsd:import namespace="http://schemas.microsoft.com/office/infopath/2007/PartnerControls"/>
    <xsd:element name="SharedWithUsers" ma:index="17"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cbdf78-7192-46f9-b3e6-158edc1eabaa" elementFormDefault="qualified">
    <xsd:import namespace="http://schemas.microsoft.com/office/2006/documentManagement/types"/>
    <xsd:import namespace="http://schemas.microsoft.com/office/infopath/2007/PartnerControls"/>
    <xsd:element name="TaxCatchAll" ma:index="28" nillable="true" ma:displayName="Taxonomy Catch All Column" ma:hidden="true" ma:list="{0ecf8679-5993-4226-811e-6a186527aa0f}" ma:internalName="TaxCatchAll" ma:showField="CatchAllData" ma:web="f725a04e-3f6f-4976-afe5-0253c66f5b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4cbdf78-7192-46f9-b3e6-158edc1eabaa" xsi:nil="true"/>
    <SarahEBriggs xmlns="4fe39c7d-ca6d-4de5-89ba-6d2796a89202">
      <UserInfo>
        <DisplayName/>
        <AccountId xsi:nil="true"/>
        <AccountType/>
      </UserInfo>
    </SarahEBriggs>
    <notes xmlns="4fe39c7d-ca6d-4de5-89ba-6d2796a89202" xsi:nil="true"/>
    <Tub_x002f_NoTub xmlns="4fe39c7d-ca6d-4de5-89ba-6d2796a89202">Tub</Tub_x002f_NoTub>
    <LossReport xmlns="4fe39c7d-ca6d-4de5-89ba-6d2796a89202" xsi:nil="true"/>
    <Category xmlns="4fe39c7d-ca6d-4de5-89ba-6d2796a89202" xsi:nil="true"/>
    <lcf76f155ced4ddcb4097134ff3c332f xmlns="4fe39c7d-ca6d-4de5-89ba-6d2796a8920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0CC08F-B6BF-4908-81D2-3DBA83E9ED17}">
  <ds:schemaRefs>
    <ds:schemaRef ds:uri="http://schemas.microsoft.com/sharepoint/v3/contenttype/forms"/>
  </ds:schemaRefs>
</ds:datastoreItem>
</file>

<file path=customXml/itemProps2.xml><?xml version="1.0" encoding="utf-8"?>
<ds:datastoreItem xmlns:ds="http://schemas.openxmlformats.org/officeDocument/2006/customXml" ds:itemID="{8C0FF5AA-30FD-4484-97B2-593261B119DD}">
  <ds:schemaRefs>
    <ds:schemaRef ds:uri="4fe39c7d-ca6d-4de5-89ba-6d2796a89202"/>
    <ds:schemaRef ds:uri="64cbdf78-7192-46f9-b3e6-158edc1eabaa"/>
    <ds:schemaRef ds:uri="f725a04e-3f6f-4976-afe5-0253c66f5b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2E3E126-D717-4AF8-98B8-D9F63F19286B}">
  <ds:schemaRefs>
    <ds:schemaRef ds:uri="4fe39c7d-ca6d-4de5-89ba-6d2796a89202"/>
    <ds:schemaRef ds:uri="64cbdf78-7192-46f9-b3e6-158edc1eabaa"/>
    <ds:schemaRef ds:uri="f725a04e-3f6f-4976-afe5-0253c66f5b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SLQ blue_powerpoint template</Template>
  <TotalTime>10396</TotalTime>
  <Words>2090</Words>
  <Application>Microsoft Office PowerPoint</Application>
  <PresentationFormat>Custom</PresentationFormat>
  <Paragraphs>326</Paragraphs>
  <Slides>50</Slides>
  <Notes>48</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5" baseType="lpstr">
      <vt:lpstr>Arial</vt:lpstr>
      <vt:lpstr>Calibri</vt:lpstr>
      <vt:lpstr>GothamSSm-Book</vt:lpstr>
      <vt:lpstr>SLQ blue_powerpoint template</vt:lpstr>
      <vt:lpstr>Packager Shell Object</vt:lpstr>
      <vt:lpstr>Laser cut covers and hand sewn spines  Session 1</vt:lpstr>
      <vt:lpstr>Acknowledgement of Country</vt:lpstr>
      <vt:lpstr>Intros! </vt:lpstr>
      <vt:lpstr>Why did you  sign up? </vt:lpstr>
      <vt:lpstr>Our books</vt:lpstr>
      <vt:lpstr>Course Overview</vt:lpstr>
      <vt:lpstr>Course Overview</vt:lpstr>
      <vt:lpstr>Course Overview</vt:lpstr>
      <vt:lpstr>Why laser cut a book cover? </vt:lpstr>
      <vt:lpstr>PowerPoint Presentation</vt:lpstr>
      <vt:lpstr>Starting your text block</vt:lpstr>
      <vt:lpstr>Sewing our text block</vt:lpstr>
      <vt:lpstr>Fold signatures</vt:lpstr>
      <vt:lpstr>Folding process</vt:lpstr>
      <vt:lpstr>Punching Holes</vt:lpstr>
      <vt:lpstr>Punching Holes</vt:lpstr>
      <vt:lpstr>Sewing</vt:lpstr>
      <vt:lpstr>Designing the cover </vt:lpstr>
      <vt:lpstr>Laser cutting demo &amp; overview</vt:lpstr>
      <vt:lpstr>Bitmap vs Vector Graphics</vt:lpstr>
      <vt:lpstr>Inkscape (vector software)</vt:lpstr>
      <vt:lpstr>Open Inkscape</vt:lpstr>
      <vt:lpstr>Open Template</vt:lpstr>
      <vt:lpstr>Adding shapes</vt:lpstr>
      <vt:lpstr>Navigation</vt:lpstr>
      <vt:lpstr>Selecting things</vt:lpstr>
      <vt:lpstr>Moving things</vt:lpstr>
      <vt:lpstr>Rotating Things</vt:lpstr>
      <vt:lpstr>Adding text</vt:lpstr>
      <vt:lpstr>Custom Shapes: Pen Tool</vt:lpstr>
      <vt:lpstr>Cover Designs </vt:lpstr>
      <vt:lpstr>Cover Designs </vt:lpstr>
      <vt:lpstr>Cover Designs </vt:lpstr>
      <vt:lpstr>Inspiration </vt:lpstr>
      <vt:lpstr>Copyright</vt:lpstr>
      <vt:lpstr>Cover Designs </vt:lpstr>
      <vt:lpstr>PowerPoint Presentation</vt:lpstr>
      <vt:lpstr>Cover Designs </vt:lpstr>
      <vt:lpstr>Cover Designs </vt:lpstr>
      <vt:lpstr>Cover Designs </vt:lpstr>
      <vt:lpstr>Back to Inscape Trace</vt:lpstr>
      <vt:lpstr>Live Trace</vt:lpstr>
      <vt:lpstr>Bitmap Trace</vt:lpstr>
      <vt:lpstr>Saving</vt:lpstr>
      <vt:lpstr>Back to sewing</vt:lpstr>
      <vt:lpstr>Back to sewing signatures </vt:lpstr>
      <vt:lpstr>Here is the video if you want to refer to it as you work </vt:lpstr>
      <vt:lpstr>Homework</vt:lpstr>
      <vt:lpstr>Help</vt:lpstr>
      <vt:lpstr>End of Session 1</vt:lpstr>
    </vt:vector>
  </TitlesOfParts>
  <Company>State Library of Queensland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Billie Ruben</dc:creator>
  <cp:lastModifiedBy>Sarah Winter</cp:lastModifiedBy>
  <cp:revision>129</cp:revision>
  <cp:lastPrinted>2021-10-05T07:42:14Z</cp:lastPrinted>
  <dcterms:created xsi:type="dcterms:W3CDTF">2021-07-20T06:33:15Z</dcterms:created>
  <dcterms:modified xsi:type="dcterms:W3CDTF">2022-12-05T04:35:33Z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0x01010043D0745057D29C4E8DAED95CDDAC499E</vt:lpwstr>
  </property>
  <property fmtid="{D5CDD505-2E9C-101B-9397-08002B2CF9AE}" pid="3" name="SL Business activity">
    <vt:lpwstr/>
  </property>
  <property fmtid="{D5CDD505-2E9C-101B-9397-08002B2CF9AE}" pid="4" name="SLBCSDescriptor">
    <vt:lpwstr/>
  </property>
  <property fmtid="{D5CDD505-2E9C-101B-9397-08002B2CF9AE}" pid="5" name="SLQDocumentType">
    <vt:lpwstr/>
  </property>
  <property fmtid="{D5CDD505-2E9C-101B-9397-08002B2CF9AE}" pid="6" name="SLQDocumentState">
    <vt:lpwstr>1;#Working document|d84c0e14-715f-4888-93aa-770533540b30</vt:lpwstr>
  </property>
  <property fmtid="{D5CDD505-2E9C-101B-9397-08002B2CF9AE}" pid="7" name="SLFileNumber">
    <vt:lpwstr/>
  </property>
  <property fmtid="{D5CDD505-2E9C-101B-9397-08002B2CF9AE}" pid="8" name="SLLGA">
    <vt:lpwstr/>
  </property>
  <property fmtid="{D5CDD505-2E9C-101B-9397-08002B2CF9AE}" pid="9" name="SLPublicPrograms">
    <vt:lpwstr/>
  </property>
  <property fmtid="{D5CDD505-2E9C-101B-9397-08002B2CF9AE}" pid="10" name="SLQDepartment">
    <vt:lpwstr>7;#Applied Creativity|bf229fa7-e85d-4c90-b5d2-c634ac0b62a0</vt:lpwstr>
  </property>
  <property fmtid="{D5CDD505-2E9C-101B-9397-08002B2CF9AE}" pid="11" name="SLBCSActivity">
    <vt:lpwstr/>
  </property>
  <property fmtid="{D5CDD505-2E9C-101B-9397-08002B2CF9AE}" pid="12" name="MediaServiceImageTags">
    <vt:lpwstr/>
  </property>
</Properties>
</file>