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p:scale>
          <a:sx n="100" d="100"/>
          <a:sy n="100" d="100"/>
        </p:scale>
        <p:origin x="126"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903F6A4-3165-4B0C-9E79-1BE3C08E0000}" type="datetimeFigureOut">
              <a:rPr lang="en-AU" smtClean="0"/>
              <a:t>3/04/2019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7C9CBEA-64DE-473F-941C-7F24DC91B77C}" type="slidenum">
              <a:rPr lang="en-AU" smtClean="0"/>
              <a:t>‹#›</a:t>
            </a:fld>
            <a:endParaRPr lang="en-AU"/>
          </a:p>
        </p:txBody>
      </p:sp>
    </p:spTree>
    <p:extLst>
      <p:ext uri="{BB962C8B-B14F-4D97-AF65-F5344CB8AC3E}">
        <p14:creationId xmlns:p14="http://schemas.microsoft.com/office/powerpoint/2010/main" val="2253899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03F6A4-3165-4B0C-9E79-1BE3C08E0000}" type="datetimeFigureOut">
              <a:rPr lang="en-AU" smtClean="0"/>
              <a:t>3/04/2019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7C9CBEA-64DE-473F-941C-7F24DC91B77C}" type="slidenum">
              <a:rPr lang="en-AU" smtClean="0"/>
              <a:t>‹#›</a:t>
            </a:fld>
            <a:endParaRPr lang="en-AU"/>
          </a:p>
        </p:txBody>
      </p:sp>
    </p:spTree>
    <p:extLst>
      <p:ext uri="{BB962C8B-B14F-4D97-AF65-F5344CB8AC3E}">
        <p14:creationId xmlns:p14="http://schemas.microsoft.com/office/powerpoint/2010/main" val="772130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03F6A4-3165-4B0C-9E79-1BE3C08E0000}" type="datetimeFigureOut">
              <a:rPr lang="en-AU" smtClean="0"/>
              <a:t>3/04/2019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7C9CBEA-64DE-473F-941C-7F24DC91B77C}" type="slidenum">
              <a:rPr lang="en-AU" smtClean="0"/>
              <a:t>‹#›</a:t>
            </a:fld>
            <a:endParaRPr lang="en-AU"/>
          </a:p>
        </p:txBody>
      </p:sp>
    </p:spTree>
    <p:extLst>
      <p:ext uri="{BB962C8B-B14F-4D97-AF65-F5344CB8AC3E}">
        <p14:creationId xmlns:p14="http://schemas.microsoft.com/office/powerpoint/2010/main" val="1446428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03F6A4-3165-4B0C-9E79-1BE3C08E0000}" type="datetimeFigureOut">
              <a:rPr lang="en-AU" smtClean="0"/>
              <a:t>3/04/2019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7C9CBEA-64DE-473F-941C-7F24DC91B77C}" type="slidenum">
              <a:rPr lang="en-AU" smtClean="0"/>
              <a:t>‹#›</a:t>
            </a:fld>
            <a:endParaRPr lang="en-AU"/>
          </a:p>
        </p:txBody>
      </p:sp>
    </p:spTree>
    <p:extLst>
      <p:ext uri="{BB962C8B-B14F-4D97-AF65-F5344CB8AC3E}">
        <p14:creationId xmlns:p14="http://schemas.microsoft.com/office/powerpoint/2010/main" val="2891448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903F6A4-3165-4B0C-9E79-1BE3C08E0000}" type="datetimeFigureOut">
              <a:rPr lang="en-AU" smtClean="0"/>
              <a:t>3/04/2019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7C9CBEA-64DE-473F-941C-7F24DC91B77C}" type="slidenum">
              <a:rPr lang="en-AU" smtClean="0"/>
              <a:t>‹#›</a:t>
            </a:fld>
            <a:endParaRPr lang="en-AU"/>
          </a:p>
        </p:txBody>
      </p:sp>
    </p:spTree>
    <p:extLst>
      <p:ext uri="{BB962C8B-B14F-4D97-AF65-F5344CB8AC3E}">
        <p14:creationId xmlns:p14="http://schemas.microsoft.com/office/powerpoint/2010/main" val="2202489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903F6A4-3165-4B0C-9E79-1BE3C08E0000}" type="datetimeFigureOut">
              <a:rPr lang="en-AU" smtClean="0"/>
              <a:t>3/04/2019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7C9CBEA-64DE-473F-941C-7F24DC91B77C}" type="slidenum">
              <a:rPr lang="en-AU" smtClean="0"/>
              <a:t>‹#›</a:t>
            </a:fld>
            <a:endParaRPr lang="en-AU"/>
          </a:p>
        </p:txBody>
      </p:sp>
    </p:spTree>
    <p:extLst>
      <p:ext uri="{BB962C8B-B14F-4D97-AF65-F5344CB8AC3E}">
        <p14:creationId xmlns:p14="http://schemas.microsoft.com/office/powerpoint/2010/main" val="4057781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903F6A4-3165-4B0C-9E79-1BE3C08E0000}" type="datetimeFigureOut">
              <a:rPr lang="en-AU" smtClean="0"/>
              <a:t>3/04/2019</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27C9CBEA-64DE-473F-941C-7F24DC91B77C}" type="slidenum">
              <a:rPr lang="en-AU" smtClean="0"/>
              <a:t>‹#›</a:t>
            </a:fld>
            <a:endParaRPr lang="en-AU"/>
          </a:p>
        </p:txBody>
      </p:sp>
    </p:spTree>
    <p:extLst>
      <p:ext uri="{BB962C8B-B14F-4D97-AF65-F5344CB8AC3E}">
        <p14:creationId xmlns:p14="http://schemas.microsoft.com/office/powerpoint/2010/main" val="509953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903F6A4-3165-4B0C-9E79-1BE3C08E0000}" type="datetimeFigureOut">
              <a:rPr lang="en-AU" smtClean="0"/>
              <a:t>3/04/2019</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27C9CBEA-64DE-473F-941C-7F24DC91B77C}" type="slidenum">
              <a:rPr lang="en-AU" smtClean="0"/>
              <a:t>‹#›</a:t>
            </a:fld>
            <a:endParaRPr lang="en-AU"/>
          </a:p>
        </p:txBody>
      </p:sp>
    </p:spTree>
    <p:extLst>
      <p:ext uri="{BB962C8B-B14F-4D97-AF65-F5344CB8AC3E}">
        <p14:creationId xmlns:p14="http://schemas.microsoft.com/office/powerpoint/2010/main" val="351981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03F6A4-3165-4B0C-9E79-1BE3C08E0000}" type="datetimeFigureOut">
              <a:rPr lang="en-AU" smtClean="0"/>
              <a:t>3/04/2019</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27C9CBEA-64DE-473F-941C-7F24DC91B77C}" type="slidenum">
              <a:rPr lang="en-AU" smtClean="0"/>
              <a:t>‹#›</a:t>
            </a:fld>
            <a:endParaRPr lang="en-AU"/>
          </a:p>
        </p:txBody>
      </p:sp>
    </p:spTree>
    <p:extLst>
      <p:ext uri="{BB962C8B-B14F-4D97-AF65-F5344CB8AC3E}">
        <p14:creationId xmlns:p14="http://schemas.microsoft.com/office/powerpoint/2010/main" val="2578374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903F6A4-3165-4B0C-9E79-1BE3C08E0000}" type="datetimeFigureOut">
              <a:rPr lang="en-AU" smtClean="0"/>
              <a:t>3/04/2019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7C9CBEA-64DE-473F-941C-7F24DC91B77C}" type="slidenum">
              <a:rPr lang="en-AU" smtClean="0"/>
              <a:t>‹#›</a:t>
            </a:fld>
            <a:endParaRPr lang="en-AU"/>
          </a:p>
        </p:txBody>
      </p:sp>
    </p:spTree>
    <p:extLst>
      <p:ext uri="{BB962C8B-B14F-4D97-AF65-F5344CB8AC3E}">
        <p14:creationId xmlns:p14="http://schemas.microsoft.com/office/powerpoint/2010/main" val="3582099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903F6A4-3165-4B0C-9E79-1BE3C08E0000}" type="datetimeFigureOut">
              <a:rPr lang="en-AU" smtClean="0"/>
              <a:t>3/04/2019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7C9CBEA-64DE-473F-941C-7F24DC91B77C}" type="slidenum">
              <a:rPr lang="en-AU" smtClean="0"/>
              <a:t>‹#›</a:t>
            </a:fld>
            <a:endParaRPr lang="en-AU"/>
          </a:p>
        </p:txBody>
      </p:sp>
    </p:spTree>
    <p:extLst>
      <p:ext uri="{BB962C8B-B14F-4D97-AF65-F5344CB8AC3E}">
        <p14:creationId xmlns:p14="http://schemas.microsoft.com/office/powerpoint/2010/main" val="1987035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03F6A4-3165-4B0C-9E79-1BE3C08E0000}" type="datetimeFigureOut">
              <a:rPr lang="en-AU" smtClean="0"/>
              <a:t>3/04/2019</a:t>
            </a:fld>
            <a:endParaRPr lang="en-A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C9CBEA-64DE-473F-941C-7F24DC91B77C}" type="slidenum">
              <a:rPr lang="en-AU" smtClean="0"/>
              <a:t>‹#›</a:t>
            </a:fld>
            <a:endParaRPr lang="en-AU"/>
          </a:p>
        </p:txBody>
      </p:sp>
    </p:spTree>
    <p:extLst>
      <p:ext uri="{BB962C8B-B14F-4D97-AF65-F5344CB8AC3E}">
        <p14:creationId xmlns:p14="http://schemas.microsoft.com/office/powerpoint/2010/main" val="42254735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48930BF-5FB7-4FB2-B681-00675C4225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7801" y="2870096"/>
            <a:ext cx="6053853" cy="3517697"/>
          </a:xfrm>
          <a:prstGeom prst="rect">
            <a:avLst/>
          </a:prstGeom>
        </p:spPr>
      </p:pic>
      <p:pic>
        <p:nvPicPr>
          <p:cNvPr id="48" name="Picture 47">
            <a:extLst>
              <a:ext uri="{FF2B5EF4-FFF2-40B4-BE49-F238E27FC236}">
                <a16:creationId xmlns:a16="http://schemas.microsoft.com/office/drawing/2014/main" id="{75587BF8-F27A-4FD7-BFB1-367B3E54AAC1}"/>
              </a:ext>
            </a:extLst>
          </p:cNvPr>
          <p:cNvPicPr>
            <a:picLocks noChangeAspect="1"/>
          </p:cNvPicPr>
          <p:nvPr/>
        </p:nvPicPr>
        <p:blipFill rotWithShape="1">
          <a:blip r:embed="rId3"/>
          <a:srcRect t="3800" r="42333" b="89445"/>
          <a:stretch/>
        </p:blipFill>
        <p:spPr>
          <a:xfrm>
            <a:off x="4104649" y="6250220"/>
            <a:ext cx="4943475" cy="463243"/>
          </a:xfrm>
          <a:prstGeom prst="rect">
            <a:avLst/>
          </a:prstGeom>
        </p:spPr>
      </p:pic>
      <p:sp>
        <p:nvSpPr>
          <p:cNvPr id="4" name="TextBox 3">
            <a:extLst>
              <a:ext uri="{FF2B5EF4-FFF2-40B4-BE49-F238E27FC236}">
                <a16:creationId xmlns:a16="http://schemas.microsoft.com/office/drawing/2014/main" id="{EFFF30D4-F3EE-4361-BBA0-9D302347C57D}"/>
              </a:ext>
            </a:extLst>
          </p:cNvPr>
          <p:cNvSpPr txBox="1"/>
          <p:nvPr/>
        </p:nvSpPr>
        <p:spPr>
          <a:xfrm>
            <a:off x="1259632" y="260657"/>
            <a:ext cx="6480720" cy="1323439"/>
          </a:xfrm>
          <a:prstGeom prst="rect">
            <a:avLst/>
          </a:prstGeom>
          <a:ln w="57150">
            <a:solidFill>
              <a:srgbClr val="FFC000"/>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en-AU" sz="4000" b="1" dirty="0">
                <a:solidFill>
                  <a:srgbClr val="0070C0"/>
                </a:solidFill>
              </a:rPr>
              <a:t>Naming Conventions and Folder Structure</a:t>
            </a:r>
            <a:endParaRPr lang="en-AU" sz="2400" dirty="0"/>
          </a:p>
        </p:txBody>
      </p:sp>
      <p:sp>
        <p:nvSpPr>
          <p:cNvPr id="27" name="TextBox 26">
            <a:extLst>
              <a:ext uri="{FF2B5EF4-FFF2-40B4-BE49-F238E27FC236}">
                <a16:creationId xmlns:a16="http://schemas.microsoft.com/office/drawing/2014/main" id="{DE260DAA-D538-45C6-85F1-291DE7973B9B}"/>
              </a:ext>
            </a:extLst>
          </p:cNvPr>
          <p:cNvSpPr txBox="1"/>
          <p:nvPr/>
        </p:nvSpPr>
        <p:spPr>
          <a:xfrm>
            <a:off x="600701" y="1752990"/>
            <a:ext cx="5710953" cy="984885"/>
          </a:xfrm>
          <a:prstGeom prst="rect">
            <a:avLst/>
          </a:prstGeom>
          <a:ln w="28575"/>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AU" sz="1600" u="sng" dirty="0"/>
              <a:t>Folder Structure</a:t>
            </a:r>
          </a:p>
          <a:p>
            <a:pPr marL="285750" indent="-285750">
              <a:buFont typeface="Arial" panose="020B0604020202020204" pitchFamily="34" charset="0"/>
              <a:buChar char="•"/>
            </a:pPr>
            <a:r>
              <a:rPr lang="en-AU" sz="1400" dirty="0"/>
              <a:t>Make sure you have one folder and all your programs underneath</a:t>
            </a:r>
          </a:p>
          <a:p>
            <a:pPr marL="285750" indent="-285750">
              <a:buFont typeface="Arial" panose="020B0604020202020204" pitchFamily="34" charset="0"/>
              <a:buChar char="•"/>
            </a:pPr>
            <a:r>
              <a:rPr lang="en-AU" sz="1400" dirty="0"/>
              <a:t>Change individual program names by double left click into the program name field and alphabetise in order</a:t>
            </a:r>
          </a:p>
        </p:txBody>
      </p:sp>
      <p:cxnSp>
        <p:nvCxnSpPr>
          <p:cNvPr id="9" name="Straight Arrow Connector 8">
            <a:extLst>
              <a:ext uri="{FF2B5EF4-FFF2-40B4-BE49-F238E27FC236}">
                <a16:creationId xmlns:a16="http://schemas.microsoft.com/office/drawing/2014/main" id="{D15A35EE-9D17-4815-9A96-34F80BFD07E9}"/>
              </a:ext>
            </a:extLst>
          </p:cNvPr>
          <p:cNvCxnSpPr>
            <a:cxnSpLocks/>
          </p:cNvCxnSpPr>
          <p:nvPr/>
        </p:nvCxnSpPr>
        <p:spPr>
          <a:xfrm>
            <a:off x="1257301" y="2655615"/>
            <a:ext cx="0" cy="93531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2" name="Connector: Elbow 31">
            <a:extLst>
              <a:ext uri="{FF2B5EF4-FFF2-40B4-BE49-F238E27FC236}">
                <a16:creationId xmlns:a16="http://schemas.microsoft.com/office/drawing/2014/main" id="{2F2E497E-1D0A-41AA-98DD-5E9AC2AB15DE}"/>
              </a:ext>
            </a:extLst>
          </p:cNvPr>
          <p:cNvCxnSpPr>
            <a:cxnSpLocks/>
          </p:cNvCxnSpPr>
          <p:nvPr/>
        </p:nvCxnSpPr>
        <p:spPr>
          <a:xfrm rot="5400000">
            <a:off x="162239" y="2610163"/>
            <a:ext cx="1190625" cy="313699"/>
          </a:xfrm>
          <a:prstGeom prst="bentConnector3">
            <a:avLst>
              <a:gd name="adj1" fmla="val 400"/>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85A5FF22-9EAB-4AE6-B3C1-4C25C940E46C}"/>
              </a:ext>
            </a:extLst>
          </p:cNvPr>
          <p:cNvSpPr txBox="1"/>
          <p:nvPr/>
        </p:nvSpPr>
        <p:spPr>
          <a:xfrm>
            <a:off x="5248275" y="3371850"/>
            <a:ext cx="3799849" cy="2769989"/>
          </a:xfrm>
          <a:prstGeom prst="rect">
            <a:avLst/>
          </a:prstGeom>
          <a:ln w="28575"/>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AU" sz="1600" u="sng" dirty="0"/>
              <a:t>EV3 Brick View</a:t>
            </a:r>
          </a:p>
          <a:p>
            <a:pPr marL="285750" indent="-285750">
              <a:buFont typeface="Arial" panose="020B0604020202020204" pitchFamily="34" charset="0"/>
              <a:buChar char="•"/>
            </a:pPr>
            <a:r>
              <a:rPr lang="en-AU" sz="1400" dirty="0"/>
              <a:t>Your folder will appear under PROJECTS and your programs will be alphabetised within</a:t>
            </a:r>
          </a:p>
          <a:p>
            <a:pPr marL="285750" indent="-285750">
              <a:buFont typeface="Arial" panose="020B0604020202020204" pitchFamily="34" charset="0"/>
              <a:buChar char="•"/>
            </a:pPr>
            <a:endParaRPr lang="en-AU" sz="1400" dirty="0"/>
          </a:p>
          <a:p>
            <a:r>
              <a:rPr lang="en-AU" sz="1400" dirty="0"/>
              <a:t>TIP: name your programs after the missions they are solving to ensure that you can easily identify code on your EV3</a:t>
            </a:r>
          </a:p>
          <a:p>
            <a:endParaRPr lang="en-AU" sz="1400" dirty="0"/>
          </a:p>
          <a:p>
            <a:r>
              <a:rPr lang="en-AU" sz="1200" dirty="0"/>
              <a:t>To transfer code from one file to another highlight your code, copy and then past it where you want it. This is also helpful to create copies for further adjustments and trialling – with a safety copy saved at the beginning of every session, please see an example below:</a:t>
            </a:r>
          </a:p>
        </p:txBody>
      </p:sp>
      <p:cxnSp>
        <p:nvCxnSpPr>
          <p:cNvPr id="59" name="Connector: Elbow 58">
            <a:extLst>
              <a:ext uri="{FF2B5EF4-FFF2-40B4-BE49-F238E27FC236}">
                <a16:creationId xmlns:a16="http://schemas.microsoft.com/office/drawing/2014/main" id="{5661AD8F-3FBF-497F-956B-BD9B0FC83D48}"/>
              </a:ext>
            </a:extLst>
          </p:cNvPr>
          <p:cNvCxnSpPr>
            <a:cxnSpLocks/>
          </p:cNvCxnSpPr>
          <p:nvPr/>
        </p:nvCxnSpPr>
        <p:spPr>
          <a:xfrm rot="16200000" flipH="1">
            <a:off x="7941515" y="6184058"/>
            <a:ext cx="680944" cy="238125"/>
          </a:xfrm>
          <a:prstGeom prst="bentConnector3">
            <a:avLst>
              <a:gd name="adj1" fmla="val 1042"/>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643093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TotalTime>
  <Words>126</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Corinna Baerhold</dc:creator>
  <cp:lastModifiedBy>Corinna Baerhold</cp:lastModifiedBy>
  <cp:revision>5</cp:revision>
  <dcterms:created xsi:type="dcterms:W3CDTF">2019-04-03T01:05:20Z</dcterms:created>
  <dcterms:modified xsi:type="dcterms:W3CDTF">2019-04-03T08:17:26Z</dcterms:modified>
</cp:coreProperties>
</file>